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 id="2147483688" r:id="rId3"/>
  </p:sldMasterIdLst>
  <p:notesMasterIdLst>
    <p:notesMasterId r:id="rId20"/>
  </p:notesMasterIdLst>
  <p:sldIdLst>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42" d="100"/>
          <a:sy n="42" d="100"/>
        </p:scale>
        <p:origin x="-582" y="-2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178BF2E-732A-460B-88D0-55B15FC50DDE}" type="datetimeFigureOut">
              <a:rPr lang="fa-IR" smtClean="0"/>
              <a:t>10/27/1441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F4B3BAA-50E9-4FEC-8263-C3AFE751F37B}" type="slidenum">
              <a:rPr lang="fa-IR" smtClean="0"/>
              <a:t>‹#›</a:t>
            </a:fld>
            <a:endParaRPr lang="fa-IR"/>
          </a:p>
        </p:txBody>
      </p:sp>
    </p:spTree>
    <p:extLst>
      <p:ext uri="{BB962C8B-B14F-4D97-AF65-F5344CB8AC3E}">
        <p14:creationId xmlns:p14="http://schemas.microsoft.com/office/powerpoint/2010/main" val="30653778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5F4B3BAA-50E9-4FEC-8263-C3AFE751F37B}" type="slidenum">
              <a:rPr lang="fa-IR" smtClean="0"/>
              <a:t>15</a:t>
            </a:fld>
            <a:endParaRPr lang="fa-IR"/>
          </a:p>
        </p:txBody>
      </p:sp>
    </p:spTree>
    <p:extLst>
      <p:ext uri="{BB962C8B-B14F-4D97-AF65-F5344CB8AC3E}">
        <p14:creationId xmlns:p14="http://schemas.microsoft.com/office/powerpoint/2010/main" val="3953351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cs typeface="B Zar" panose="00000400000000000000" pitchFamily="2" charset="-7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fa-IR" dirty="0"/>
          </a:p>
        </p:txBody>
      </p:sp>
      <p:sp>
        <p:nvSpPr>
          <p:cNvPr id="4" name="Date Placeholder 3"/>
          <p:cNvSpPr>
            <a:spLocks noGrp="1"/>
          </p:cNvSpPr>
          <p:nvPr>
            <p:ph type="dt" sz="half" idx="10"/>
          </p:nvPr>
        </p:nvSpPr>
        <p:spPr/>
        <p:txBody>
          <a:bodyPr/>
          <a:lstStyle>
            <a:lvl1pPr rtl="0" fontAlgn="base">
              <a:spcBef>
                <a:spcPct val="0"/>
              </a:spcBef>
              <a:spcAft>
                <a:spcPct val="0"/>
              </a:spcAft>
              <a:defRPr>
                <a:latin typeface="Constantia" pitchFamily="18" charset="0"/>
              </a:defRPr>
            </a:lvl1pPr>
          </a:lstStyle>
          <a:p>
            <a:pPr>
              <a:defRPr/>
            </a:pPr>
            <a:fld id="{C844AE41-327A-4FFB-BC84-00234666C11E}" type="datetimeFigureOut">
              <a:rPr lang="fa-IR"/>
              <a:pPr>
                <a:defRPr/>
              </a:pPr>
              <a:t>10/27/1441</a:t>
            </a:fld>
            <a:endParaRPr lang="fa-IR"/>
          </a:p>
        </p:txBody>
      </p:sp>
      <p:sp>
        <p:nvSpPr>
          <p:cNvPr id="5" name="Footer Placeholder 4"/>
          <p:cNvSpPr>
            <a:spLocks noGrp="1"/>
          </p:cNvSpPr>
          <p:nvPr>
            <p:ph type="ftr" sz="quarter" idx="11"/>
          </p:nvPr>
        </p:nvSpPr>
        <p:spPr/>
        <p:txBody>
          <a:bodyPr/>
          <a:lstStyle>
            <a:lvl1pPr rtl="0" fontAlgn="base">
              <a:spcBef>
                <a:spcPct val="0"/>
              </a:spcBef>
              <a:spcAft>
                <a:spcPct val="0"/>
              </a:spcAft>
              <a:defRPr>
                <a:latin typeface="Constantia" pitchFamily="18" charset="0"/>
              </a:defRPr>
            </a:lvl1pPr>
          </a:lstStyle>
          <a:p>
            <a:pPr>
              <a:defRPr/>
            </a:pPr>
            <a:endParaRPr lang="fa-IR"/>
          </a:p>
        </p:txBody>
      </p:sp>
      <p:sp>
        <p:nvSpPr>
          <p:cNvPr id="6" name="Slide Number Placeholder 5"/>
          <p:cNvSpPr>
            <a:spLocks noGrp="1"/>
          </p:cNvSpPr>
          <p:nvPr>
            <p:ph type="sldNum" sz="quarter" idx="12"/>
          </p:nvPr>
        </p:nvSpPr>
        <p:spPr/>
        <p:txBody>
          <a:bodyPr/>
          <a:lstStyle>
            <a:lvl1pPr rtl="0">
              <a:defRPr>
                <a:latin typeface="Constantia" pitchFamily="18" charset="0"/>
              </a:defRPr>
            </a:lvl1pPr>
          </a:lstStyle>
          <a:p>
            <a:fld id="{B2F54130-C909-4EB2-A766-B22854F460D0}" type="slidenum">
              <a:rPr lang="fa-IR" altLang="en-US"/>
              <a:pPr/>
              <a:t>‹#›</a:t>
            </a:fld>
            <a:endParaRPr lang="fa-IR" altLang="en-US"/>
          </a:p>
        </p:txBody>
      </p:sp>
    </p:spTree>
    <p:extLst>
      <p:ext uri="{BB962C8B-B14F-4D97-AF65-F5344CB8AC3E}">
        <p14:creationId xmlns:p14="http://schemas.microsoft.com/office/powerpoint/2010/main" val="3664971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rtl="0" fontAlgn="base">
              <a:spcBef>
                <a:spcPct val="0"/>
              </a:spcBef>
              <a:spcAft>
                <a:spcPct val="0"/>
              </a:spcAft>
              <a:defRPr>
                <a:latin typeface="Constantia" pitchFamily="18" charset="0"/>
              </a:defRPr>
            </a:lvl1pPr>
          </a:lstStyle>
          <a:p>
            <a:pPr>
              <a:defRPr/>
            </a:pPr>
            <a:fld id="{B5542EE4-F908-43A6-8A70-E867097E8B79}" type="datetimeFigureOut">
              <a:rPr lang="fa-IR"/>
              <a:pPr>
                <a:defRPr/>
              </a:pPr>
              <a:t>10/27/1441</a:t>
            </a:fld>
            <a:endParaRPr lang="fa-IR"/>
          </a:p>
        </p:txBody>
      </p:sp>
      <p:sp>
        <p:nvSpPr>
          <p:cNvPr id="5" name="Footer Placeholder 4"/>
          <p:cNvSpPr>
            <a:spLocks noGrp="1"/>
          </p:cNvSpPr>
          <p:nvPr>
            <p:ph type="ftr" sz="quarter" idx="11"/>
          </p:nvPr>
        </p:nvSpPr>
        <p:spPr/>
        <p:txBody>
          <a:bodyPr/>
          <a:lstStyle>
            <a:lvl1pPr rtl="0" fontAlgn="base">
              <a:spcBef>
                <a:spcPct val="0"/>
              </a:spcBef>
              <a:spcAft>
                <a:spcPct val="0"/>
              </a:spcAft>
              <a:defRPr>
                <a:latin typeface="Constantia" pitchFamily="18" charset="0"/>
              </a:defRPr>
            </a:lvl1pPr>
          </a:lstStyle>
          <a:p>
            <a:pPr>
              <a:defRPr/>
            </a:pPr>
            <a:endParaRPr lang="fa-IR"/>
          </a:p>
        </p:txBody>
      </p:sp>
      <p:sp>
        <p:nvSpPr>
          <p:cNvPr id="6" name="Slide Number Placeholder 5"/>
          <p:cNvSpPr>
            <a:spLocks noGrp="1"/>
          </p:cNvSpPr>
          <p:nvPr>
            <p:ph type="sldNum" sz="quarter" idx="12"/>
          </p:nvPr>
        </p:nvSpPr>
        <p:spPr/>
        <p:txBody>
          <a:bodyPr/>
          <a:lstStyle>
            <a:lvl1pPr rtl="0">
              <a:defRPr>
                <a:latin typeface="Constantia" pitchFamily="18" charset="0"/>
              </a:defRPr>
            </a:lvl1pPr>
          </a:lstStyle>
          <a:p>
            <a:fld id="{5925A17E-72D2-4FC1-820A-40AF2EFF6994}" type="slidenum">
              <a:rPr lang="fa-IR" altLang="en-US"/>
              <a:pPr/>
              <a:t>‹#›</a:t>
            </a:fld>
            <a:endParaRPr lang="fa-IR" altLang="en-US"/>
          </a:p>
        </p:txBody>
      </p:sp>
    </p:spTree>
    <p:extLst>
      <p:ext uri="{BB962C8B-B14F-4D97-AF65-F5344CB8AC3E}">
        <p14:creationId xmlns:p14="http://schemas.microsoft.com/office/powerpoint/2010/main" val="2901389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rtl="0" fontAlgn="base">
              <a:spcBef>
                <a:spcPct val="0"/>
              </a:spcBef>
              <a:spcAft>
                <a:spcPct val="0"/>
              </a:spcAft>
              <a:defRPr>
                <a:latin typeface="Constantia" pitchFamily="18" charset="0"/>
              </a:defRPr>
            </a:lvl1pPr>
          </a:lstStyle>
          <a:p>
            <a:pPr>
              <a:defRPr/>
            </a:pPr>
            <a:fld id="{F2CE38E5-8560-45EB-944F-EF4E8E470FB7}" type="datetimeFigureOut">
              <a:rPr lang="fa-IR"/>
              <a:pPr>
                <a:defRPr/>
              </a:pPr>
              <a:t>10/27/1441</a:t>
            </a:fld>
            <a:endParaRPr lang="fa-IR"/>
          </a:p>
        </p:txBody>
      </p:sp>
      <p:sp>
        <p:nvSpPr>
          <p:cNvPr id="5" name="Footer Placeholder 4"/>
          <p:cNvSpPr>
            <a:spLocks noGrp="1"/>
          </p:cNvSpPr>
          <p:nvPr>
            <p:ph type="ftr" sz="quarter" idx="11"/>
          </p:nvPr>
        </p:nvSpPr>
        <p:spPr/>
        <p:txBody>
          <a:bodyPr/>
          <a:lstStyle>
            <a:lvl1pPr rtl="0" fontAlgn="base">
              <a:spcBef>
                <a:spcPct val="0"/>
              </a:spcBef>
              <a:spcAft>
                <a:spcPct val="0"/>
              </a:spcAft>
              <a:defRPr>
                <a:latin typeface="Constantia" pitchFamily="18" charset="0"/>
              </a:defRPr>
            </a:lvl1pPr>
          </a:lstStyle>
          <a:p>
            <a:pPr>
              <a:defRPr/>
            </a:pPr>
            <a:endParaRPr lang="fa-IR"/>
          </a:p>
        </p:txBody>
      </p:sp>
      <p:sp>
        <p:nvSpPr>
          <p:cNvPr id="6" name="Slide Number Placeholder 5"/>
          <p:cNvSpPr>
            <a:spLocks noGrp="1"/>
          </p:cNvSpPr>
          <p:nvPr>
            <p:ph type="sldNum" sz="quarter" idx="12"/>
          </p:nvPr>
        </p:nvSpPr>
        <p:spPr/>
        <p:txBody>
          <a:bodyPr/>
          <a:lstStyle>
            <a:lvl1pPr rtl="0">
              <a:defRPr>
                <a:latin typeface="Constantia" pitchFamily="18" charset="0"/>
              </a:defRPr>
            </a:lvl1pPr>
          </a:lstStyle>
          <a:p>
            <a:fld id="{52E420BF-929E-494C-81DA-47E2278F12EA}" type="slidenum">
              <a:rPr lang="fa-IR" altLang="en-US"/>
              <a:pPr/>
              <a:t>‹#›</a:t>
            </a:fld>
            <a:endParaRPr lang="fa-IR" altLang="en-US"/>
          </a:p>
        </p:txBody>
      </p:sp>
    </p:spTree>
    <p:extLst>
      <p:ext uri="{BB962C8B-B14F-4D97-AF65-F5344CB8AC3E}">
        <p14:creationId xmlns:p14="http://schemas.microsoft.com/office/powerpoint/2010/main" val="3157622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a-IR"/>
          </a:p>
        </p:txBody>
      </p:sp>
      <p:sp>
        <p:nvSpPr>
          <p:cNvPr id="4" name="Rectangle 4"/>
          <p:cNvSpPr>
            <a:spLocks noGrp="1" noChangeArrowheads="1"/>
          </p:cNvSpPr>
          <p:nvPr>
            <p:ph type="dt" sz="half" idx="10"/>
          </p:nvPr>
        </p:nvSpPr>
        <p:spPr/>
        <p:txBody>
          <a:bodyPr/>
          <a:lstStyle>
            <a:lvl1pPr>
              <a:defRPr>
                <a:latin typeface="Constantia" pitchFamily="18" charset="0"/>
                <a:cs typeface="Arial" pitchFamily="34"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Constantia" pitchFamily="18" charset="0"/>
                <a:cs typeface="Arial" pitchFamily="34"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lgn="l">
              <a:defRPr>
                <a:latin typeface="Constantia" pitchFamily="18" charset="0"/>
              </a:defRPr>
            </a:lvl1pPr>
          </a:lstStyle>
          <a:p>
            <a:fld id="{CF85DB1F-461E-4551-AC62-F031E8246D74}" type="slidenum">
              <a:rPr lang="ar-SA" altLang="en-US"/>
              <a:pPr/>
              <a:t>‹#›</a:t>
            </a:fld>
            <a:endParaRPr lang="en-US" altLang="en-US"/>
          </a:p>
        </p:txBody>
      </p:sp>
    </p:spTree>
    <p:extLst>
      <p:ext uri="{BB962C8B-B14F-4D97-AF65-F5344CB8AC3E}">
        <p14:creationId xmlns:p14="http://schemas.microsoft.com/office/powerpoint/2010/main" val="3208553635"/>
      </p:ext>
    </p:extLst>
  </p:cSld>
  <p:clrMapOvr>
    <a:masterClrMapping/>
  </p:clrMapOvr>
  <p:transition spd="med">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p:txBody>
          <a:bodyPr/>
          <a:lstStyle>
            <a:lvl1pPr>
              <a:defRPr>
                <a:latin typeface="Constantia" pitchFamily="18" charset="0"/>
                <a:cs typeface="Arial" pitchFamily="34"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Constantia" pitchFamily="18" charset="0"/>
                <a:cs typeface="Arial" pitchFamily="34"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lgn="l">
              <a:defRPr>
                <a:latin typeface="Constantia" pitchFamily="18" charset="0"/>
              </a:defRPr>
            </a:lvl1pPr>
          </a:lstStyle>
          <a:p>
            <a:fld id="{6264F8CA-68D4-48FA-9697-6CB66A5A98DC}" type="slidenum">
              <a:rPr lang="ar-SA" altLang="en-US"/>
              <a:pPr/>
              <a:t>‹#›</a:t>
            </a:fld>
            <a:endParaRPr lang="en-US" altLang="en-US"/>
          </a:p>
        </p:txBody>
      </p:sp>
    </p:spTree>
    <p:extLst>
      <p:ext uri="{BB962C8B-B14F-4D97-AF65-F5344CB8AC3E}">
        <p14:creationId xmlns:p14="http://schemas.microsoft.com/office/powerpoint/2010/main" val="1883523264"/>
      </p:ext>
    </p:extLst>
  </p:cSld>
  <p:clrMapOvr>
    <a:masterClrMapping/>
  </p:clrMapOvr>
  <p:transition spd="med">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2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atin typeface="Constantia" pitchFamily="18" charset="0"/>
                <a:cs typeface="Arial" pitchFamily="34"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Constantia" pitchFamily="18" charset="0"/>
                <a:cs typeface="Arial" pitchFamily="34"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lgn="l">
              <a:defRPr>
                <a:latin typeface="Constantia" pitchFamily="18" charset="0"/>
              </a:defRPr>
            </a:lvl1pPr>
          </a:lstStyle>
          <a:p>
            <a:fld id="{272B6076-EA17-4EB6-9166-09ED31308D8C}" type="slidenum">
              <a:rPr lang="ar-SA" altLang="en-US"/>
              <a:pPr/>
              <a:t>‹#›</a:t>
            </a:fld>
            <a:endParaRPr lang="en-US" altLang="en-US"/>
          </a:p>
        </p:txBody>
      </p:sp>
    </p:spTree>
    <p:extLst>
      <p:ext uri="{BB962C8B-B14F-4D97-AF65-F5344CB8AC3E}">
        <p14:creationId xmlns:p14="http://schemas.microsoft.com/office/powerpoint/2010/main" val="388332298"/>
      </p:ext>
    </p:extLst>
  </p:cSld>
  <p:clrMapOvr>
    <a:masterClrMapping/>
  </p:clrMapOvr>
  <p:transition spd="med">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noChangeArrowheads="1"/>
          </p:cNvSpPr>
          <p:nvPr>
            <p:ph type="dt" sz="half" idx="10"/>
          </p:nvPr>
        </p:nvSpPr>
        <p:spPr/>
        <p:txBody>
          <a:bodyPr/>
          <a:lstStyle>
            <a:lvl1pPr>
              <a:defRPr>
                <a:latin typeface="Constantia" pitchFamily="18" charset="0"/>
                <a:cs typeface="Arial" pitchFamily="34" charset="0"/>
              </a:defRPr>
            </a:lvl1pPr>
          </a:lstStyle>
          <a:p>
            <a:pPr>
              <a:defRPr/>
            </a:pPr>
            <a:endParaRPr lang="en-US"/>
          </a:p>
        </p:txBody>
      </p:sp>
      <p:sp>
        <p:nvSpPr>
          <p:cNvPr id="6" name="Footer Placeholder 5"/>
          <p:cNvSpPr>
            <a:spLocks noGrp="1" noChangeArrowheads="1"/>
          </p:cNvSpPr>
          <p:nvPr>
            <p:ph type="ftr" sz="quarter" idx="11"/>
          </p:nvPr>
        </p:nvSpPr>
        <p:spPr/>
        <p:txBody>
          <a:bodyPr/>
          <a:lstStyle>
            <a:lvl1pPr>
              <a:defRPr>
                <a:latin typeface="Constantia" pitchFamily="18" charset="0"/>
                <a:cs typeface="Arial" pitchFamily="34" charset="0"/>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algn="l">
              <a:defRPr>
                <a:latin typeface="Constantia" pitchFamily="18" charset="0"/>
              </a:defRPr>
            </a:lvl1pPr>
          </a:lstStyle>
          <a:p>
            <a:fld id="{E8E81C3D-46A0-432E-87AC-C0A71EE88399}" type="slidenum">
              <a:rPr lang="ar-SA" altLang="en-US"/>
              <a:pPr/>
              <a:t>‹#›</a:t>
            </a:fld>
            <a:endParaRPr lang="en-US" altLang="en-US"/>
          </a:p>
        </p:txBody>
      </p:sp>
    </p:spTree>
    <p:extLst>
      <p:ext uri="{BB962C8B-B14F-4D97-AF65-F5344CB8AC3E}">
        <p14:creationId xmlns:p14="http://schemas.microsoft.com/office/powerpoint/2010/main" val="47803313"/>
      </p:ext>
    </p:extLst>
  </p:cSld>
  <p:clrMapOvr>
    <a:masterClrMapping/>
  </p:clrMapOvr>
  <p:transition spd="med">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3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4"/>
          <p:cNvSpPr>
            <a:spLocks noGrp="1" noChangeArrowheads="1"/>
          </p:cNvSpPr>
          <p:nvPr>
            <p:ph type="dt" sz="half" idx="10"/>
          </p:nvPr>
        </p:nvSpPr>
        <p:spPr/>
        <p:txBody>
          <a:bodyPr/>
          <a:lstStyle>
            <a:lvl1pPr>
              <a:defRPr>
                <a:latin typeface="Constantia" pitchFamily="18" charset="0"/>
                <a:cs typeface="Arial" pitchFamily="34" charset="0"/>
              </a:defRPr>
            </a:lvl1pPr>
          </a:lstStyle>
          <a:p>
            <a:pPr>
              <a:defRPr/>
            </a:pPr>
            <a:endParaRPr lang="en-US"/>
          </a:p>
        </p:txBody>
      </p:sp>
      <p:sp>
        <p:nvSpPr>
          <p:cNvPr id="8" name="Rectangle 5"/>
          <p:cNvSpPr>
            <a:spLocks noGrp="1" noChangeArrowheads="1"/>
          </p:cNvSpPr>
          <p:nvPr>
            <p:ph type="ftr" sz="quarter" idx="11"/>
          </p:nvPr>
        </p:nvSpPr>
        <p:spPr/>
        <p:txBody>
          <a:bodyPr/>
          <a:lstStyle>
            <a:lvl1pPr>
              <a:defRPr>
                <a:latin typeface="Constantia" pitchFamily="18" charset="0"/>
                <a:cs typeface="Arial" pitchFamily="34" charset="0"/>
              </a:defRPr>
            </a:lvl1pPr>
          </a:lstStyle>
          <a:p>
            <a:pPr>
              <a:defRPr/>
            </a:pPr>
            <a:endParaRPr lang="en-US"/>
          </a:p>
        </p:txBody>
      </p:sp>
      <p:sp>
        <p:nvSpPr>
          <p:cNvPr id="9" name="Rectangle 6"/>
          <p:cNvSpPr>
            <a:spLocks noGrp="1" noChangeArrowheads="1"/>
          </p:cNvSpPr>
          <p:nvPr>
            <p:ph type="sldNum" sz="quarter" idx="12"/>
          </p:nvPr>
        </p:nvSpPr>
        <p:spPr/>
        <p:txBody>
          <a:bodyPr/>
          <a:lstStyle>
            <a:lvl1pPr algn="l">
              <a:defRPr>
                <a:latin typeface="Constantia" pitchFamily="18" charset="0"/>
              </a:defRPr>
            </a:lvl1pPr>
          </a:lstStyle>
          <a:p>
            <a:fld id="{60A8C9FD-2749-47A7-8A6A-13CD0AE84B68}" type="slidenum">
              <a:rPr lang="ar-SA" altLang="en-US"/>
              <a:pPr/>
              <a:t>‹#›</a:t>
            </a:fld>
            <a:endParaRPr lang="en-US" altLang="en-US"/>
          </a:p>
        </p:txBody>
      </p:sp>
    </p:spTree>
    <p:extLst>
      <p:ext uri="{BB962C8B-B14F-4D97-AF65-F5344CB8AC3E}">
        <p14:creationId xmlns:p14="http://schemas.microsoft.com/office/powerpoint/2010/main" val="4285041786"/>
      </p:ext>
    </p:extLst>
  </p:cSld>
  <p:clrMapOvr>
    <a:masterClrMapping/>
  </p:clrMapOvr>
  <p:transition spd="med">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4"/>
          <p:cNvSpPr>
            <a:spLocks noGrp="1" noChangeArrowheads="1"/>
          </p:cNvSpPr>
          <p:nvPr>
            <p:ph type="dt" sz="half" idx="10"/>
          </p:nvPr>
        </p:nvSpPr>
        <p:spPr/>
        <p:txBody>
          <a:bodyPr/>
          <a:lstStyle>
            <a:lvl1pPr>
              <a:defRPr>
                <a:latin typeface="Constantia" pitchFamily="18" charset="0"/>
                <a:cs typeface="Arial" pitchFamily="34" charset="0"/>
              </a:defRPr>
            </a:lvl1pPr>
          </a:lstStyle>
          <a:p>
            <a:pPr>
              <a:defRPr/>
            </a:pPr>
            <a:endParaRPr lang="en-US"/>
          </a:p>
        </p:txBody>
      </p:sp>
      <p:sp>
        <p:nvSpPr>
          <p:cNvPr id="4" name="Rectangle 5"/>
          <p:cNvSpPr>
            <a:spLocks noGrp="1" noChangeArrowheads="1"/>
          </p:cNvSpPr>
          <p:nvPr>
            <p:ph type="ftr" sz="quarter" idx="11"/>
          </p:nvPr>
        </p:nvSpPr>
        <p:spPr/>
        <p:txBody>
          <a:bodyPr/>
          <a:lstStyle>
            <a:lvl1pPr>
              <a:defRPr>
                <a:latin typeface="Constantia" pitchFamily="18" charset="0"/>
                <a:cs typeface="Arial" pitchFamily="34" charset="0"/>
              </a:defRPr>
            </a:lvl1pPr>
          </a:lstStyle>
          <a:p>
            <a:pPr>
              <a:defRPr/>
            </a:pPr>
            <a:endParaRPr lang="en-US"/>
          </a:p>
        </p:txBody>
      </p:sp>
      <p:sp>
        <p:nvSpPr>
          <p:cNvPr id="5" name="Rectangle 6"/>
          <p:cNvSpPr>
            <a:spLocks noGrp="1" noChangeArrowheads="1"/>
          </p:cNvSpPr>
          <p:nvPr>
            <p:ph type="sldNum" sz="quarter" idx="12"/>
          </p:nvPr>
        </p:nvSpPr>
        <p:spPr/>
        <p:txBody>
          <a:bodyPr/>
          <a:lstStyle>
            <a:lvl1pPr algn="l">
              <a:defRPr>
                <a:latin typeface="Constantia" pitchFamily="18" charset="0"/>
              </a:defRPr>
            </a:lvl1pPr>
          </a:lstStyle>
          <a:p>
            <a:fld id="{78A7D648-321F-43BE-88C7-C85771445F9C}" type="slidenum">
              <a:rPr lang="ar-SA" altLang="en-US"/>
              <a:pPr/>
              <a:t>‹#›</a:t>
            </a:fld>
            <a:endParaRPr lang="en-US" altLang="en-US"/>
          </a:p>
        </p:txBody>
      </p:sp>
    </p:spTree>
    <p:extLst>
      <p:ext uri="{BB962C8B-B14F-4D97-AF65-F5344CB8AC3E}">
        <p14:creationId xmlns:p14="http://schemas.microsoft.com/office/powerpoint/2010/main" val="1104844072"/>
      </p:ext>
    </p:extLst>
  </p:cSld>
  <p:clrMapOvr>
    <a:masterClrMapping/>
  </p:clrMapOvr>
  <p:transition spd="med">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atin typeface="Constantia" pitchFamily="18" charset="0"/>
                <a:cs typeface="Arial" pitchFamily="34" charset="0"/>
              </a:defRPr>
            </a:lvl1pPr>
          </a:lstStyle>
          <a:p>
            <a:pPr>
              <a:defRPr/>
            </a:pPr>
            <a:endParaRPr lang="en-US"/>
          </a:p>
        </p:txBody>
      </p:sp>
      <p:sp>
        <p:nvSpPr>
          <p:cNvPr id="3" name="Rectangle 5"/>
          <p:cNvSpPr>
            <a:spLocks noGrp="1" noChangeArrowheads="1"/>
          </p:cNvSpPr>
          <p:nvPr>
            <p:ph type="ftr" sz="quarter" idx="11"/>
          </p:nvPr>
        </p:nvSpPr>
        <p:spPr/>
        <p:txBody>
          <a:bodyPr/>
          <a:lstStyle>
            <a:lvl1pPr>
              <a:defRPr>
                <a:latin typeface="Constantia" pitchFamily="18" charset="0"/>
                <a:cs typeface="Arial" pitchFamily="34" charset="0"/>
              </a:defRPr>
            </a:lvl1pPr>
          </a:lstStyle>
          <a:p>
            <a:pPr>
              <a:defRPr/>
            </a:pPr>
            <a:endParaRPr lang="en-US"/>
          </a:p>
        </p:txBody>
      </p:sp>
      <p:sp>
        <p:nvSpPr>
          <p:cNvPr id="4" name="Rectangle 6"/>
          <p:cNvSpPr>
            <a:spLocks noGrp="1" noChangeArrowheads="1"/>
          </p:cNvSpPr>
          <p:nvPr>
            <p:ph type="sldNum" sz="quarter" idx="12"/>
          </p:nvPr>
        </p:nvSpPr>
        <p:spPr/>
        <p:txBody>
          <a:bodyPr/>
          <a:lstStyle>
            <a:lvl1pPr algn="l">
              <a:defRPr>
                <a:latin typeface="Constantia" pitchFamily="18" charset="0"/>
              </a:defRPr>
            </a:lvl1pPr>
          </a:lstStyle>
          <a:p>
            <a:fld id="{492B71F7-86DD-46A5-BCC8-01F275205E42}" type="slidenum">
              <a:rPr lang="ar-SA" altLang="en-US"/>
              <a:pPr/>
              <a:t>‹#›</a:t>
            </a:fld>
            <a:endParaRPr lang="en-US" altLang="en-US"/>
          </a:p>
        </p:txBody>
      </p:sp>
    </p:spTree>
    <p:extLst>
      <p:ext uri="{BB962C8B-B14F-4D97-AF65-F5344CB8AC3E}">
        <p14:creationId xmlns:p14="http://schemas.microsoft.com/office/powerpoint/2010/main" val="641146299"/>
      </p:ext>
    </p:extLst>
  </p:cSld>
  <p:clrMapOvr>
    <a:masterClrMapping/>
  </p:clrMapOvr>
  <p:transition spd="med">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7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p:txBody>
          <a:bodyPr/>
          <a:lstStyle>
            <a:lvl1pPr>
              <a:defRPr>
                <a:latin typeface="Constantia" pitchFamily="18" charset="0"/>
                <a:cs typeface="Arial" pitchFamily="34" charset="0"/>
              </a:defRPr>
            </a:lvl1pPr>
          </a:lstStyle>
          <a:p>
            <a:pPr>
              <a:defRPr/>
            </a:pPr>
            <a:endParaRPr lang="en-US"/>
          </a:p>
        </p:txBody>
      </p:sp>
      <p:sp>
        <p:nvSpPr>
          <p:cNvPr id="6" name="Footer Placeholder 5"/>
          <p:cNvSpPr>
            <a:spLocks noGrp="1" noChangeArrowheads="1"/>
          </p:cNvSpPr>
          <p:nvPr>
            <p:ph type="ftr" sz="quarter" idx="11"/>
          </p:nvPr>
        </p:nvSpPr>
        <p:spPr/>
        <p:txBody>
          <a:bodyPr/>
          <a:lstStyle>
            <a:lvl1pPr>
              <a:defRPr>
                <a:latin typeface="Constantia" pitchFamily="18" charset="0"/>
                <a:cs typeface="Arial" pitchFamily="34" charset="0"/>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algn="l">
              <a:defRPr>
                <a:latin typeface="Constantia" pitchFamily="18" charset="0"/>
              </a:defRPr>
            </a:lvl1pPr>
          </a:lstStyle>
          <a:p>
            <a:fld id="{198AB163-3C27-45DE-802D-225E8AFF44D3}" type="slidenum">
              <a:rPr lang="ar-SA" altLang="en-US"/>
              <a:pPr/>
              <a:t>‹#›</a:t>
            </a:fld>
            <a:endParaRPr lang="en-US" altLang="en-US"/>
          </a:p>
        </p:txBody>
      </p:sp>
    </p:spTree>
    <p:extLst>
      <p:ext uri="{BB962C8B-B14F-4D97-AF65-F5344CB8AC3E}">
        <p14:creationId xmlns:p14="http://schemas.microsoft.com/office/powerpoint/2010/main" val="1389096061"/>
      </p:ext>
    </p:extLst>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rtl="0" fontAlgn="base">
              <a:spcBef>
                <a:spcPct val="0"/>
              </a:spcBef>
              <a:spcAft>
                <a:spcPct val="0"/>
              </a:spcAft>
              <a:defRPr>
                <a:latin typeface="Constantia" pitchFamily="18" charset="0"/>
              </a:defRPr>
            </a:lvl1pPr>
          </a:lstStyle>
          <a:p>
            <a:pPr>
              <a:defRPr/>
            </a:pPr>
            <a:fld id="{12174998-7A21-498A-8769-2B12CA90D04D}" type="datetimeFigureOut">
              <a:rPr lang="fa-IR"/>
              <a:pPr>
                <a:defRPr/>
              </a:pPr>
              <a:t>10/27/1441</a:t>
            </a:fld>
            <a:endParaRPr lang="fa-IR"/>
          </a:p>
        </p:txBody>
      </p:sp>
      <p:sp>
        <p:nvSpPr>
          <p:cNvPr id="5" name="Footer Placeholder 4"/>
          <p:cNvSpPr>
            <a:spLocks noGrp="1"/>
          </p:cNvSpPr>
          <p:nvPr>
            <p:ph type="ftr" sz="quarter" idx="11"/>
          </p:nvPr>
        </p:nvSpPr>
        <p:spPr/>
        <p:txBody>
          <a:bodyPr/>
          <a:lstStyle>
            <a:lvl1pPr rtl="0" fontAlgn="base">
              <a:spcBef>
                <a:spcPct val="0"/>
              </a:spcBef>
              <a:spcAft>
                <a:spcPct val="0"/>
              </a:spcAft>
              <a:defRPr>
                <a:latin typeface="Constantia" pitchFamily="18" charset="0"/>
              </a:defRPr>
            </a:lvl1pPr>
          </a:lstStyle>
          <a:p>
            <a:pPr>
              <a:defRPr/>
            </a:pPr>
            <a:endParaRPr lang="fa-IR"/>
          </a:p>
        </p:txBody>
      </p:sp>
      <p:sp>
        <p:nvSpPr>
          <p:cNvPr id="6" name="Slide Number Placeholder 5"/>
          <p:cNvSpPr>
            <a:spLocks noGrp="1"/>
          </p:cNvSpPr>
          <p:nvPr>
            <p:ph type="sldNum" sz="quarter" idx="12"/>
          </p:nvPr>
        </p:nvSpPr>
        <p:spPr/>
        <p:txBody>
          <a:bodyPr/>
          <a:lstStyle>
            <a:lvl1pPr rtl="0">
              <a:defRPr>
                <a:latin typeface="Constantia" pitchFamily="18" charset="0"/>
              </a:defRPr>
            </a:lvl1pPr>
          </a:lstStyle>
          <a:p>
            <a:fld id="{BF44A96E-374B-4AA7-AC95-EA0DF00165BA}" type="slidenum">
              <a:rPr lang="fa-IR" altLang="en-US"/>
              <a:pPr/>
              <a:t>‹#›</a:t>
            </a:fld>
            <a:endParaRPr lang="fa-IR" altLang="en-US"/>
          </a:p>
        </p:txBody>
      </p:sp>
    </p:spTree>
    <p:extLst>
      <p:ext uri="{BB962C8B-B14F-4D97-AF65-F5344CB8AC3E}">
        <p14:creationId xmlns:p14="http://schemas.microsoft.com/office/powerpoint/2010/main" val="23497335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p:txBody>
          <a:bodyPr/>
          <a:lstStyle>
            <a:lvl1pPr>
              <a:defRPr>
                <a:latin typeface="Constantia" pitchFamily="18" charset="0"/>
                <a:cs typeface="Arial" pitchFamily="34" charset="0"/>
              </a:defRPr>
            </a:lvl1pPr>
          </a:lstStyle>
          <a:p>
            <a:pPr>
              <a:defRPr/>
            </a:pPr>
            <a:endParaRPr lang="en-US"/>
          </a:p>
        </p:txBody>
      </p:sp>
      <p:sp>
        <p:nvSpPr>
          <p:cNvPr id="6" name="Footer Placeholder 5"/>
          <p:cNvSpPr>
            <a:spLocks noGrp="1" noChangeArrowheads="1"/>
          </p:cNvSpPr>
          <p:nvPr>
            <p:ph type="ftr" sz="quarter" idx="11"/>
          </p:nvPr>
        </p:nvSpPr>
        <p:spPr/>
        <p:txBody>
          <a:bodyPr/>
          <a:lstStyle>
            <a:lvl1pPr>
              <a:defRPr>
                <a:latin typeface="Constantia" pitchFamily="18" charset="0"/>
                <a:cs typeface="Arial" pitchFamily="34" charset="0"/>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algn="l">
              <a:defRPr>
                <a:latin typeface="Constantia" pitchFamily="18" charset="0"/>
              </a:defRPr>
            </a:lvl1pPr>
          </a:lstStyle>
          <a:p>
            <a:fld id="{B24F69EF-2791-49CF-A056-8A94A35CF6B7}" type="slidenum">
              <a:rPr lang="ar-SA" altLang="en-US"/>
              <a:pPr/>
              <a:t>‹#›</a:t>
            </a:fld>
            <a:endParaRPr lang="en-US" altLang="en-US"/>
          </a:p>
        </p:txBody>
      </p:sp>
    </p:spTree>
    <p:extLst>
      <p:ext uri="{BB962C8B-B14F-4D97-AF65-F5344CB8AC3E}">
        <p14:creationId xmlns:p14="http://schemas.microsoft.com/office/powerpoint/2010/main" val="2221327875"/>
      </p:ext>
    </p:extLst>
  </p:cSld>
  <p:clrMapOvr>
    <a:masterClrMapping/>
  </p:clrMapOvr>
  <p:transition spd="med">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p:txBody>
          <a:bodyPr/>
          <a:lstStyle>
            <a:lvl1pPr>
              <a:defRPr>
                <a:latin typeface="Constantia" pitchFamily="18" charset="0"/>
                <a:cs typeface="Arial" pitchFamily="34"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Constantia" pitchFamily="18" charset="0"/>
                <a:cs typeface="Arial" pitchFamily="34"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lgn="l">
              <a:defRPr>
                <a:latin typeface="Constantia" pitchFamily="18" charset="0"/>
              </a:defRPr>
            </a:lvl1pPr>
          </a:lstStyle>
          <a:p>
            <a:fld id="{C020528F-0C20-4EED-BEF5-72C8C81EEFAC}" type="slidenum">
              <a:rPr lang="ar-SA" altLang="en-US"/>
              <a:pPr/>
              <a:t>‹#›</a:t>
            </a:fld>
            <a:endParaRPr lang="en-US" altLang="en-US"/>
          </a:p>
        </p:txBody>
      </p:sp>
    </p:spTree>
    <p:extLst>
      <p:ext uri="{BB962C8B-B14F-4D97-AF65-F5344CB8AC3E}">
        <p14:creationId xmlns:p14="http://schemas.microsoft.com/office/powerpoint/2010/main" val="3835964370"/>
      </p:ext>
    </p:extLst>
  </p:cSld>
  <p:clrMapOvr>
    <a:masterClrMapping/>
  </p:clrMapOvr>
  <p:transition spd="med">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5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p:txBody>
          <a:bodyPr/>
          <a:lstStyle>
            <a:lvl1pPr>
              <a:defRPr>
                <a:latin typeface="Constantia" pitchFamily="18" charset="0"/>
                <a:cs typeface="Arial" pitchFamily="34"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Constantia" pitchFamily="18" charset="0"/>
                <a:cs typeface="Arial" pitchFamily="34"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lgn="l">
              <a:defRPr>
                <a:latin typeface="Constantia" pitchFamily="18" charset="0"/>
              </a:defRPr>
            </a:lvl1pPr>
          </a:lstStyle>
          <a:p>
            <a:fld id="{E0520257-E489-46A2-AE2A-4A4C209332AE}" type="slidenum">
              <a:rPr lang="ar-SA" altLang="en-US"/>
              <a:pPr/>
              <a:t>‹#›</a:t>
            </a:fld>
            <a:endParaRPr lang="en-US" altLang="en-US"/>
          </a:p>
        </p:txBody>
      </p:sp>
    </p:spTree>
    <p:extLst>
      <p:ext uri="{BB962C8B-B14F-4D97-AF65-F5344CB8AC3E}">
        <p14:creationId xmlns:p14="http://schemas.microsoft.com/office/powerpoint/2010/main" val="506723037"/>
      </p:ext>
    </p:extLst>
  </p:cSld>
  <p:clrMapOvr>
    <a:masterClrMapping/>
  </p:clrMapOvr>
  <p:transition spd="med">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457200" y="1600206"/>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6"/>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noChangeArrowheads="1"/>
          </p:cNvSpPr>
          <p:nvPr>
            <p:ph type="dt" sz="half" idx="10"/>
          </p:nvPr>
        </p:nvSpPr>
        <p:spPr/>
        <p:txBody>
          <a:bodyPr/>
          <a:lstStyle>
            <a:lvl1pPr>
              <a:defRPr>
                <a:latin typeface="Constantia" pitchFamily="18" charset="0"/>
                <a:cs typeface="Arial" pitchFamily="34" charset="0"/>
              </a:defRPr>
            </a:lvl1pPr>
          </a:lstStyle>
          <a:p>
            <a:pPr>
              <a:defRPr/>
            </a:pPr>
            <a:endParaRPr lang="en-US"/>
          </a:p>
        </p:txBody>
      </p:sp>
      <p:sp>
        <p:nvSpPr>
          <p:cNvPr id="6" name="Footer Placeholder 5"/>
          <p:cNvSpPr>
            <a:spLocks noGrp="1" noChangeArrowheads="1"/>
          </p:cNvSpPr>
          <p:nvPr>
            <p:ph type="ftr" sz="quarter" idx="11"/>
          </p:nvPr>
        </p:nvSpPr>
        <p:spPr/>
        <p:txBody>
          <a:bodyPr/>
          <a:lstStyle>
            <a:lvl1pPr>
              <a:defRPr>
                <a:latin typeface="Constantia" pitchFamily="18" charset="0"/>
                <a:cs typeface="Arial" pitchFamily="34" charset="0"/>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algn="l">
              <a:defRPr>
                <a:latin typeface="Constantia" pitchFamily="18" charset="0"/>
              </a:defRPr>
            </a:lvl1pPr>
          </a:lstStyle>
          <a:p>
            <a:fld id="{0810DAAF-E9C0-442D-9432-5536F6DE7155}" type="slidenum">
              <a:rPr lang="ar-SA" altLang="en-US"/>
              <a:pPr/>
              <a:t>‹#›</a:t>
            </a:fld>
            <a:endParaRPr lang="en-US" altLang="en-US"/>
          </a:p>
        </p:txBody>
      </p:sp>
    </p:spTree>
    <p:extLst>
      <p:ext uri="{BB962C8B-B14F-4D97-AF65-F5344CB8AC3E}">
        <p14:creationId xmlns:p14="http://schemas.microsoft.com/office/powerpoint/2010/main" val="3852535108"/>
      </p:ext>
    </p:extLst>
  </p:cSld>
  <p:clrMapOvr>
    <a:masterClrMapping/>
  </p:clrMapOvr>
  <p:transition spd="med">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457200" y="1600206"/>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Media Placeholder 3"/>
          <p:cNvSpPr>
            <a:spLocks noGrp="1"/>
          </p:cNvSpPr>
          <p:nvPr>
            <p:ph type="media" sz="half" idx="2"/>
          </p:nvPr>
        </p:nvSpPr>
        <p:spPr>
          <a:xfrm>
            <a:off x="4648200" y="1600206"/>
            <a:ext cx="4038600" cy="4525963"/>
          </a:xfrm>
        </p:spPr>
        <p:txBody>
          <a:bodyPr/>
          <a:lstStyle/>
          <a:p>
            <a:pPr lvl="0"/>
            <a:endParaRPr lang="fa-IR" noProof="0" smtClean="0"/>
          </a:p>
        </p:txBody>
      </p:sp>
      <p:sp>
        <p:nvSpPr>
          <p:cNvPr id="5" name="Date Placeholder 4"/>
          <p:cNvSpPr>
            <a:spLocks noGrp="1" noChangeArrowheads="1"/>
          </p:cNvSpPr>
          <p:nvPr>
            <p:ph type="dt" sz="half" idx="10"/>
          </p:nvPr>
        </p:nvSpPr>
        <p:spPr/>
        <p:txBody>
          <a:bodyPr/>
          <a:lstStyle>
            <a:lvl1pPr>
              <a:defRPr>
                <a:latin typeface="Constantia" pitchFamily="18" charset="0"/>
                <a:cs typeface="Arial" pitchFamily="34" charset="0"/>
              </a:defRPr>
            </a:lvl1pPr>
          </a:lstStyle>
          <a:p>
            <a:pPr>
              <a:defRPr/>
            </a:pPr>
            <a:endParaRPr lang="en-US"/>
          </a:p>
        </p:txBody>
      </p:sp>
      <p:sp>
        <p:nvSpPr>
          <p:cNvPr id="6" name="Footer Placeholder 5"/>
          <p:cNvSpPr>
            <a:spLocks noGrp="1" noChangeArrowheads="1"/>
          </p:cNvSpPr>
          <p:nvPr>
            <p:ph type="ftr" sz="quarter" idx="11"/>
          </p:nvPr>
        </p:nvSpPr>
        <p:spPr/>
        <p:txBody>
          <a:bodyPr/>
          <a:lstStyle>
            <a:lvl1pPr>
              <a:defRPr>
                <a:latin typeface="Constantia" pitchFamily="18" charset="0"/>
                <a:cs typeface="Arial" pitchFamily="34" charset="0"/>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algn="l">
              <a:defRPr>
                <a:latin typeface="Constantia" pitchFamily="18" charset="0"/>
              </a:defRPr>
            </a:lvl1pPr>
          </a:lstStyle>
          <a:p>
            <a:fld id="{35E7EAE7-78B3-4D16-A303-56E7F7A34C94}" type="slidenum">
              <a:rPr lang="ar-SA" altLang="en-US"/>
              <a:pPr/>
              <a:t>‹#›</a:t>
            </a:fld>
            <a:endParaRPr lang="en-US" altLang="en-US"/>
          </a:p>
        </p:txBody>
      </p:sp>
    </p:spTree>
    <p:extLst>
      <p:ext uri="{BB962C8B-B14F-4D97-AF65-F5344CB8AC3E}">
        <p14:creationId xmlns:p14="http://schemas.microsoft.com/office/powerpoint/2010/main" val="66435190"/>
      </p:ext>
    </p:extLst>
  </p:cSld>
  <p:clrMapOvr>
    <a:masterClrMapping/>
  </p:clrMapOvr>
  <p:transition spd="med">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5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Rectangle 4"/>
          <p:cNvSpPr>
            <a:spLocks noGrp="1" noChangeArrowheads="1"/>
          </p:cNvSpPr>
          <p:nvPr>
            <p:ph type="dt" sz="half" idx="10"/>
          </p:nvPr>
        </p:nvSpPr>
        <p:spPr/>
        <p:txBody>
          <a:bodyPr/>
          <a:lstStyle>
            <a:lvl1pPr>
              <a:defRPr>
                <a:latin typeface="Constantia" pitchFamily="18" charset="0"/>
                <a:cs typeface="Arial" pitchFamily="34" charset="0"/>
              </a:defRPr>
            </a:lvl1pPr>
          </a:lstStyle>
          <a:p>
            <a:pPr>
              <a:defRPr/>
            </a:pPr>
            <a:endParaRPr lang="en-US"/>
          </a:p>
        </p:txBody>
      </p:sp>
      <p:sp>
        <p:nvSpPr>
          <p:cNvPr id="4" name="Rectangle 5"/>
          <p:cNvSpPr>
            <a:spLocks noGrp="1" noChangeArrowheads="1"/>
          </p:cNvSpPr>
          <p:nvPr>
            <p:ph type="ftr" sz="quarter" idx="11"/>
          </p:nvPr>
        </p:nvSpPr>
        <p:spPr/>
        <p:txBody>
          <a:bodyPr/>
          <a:lstStyle>
            <a:lvl1pPr>
              <a:defRPr>
                <a:latin typeface="Constantia" pitchFamily="18" charset="0"/>
                <a:cs typeface="Arial" pitchFamily="34" charset="0"/>
              </a:defRPr>
            </a:lvl1pPr>
          </a:lstStyle>
          <a:p>
            <a:pPr>
              <a:defRPr/>
            </a:pPr>
            <a:endParaRPr lang="en-US"/>
          </a:p>
        </p:txBody>
      </p:sp>
      <p:sp>
        <p:nvSpPr>
          <p:cNvPr id="5" name="Rectangle 6"/>
          <p:cNvSpPr>
            <a:spLocks noGrp="1" noChangeArrowheads="1"/>
          </p:cNvSpPr>
          <p:nvPr>
            <p:ph type="sldNum" sz="quarter" idx="12"/>
          </p:nvPr>
        </p:nvSpPr>
        <p:spPr/>
        <p:txBody>
          <a:bodyPr/>
          <a:lstStyle>
            <a:lvl1pPr algn="l">
              <a:defRPr>
                <a:latin typeface="Constantia" pitchFamily="18" charset="0"/>
              </a:defRPr>
            </a:lvl1pPr>
          </a:lstStyle>
          <a:p>
            <a:fld id="{F7E75D8E-E447-41C1-80D7-C9E8ECA99425}" type="slidenum">
              <a:rPr lang="ar-SA" altLang="en-US"/>
              <a:pPr/>
              <a:t>‹#›</a:t>
            </a:fld>
            <a:endParaRPr lang="en-US" altLang="en-US"/>
          </a:p>
        </p:txBody>
      </p:sp>
    </p:spTree>
    <p:extLst>
      <p:ext uri="{BB962C8B-B14F-4D97-AF65-F5344CB8AC3E}">
        <p14:creationId xmlns:p14="http://schemas.microsoft.com/office/powerpoint/2010/main" val="2428283515"/>
      </p:ext>
    </p:extLst>
  </p:cSld>
  <p:clrMapOvr>
    <a:masterClrMapping/>
  </p:clrMapOvr>
  <p:transition spd="med">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a-IR"/>
          </a:p>
        </p:txBody>
      </p:sp>
      <p:sp>
        <p:nvSpPr>
          <p:cNvPr id="3" name="SmartArt Placeholder 2"/>
          <p:cNvSpPr>
            <a:spLocks noGrp="1"/>
          </p:cNvSpPr>
          <p:nvPr>
            <p:ph type="dgm" idx="1"/>
          </p:nvPr>
        </p:nvSpPr>
        <p:spPr>
          <a:xfrm>
            <a:off x="457200" y="1600206"/>
            <a:ext cx="8229600" cy="4525963"/>
          </a:xfrm>
        </p:spPr>
        <p:txBody>
          <a:bodyPr/>
          <a:lstStyle/>
          <a:p>
            <a:pPr lvl="0"/>
            <a:endParaRPr lang="fa-IR" noProof="0" smtClean="0"/>
          </a:p>
        </p:txBody>
      </p:sp>
      <p:sp>
        <p:nvSpPr>
          <p:cNvPr id="4" name="Rectangle 4"/>
          <p:cNvSpPr>
            <a:spLocks noGrp="1" noChangeArrowheads="1"/>
          </p:cNvSpPr>
          <p:nvPr>
            <p:ph type="dt" sz="half" idx="10"/>
          </p:nvPr>
        </p:nvSpPr>
        <p:spPr/>
        <p:txBody>
          <a:bodyPr/>
          <a:lstStyle>
            <a:lvl1pPr>
              <a:defRPr>
                <a:latin typeface="Constantia" pitchFamily="18" charset="0"/>
                <a:cs typeface="Arial" pitchFamily="34"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latin typeface="Constantia" pitchFamily="18" charset="0"/>
                <a:cs typeface="Arial" pitchFamily="34"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lgn="l">
              <a:defRPr>
                <a:latin typeface="Constantia" pitchFamily="18" charset="0"/>
              </a:defRPr>
            </a:lvl1pPr>
          </a:lstStyle>
          <a:p>
            <a:fld id="{F1BF63DF-F816-49CA-8E6B-279376850338}" type="slidenum">
              <a:rPr lang="en-US" altLang="en-US"/>
              <a:pPr/>
              <a:t>‹#›</a:t>
            </a:fld>
            <a:endParaRPr lang="en-US" altLang="en-US"/>
          </a:p>
        </p:txBody>
      </p:sp>
    </p:spTree>
    <p:extLst>
      <p:ext uri="{BB962C8B-B14F-4D97-AF65-F5344CB8AC3E}">
        <p14:creationId xmlns:p14="http://schemas.microsoft.com/office/powerpoint/2010/main" val="11027392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a:defRPr/>
            </a:pPr>
            <a:endParaRPr lang="en-US">
              <a:solidFill>
                <a:prstClr val="white"/>
              </a:solidFill>
            </a:endParaRPr>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smtClean="0"/>
              <a:t>Click to edit Master title style</a:t>
            </a:r>
            <a:endParaRPr lang="en-US"/>
          </a:p>
        </p:txBody>
      </p:sp>
      <p:sp>
        <p:nvSpPr>
          <p:cNvPr id="7" name="Date Placeholder 14"/>
          <p:cNvSpPr>
            <a:spLocks noGrp="1"/>
          </p:cNvSpPr>
          <p:nvPr>
            <p:ph type="dt" sz="half" idx="10"/>
          </p:nvPr>
        </p:nvSpPr>
        <p:spPr/>
        <p:txBody>
          <a:bodyPr/>
          <a:lstStyle>
            <a:lvl1pPr rtl="0" fontAlgn="base">
              <a:spcBef>
                <a:spcPct val="0"/>
              </a:spcBef>
              <a:spcAft>
                <a:spcPct val="0"/>
              </a:spcAft>
              <a:defRPr>
                <a:latin typeface="Constantia" pitchFamily="18" charset="0"/>
                <a:cs typeface="Arial" pitchFamily="34" charset="0"/>
              </a:defRPr>
            </a:lvl1pPr>
          </a:lstStyle>
          <a:p>
            <a:pPr>
              <a:defRPr/>
            </a:pPr>
            <a:fld id="{F128E74A-2E5F-4FAD-A4F0-0BE24267BF14}" type="datetimeFigureOut">
              <a:rPr lang="fa-IR"/>
              <a:pPr>
                <a:defRPr/>
              </a:pPr>
              <a:t>10/27/1441</a:t>
            </a:fld>
            <a:endParaRPr lang="fa-IR"/>
          </a:p>
        </p:txBody>
      </p:sp>
      <p:sp>
        <p:nvSpPr>
          <p:cNvPr id="8" name="Slide Number Placeholder 15"/>
          <p:cNvSpPr>
            <a:spLocks noGrp="1"/>
          </p:cNvSpPr>
          <p:nvPr>
            <p:ph type="sldNum" sz="quarter" idx="11"/>
          </p:nvPr>
        </p:nvSpPr>
        <p:spPr/>
        <p:txBody>
          <a:bodyPr/>
          <a:lstStyle>
            <a:lvl1pPr rtl="0">
              <a:defRPr>
                <a:cs typeface="Arial" pitchFamily="34" charset="0"/>
              </a:defRPr>
            </a:lvl1pPr>
          </a:lstStyle>
          <a:p>
            <a:fld id="{1408539B-26BC-4566-A03B-3E8A741C8870}" type="slidenum">
              <a:rPr lang="fa-IR" altLang="en-US"/>
              <a:pPr/>
              <a:t>‹#›</a:t>
            </a:fld>
            <a:endParaRPr lang="fa-IR" altLang="en-US"/>
          </a:p>
        </p:txBody>
      </p:sp>
      <p:sp>
        <p:nvSpPr>
          <p:cNvPr id="10" name="Footer Placeholder 16"/>
          <p:cNvSpPr>
            <a:spLocks noGrp="1"/>
          </p:cNvSpPr>
          <p:nvPr>
            <p:ph type="ftr" sz="quarter" idx="12"/>
          </p:nvPr>
        </p:nvSpPr>
        <p:spPr/>
        <p:txBody>
          <a:bodyPr/>
          <a:lstStyle>
            <a:lvl1pPr rtl="0" fontAlgn="base">
              <a:spcBef>
                <a:spcPct val="0"/>
              </a:spcBef>
              <a:spcAft>
                <a:spcPct val="0"/>
              </a:spcAft>
              <a:defRPr>
                <a:latin typeface="Constantia" pitchFamily="18" charset="0"/>
                <a:cs typeface="Arial" pitchFamily="34" charset="0"/>
              </a:defRPr>
            </a:lvl1pPr>
          </a:lstStyle>
          <a:p>
            <a:pPr>
              <a:defRPr/>
            </a:pPr>
            <a:endParaRPr lang="fa-IR"/>
          </a:p>
        </p:txBody>
      </p:sp>
    </p:spTree>
    <p:extLst>
      <p:ext uri="{BB962C8B-B14F-4D97-AF65-F5344CB8AC3E}">
        <p14:creationId xmlns:p14="http://schemas.microsoft.com/office/powerpoint/2010/main" val="1951966102"/>
      </p:ext>
    </p:extLst>
  </p:cSld>
  <p:clrMapOvr>
    <a:masterClrMapping/>
  </p:clrMapOvr>
  <p:transition>
    <p:zo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itle 16"/>
          <p:cNvSpPr>
            <a:spLocks noGrp="1"/>
          </p:cNvSpPr>
          <p:nvPr>
            <p:ph type="title"/>
          </p:nvPr>
        </p:nvSpPr>
        <p:spPr/>
        <p:txBody>
          <a:bodyPr rtlCol="0"/>
          <a:lstStyle/>
          <a:p>
            <a:r>
              <a:rPr lang="en-US" smtClean="0"/>
              <a:t>Click to edit Master title style</a:t>
            </a:r>
            <a:endParaRPr lang="en-US"/>
          </a:p>
        </p:txBody>
      </p:sp>
      <p:sp>
        <p:nvSpPr>
          <p:cNvPr id="4" name="Date Placeholder 13"/>
          <p:cNvSpPr>
            <a:spLocks noGrp="1"/>
          </p:cNvSpPr>
          <p:nvPr>
            <p:ph type="dt" sz="half" idx="10"/>
          </p:nvPr>
        </p:nvSpPr>
        <p:spPr/>
        <p:txBody>
          <a:bodyPr/>
          <a:lstStyle>
            <a:lvl1pPr rtl="0" fontAlgn="base">
              <a:spcBef>
                <a:spcPct val="0"/>
              </a:spcBef>
              <a:spcAft>
                <a:spcPct val="0"/>
              </a:spcAft>
              <a:defRPr>
                <a:latin typeface="Constantia" pitchFamily="18" charset="0"/>
                <a:cs typeface="Arial" pitchFamily="34" charset="0"/>
              </a:defRPr>
            </a:lvl1pPr>
          </a:lstStyle>
          <a:p>
            <a:pPr>
              <a:defRPr/>
            </a:pPr>
            <a:fld id="{23324747-D993-44FC-B283-521A0DCA6EF1}" type="datetimeFigureOut">
              <a:rPr lang="fa-IR"/>
              <a:pPr>
                <a:defRPr/>
              </a:pPr>
              <a:t>10/27/1441</a:t>
            </a:fld>
            <a:endParaRPr lang="fa-IR"/>
          </a:p>
        </p:txBody>
      </p:sp>
      <p:sp>
        <p:nvSpPr>
          <p:cNvPr id="5" name="Slide Number Placeholder 14"/>
          <p:cNvSpPr>
            <a:spLocks noGrp="1"/>
          </p:cNvSpPr>
          <p:nvPr>
            <p:ph type="sldNum" sz="quarter" idx="11"/>
          </p:nvPr>
        </p:nvSpPr>
        <p:spPr/>
        <p:txBody>
          <a:bodyPr/>
          <a:lstStyle>
            <a:lvl1pPr rtl="0">
              <a:defRPr>
                <a:cs typeface="Arial" pitchFamily="34" charset="0"/>
              </a:defRPr>
            </a:lvl1pPr>
          </a:lstStyle>
          <a:p>
            <a:fld id="{1860C005-C9F2-4C55-B66F-079445CDBC6D}" type="slidenum">
              <a:rPr lang="fa-IR" altLang="en-US"/>
              <a:pPr/>
              <a:t>‹#›</a:t>
            </a:fld>
            <a:endParaRPr lang="fa-IR" altLang="en-US"/>
          </a:p>
        </p:txBody>
      </p:sp>
      <p:sp>
        <p:nvSpPr>
          <p:cNvPr id="6" name="Footer Placeholder 15"/>
          <p:cNvSpPr>
            <a:spLocks noGrp="1"/>
          </p:cNvSpPr>
          <p:nvPr>
            <p:ph type="ftr" sz="quarter" idx="12"/>
          </p:nvPr>
        </p:nvSpPr>
        <p:spPr/>
        <p:txBody>
          <a:bodyPr/>
          <a:lstStyle>
            <a:lvl1pPr rtl="0" fontAlgn="base">
              <a:spcBef>
                <a:spcPct val="0"/>
              </a:spcBef>
              <a:spcAft>
                <a:spcPct val="0"/>
              </a:spcAft>
              <a:defRPr>
                <a:latin typeface="Constantia" pitchFamily="18" charset="0"/>
                <a:cs typeface="Arial" pitchFamily="34" charset="0"/>
              </a:defRPr>
            </a:lvl1pPr>
          </a:lstStyle>
          <a:p>
            <a:pPr>
              <a:defRPr/>
            </a:pPr>
            <a:endParaRPr lang="fa-IR"/>
          </a:p>
        </p:txBody>
      </p:sp>
    </p:spTree>
    <p:extLst>
      <p:ext uri="{BB962C8B-B14F-4D97-AF65-F5344CB8AC3E}">
        <p14:creationId xmlns:p14="http://schemas.microsoft.com/office/powerpoint/2010/main" val="3947415285"/>
      </p:ext>
    </p:extLst>
  </p:cSld>
  <p:clrMapOvr>
    <a:masterClrMapping/>
  </p:clrMapOvr>
  <p:transition>
    <p:zo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3"/>
          <p:cNvSpPr>
            <a:spLocks noGrp="1"/>
          </p:cNvSpPr>
          <p:nvPr>
            <p:ph type="dt" sz="half" idx="10"/>
          </p:nvPr>
        </p:nvSpPr>
        <p:spPr/>
        <p:txBody>
          <a:bodyPr/>
          <a:lstStyle>
            <a:lvl1pPr rtl="0" fontAlgn="base">
              <a:spcBef>
                <a:spcPct val="0"/>
              </a:spcBef>
              <a:spcAft>
                <a:spcPct val="0"/>
              </a:spcAft>
              <a:defRPr>
                <a:latin typeface="Constantia" pitchFamily="18" charset="0"/>
                <a:cs typeface="Arial" pitchFamily="34" charset="0"/>
              </a:defRPr>
            </a:lvl1pPr>
          </a:lstStyle>
          <a:p>
            <a:pPr>
              <a:defRPr/>
            </a:pPr>
            <a:fld id="{26A3B836-A81F-457C-B2C5-38635A803045}" type="datetimeFigureOut">
              <a:rPr lang="fa-IR"/>
              <a:pPr>
                <a:defRPr/>
              </a:pPr>
              <a:t>10/27/1441</a:t>
            </a:fld>
            <a:endParaRPr lang="fa-IR"/>
          </a:p>
        </p:txBody>
      </p:sp>
      <p:sp>
        <p:nvSpPr>
          <p:cNvPr id="6" name="Footer Placeholder 4"/>
          <p:cNvSpPr>
            <a:spLocks noGrp="1"/>
          </p:cNvSpPr>
          <p:nvPr>
            <p:ph type="ftr" sz="quarter" idx="11"/>
          </p:nvPr>
        </p:nvSpPr>
        <p:spPr/>
        <p:txBody>
          <a:bodyPr/>
          <a:lstStyle>
            <a:lvl1pPr rtl="0" fontAlgn="base">
              <a:spcBef>
                <a:spcPct val="0"/>
              </a:spcBef>
              <a:spcAft>
                <a:spcPct val="0"/>
              </a:spcAft>
              <a:defRPr>
                <a:latin typeface="Constantia" pitchFamily="18" charset="0"/>
                <a:cs typeface="Arial" pitchFamily="34" charset="0"/>
              </a:defRPr>
            </a:lvl1pPr>
          </a:lstStyle>
          <a:p>
            <a:pPr>
              <a:defRPr/>
            </a:pPr>
            <a:endParaRPr lang="fa-IR"/>
          </a:p>
        </p:txBody>
      </p:sp>
      <p:sp>
        <p:nvSpPr>
          <p:cNvPr id="7" name="Slide Number Placeholder 5"/>
          <p:cNvSpPr>
            <a:spLocks noGrp="1"/>
          </p:cNvSpPr>
          <p:nvPr>
            <p:ph type="sldNum" sz="quarter" idx="12"/>
          </p:nvPr>
        </p:nvSpPr>
        <p:spPr/>
        <p:txBody>
          <a:bodyPr/>
          <a:lstStyle>
            <a:lvl1pPr rtl="0">
              <a:defRPr>
                <a:cs typeface="Arial" pitchFamily="34" charset="0"/>
              </a:defRPr>
            </a:lvl1pPr>
          </a:lstStyle>
          <a:p>
            <a:fld id="{ECC5D36B-D698-4817-BDDA-42356BF9013E}" type="slidenum">
              <a:rPr lang="fa-IR" altLang="en-US"/>
              <a:pPr/>
              <a:t>‹#›</a:t>
            </a:fld>
            <a:endParaRPr lang="fa-IR" altLang="en-US"/>
          </a:p>
        </p:txBody>
      </p:sp>
    </p:spTree>
    <p:extLst>
      <p:ext uri="{BB962C8B-B14F-4D97-AF65-F5344CB8AC3E}">
        <p14:creationId xmlns:p14="http://schemas.microsoft.com/office/powerpoint/2010/main" val="1492602316"/>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57"/>
            <a:ext cx="78867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623888" y="4589482"/>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rtl="0" fontAlgn="base">
              <a:spcBef>
                <a:spcPct val="0"/>
              </a:spcBef>
              <a:spcAft>
                <a:spcPct val="0"/>
              </a:spcAft>
              <a:defRPr>
                <a:latin typeface="Constantia" pitchFamily="18" charset="0"/>
              </a:defRPr>
            </a:lvl1pPr>
          </a:lstStyle>
          <a:p>
            <a:pPr>
              <a:defRPr/>
            </a:pPr>
            <a:fld id="{088F68F1-5149-4701-880C-11D278B342A7}" type="datetimeFigureOut">
              <a:rPr lang="fa-IR"/>
              <a:pPr>
                <a:defRPr/>
              </a:pPr>
              <a:t>10/27/1441</a:t>
            </a:fld>
            <a:endParaRPr lang="fa-IR"/>
          </a:p>
        </p:txBody>
      </p:sp>
      <p:sp>
        <p:nvSpPr>
          <p:cNvPr id="5" name="Footer Placeholder 4"/>
          <p:cNvSpPr>
            <a:spLocks noGrp="1"/>
          </p:cNvSpPr>
          <p:nvPr>
            <p:ph type="ftr" sz="quarter" idx="11"/>
          </p:nvPr>
        </p:nvSpPr>
        <p:spPr/>
        <p:txBody>
          <a:bodyPr/>
          <a:lstStyle>
            <a:lvl1pPr rtl="0" fontAlgn="base">
              <a:spcBef>
                <a:spcPct val="0"/>
              </a:spcBef>
              <a:spcAft>
                <a:spcPct val="0"/>
              </a:spcAft>
              <a:defRPr>
                <a:latin typeface="Constantia" pitchFamily="18" charset="0"/>
              </a:defRPr>
            </a:lvl1pPr>
          </a:lstStyle>
          <a:p>
            <a:pPr>
              <a:defRPr/>
            </a:pPr>
            <a:endParaRPr lang="fa-IR"/>
          </a:p>
        </p:txBody>
      </p:sp>
      <p:sp>
        <p:nvSpPr>
          <p:cNvPr id="6" name="Slide Number Placeholder 5"/>
          <p:cNvSpPr>
            <a:spLocks noGrp="1"/>
          </p:cNvSpPr>
          <p:nvPr>
            <p:ph type="sldNum" sz="quarter" idx="12"/>
          </p:nvPr>
        </p:nvSpPr>
        <p:spPr/>
        <p:txBody>
          <a:bodyPr/>
          <a:lstStyle>
            <a:lvl1pPr rtl="0">
              <a:defRPr>
                <a:latin typeface="Constantia" pitchFamily="18" charset="0"/>
              </a:defRPr>
            </a:lvl1pPr>
          </a:lstStyle>
          <a:p>
            <a:fld id="{15A68EAD-155B-45E4-88C9-31BEBB30121A}" type="slidenum">
              <a:rPr lang="fa-IR" altLang="en-US"/>
              <a:pPr/>
              <a:t>‹#›</a:t>
            </a:fld>
            <a:endParaRPr lang="fa-IR" altLang="en-US"/>
          </a:p>
        </p:txBody>
      </p:sp>
    </p:spTree>
    <p:extLst>
      <p:ext uri="{BB962C8B-B14F-4D97-AF65-F5344CB8AC3E}">
        <p14:creationId xmlns:p14="http://schemas.microsoft.com/office/powerpoint/2010/main" val="8730337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rtl="0" fontAlgn="base">
              <a:spcBef>
                <a:spcPct val="0"/>
              </a:spcBef>
              <a:spcAft>
                <a:spcPct val="0"/>
              </a:spcAft>
              <a:defRPr>
                <a:latin typeface="Constantia" pitchFamily="18" charset="0"/>
                <a:cs typeface="Arial" pitchFamily="34" charset="0"/>
              </a:defRPr>
            </a:lvl1pPr>
          </a:lstStyle>
          <a:p>
            <a:pPr>
              <a:defRPr/>
            </a:pPr>
            <a:fld id="{6D750451-FE77-48F4-BFBD-DCDF9A7923C3}" type="datetimeFigureOut">
              <a:rPr lang="fa-IR"/>
              <a:pPr>
                <a:defRPr/>
              </a:pPr>
              <a:t>10/27/1441</a:t>
            </a:fld>
            <a:endParaRPr lang="fa-IR"/>
          </a:p>
        </p:txBody>
      </p:sp>
      <p:sp>
        <p:nvSpPr>
          <p:cNvPr id="6" name="Footer Placeholder 5"/>
          <p:cNvSpPr>
            <a:spLocks noGrp="1"/>
          </p:cNvSpPr>
          <p:nvPr>
            <p:ph type="ftr" sz="quarter" idx="11"/>
          </p:nvPr>
        </p:nvSpPr>
        <p:spPr/>
        <p:txBody>
          <a:bodyPr/>
          <a:lstStyle>
            <a:lvl1pPr rtl="0" fontAlgn="base">
              <a:spcBef>
                <a:spcPct val="0"/>
              </a:spcBef>
              <a:spcAft>
                <a:spcPct val="0"/>
              </a:spcAft>
              <a:defRPr>
                <a:latin typeface="Constantia" pitchFamily="18" charset="0"/>
                <a:cs typeface="Arial" pitchFamily="34" charset="0"/>
              </a:defRPr>
            </a:lvl1pPr>
          </a:lstStyle>
          <a:p>
            <a:pPr>
              <a:defRPr/>
            </a:pPr>
            <a:endParaRPr lang="fa-IR"/>
          </a:p>
        </p:txBody>
      </p:sp>
      <p:sp>
        <p:nvSpPr>
          <p:cNvPr id="7" name="Slide Number Placeholder 6"/>
          <p:cNvSpPr>
            <a:spLocks noGrp="1"/>
          </p:cNvSpPr>
          <p:nvPr>
            <p:ph type="sldNum" sz="quarter" idx="12"/>
          </p:nvPr>
        </p:nvSpPr>
        <p:spPr/>
        <p:txBody>
          <a:bodyPr/>
          <a:lstStyle>
            <a:lvl1pPr rtl="0">
              <a:defRPr>
                <a:cs typeface="Arial" pitchFamily="34" charset="0"/>
              </a:defRPr>
            </a:lvl1pPr>
          </a:lstStyle>
          <a:p>
            <a:fld id="{5F704E9C-2824-4C2F-9853-B507AD957246}" type="slidenum">
              <a:rPr lang="fa-IR" altLang="en-US"/>
              <a:pPr/>
              <a:t>‹#›</a:t>
            </a:fld>
            <a:endParaRPr lang="fa-IR" altLang="en-US"/>
          </a:p>
        </p:txBody>
      </p:sp>
    </p:spTree>
    <p:extLst>
      <p:ext uri="{BB962C8B-B14F-4D97-AF65-F5344CB8AC3E}">
        <p14:creationId xmlns:p14="http://schemas.microsoft.com/office/powerpoint/2010/main" val="3855539330"/>
      </p:ext>
    </p:extLst>
  </p:cSld>
  <p:clrMapOvr>
    <a:masterClrMapping/>
  </p:clrMapOvr>
  <p:transition>
    <p:zoom/>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lvl1pPr>
          </a:lstStyle>
          <a:p>
            <a:r>
              <a:rPr lang="en-US" smtClean="0"/>
              <a:t>Click to edit Master title style</a:t>
            </a:r>
            <a:endParaRPr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rtl="0">
              <a:defRPr>
                <a:cs typeface="Arial" pitchFamily="34" charset="0"/>
              </a:defRPr>
            </a:lvl1pPr>
          </a:lstStyle>
          <a:p>
            <a:fld id="{F7D0914D-CE1A-46DA-9CF4-EA417755C817}" type="slidenum">
              <a:rPr lang="fa-IR" altLang="en-US"/>
              <a:pPr/>
              <a:t>‹#›</a:t>
            </a:fld>
            <a:endParaRPr lang="fa-IR" altLang="en-US"/>
          </a:p>
        </p:txBody>
      </p:sp>
      <p:sp>
        <p:nvSpPr>
          <p:cNvPr id="10" name="Footer Placeholder 7"/>
          <p:cNvSpPr>
            <a:spLocks noGrp="1"/>
          </p:cNvSpPr>
          <p:nvPr>
            <p:ph type="ftr" sz="quarter" idx="11"/>
          </p:nvPr>
        </p:nvSpPr>
        <p:spPr/>
        <p:txBody>
          <a:bodyPr/>
          <a:lstStyle>
            <a:lvl1pPr rtl="0" fontAlgn="base">
              <a:spcBef>
                <a:spcPct val="0"/>
              </a:spcBef>
              <a:spcAft>
                <a:spcPct val="0"/>
              </a:spcAft>
              <a:defRPr>
                <a:latin typeface="Constantia" pitchFamily="18" charset="0"/>
                <a:cs typeface="Arial" pitchFamily="34" charset="0"/>
              </a:defRPr>
            </a:lvl1pPr>
          </a:lstStyle>
          <a:p>
            <a:pPr>
              <a:defRPr/>
            </a:pPr>
            <a:endParaRPr lang="fa-IR"/>
          </a:p>
        </p:txBody>
      </p:sp>
      <p:sp>
        <p:nvSpPr>
          <p:cNvPr id="11" name="Date Placeholder 6"/>
          <p:cNvSpPr>
            <a:spLocks noGrp="1"/>
          </p:cNvSpPr>
          <p:nvPr>
            <p:ph type="dt" sz="half" idx="12"/>
          </p:nvPr>
        </p:nvSpPr>
        <p:spPr/>
        <p:txBody>
          <a:bodyPr/>
          <a:lstStyle>
            <a:lvl1pPr rtl="0" fontAlgn="base">
              <a:spcBef>
                <a:spcPct val="0"/>
              </a:spcBef>
              <a:spcAft>
                <a:spcPct val="0"/>
              </a:spcAft>
              <a:defRPr>
                <a:latin typeface="Constantia" pitchFamily="18" charset="0"/>
                <a:cs typeface="Arial" pitchFamily="34" charset="0"/>
              </a:defRPr>
            </a:lvl1pPr>
          </a:lstStyle>
          <a:p>
            <a:pPr>
              <a:defRPr/>
            </a:pPr>
            <a:fld id="{EA1203DC-BAD5-411C-864F-8000489911BD}" type="datetimeFigureOut">
              <a:rPr lang="fa-IR"/>
              <a:pPr>
                <a:defRPr/>
              </a:pPr>
              <a:t>10/27/1441</a:t>
            </a:fld>
            <a:endParaRPr lang="fa-IR"/>
          </a:p>
        </p:txBody>
      </p:sp>
    </p:spTree>
    <p:extLst>
      <p:ext uri="{BB962C8B-B14F-4D97-AF65-F5344CB8AC3E}">
        <p14:creationId xmlns:p14="http://schemas.microsoft.com/office/powerpoint/2010/main" val="1410950901"/>
      </p:ext>
    </p:extLst>
  </p:cSld>
  <p:clrMapOvr>
    <a:masterClrMapping/>
  </p:clrMapOvr>
  <p:transition>
    <p:zoom/>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rtl="0" fontAlgn="base">
              <a:spcBef>
                <a:spcPct val="0"/>
              </a:spcBef>
              <a:spcAft>
                <a:spcPct val="0"/>
              </a:spcAft>
              <a:defRPr>
                <a:latin typeface="Constantia" pitchFamily="18" charset="0"/>
                <a:cs typeface="Arial" pitchFamily="34" charset="0"/>
              </a:defRPr>
            </a:lvl1pPr>
          </a:lstStyle>
          <a:p>
            <a:pPr>
              <a:defRPr/>
            </a:pPr>
            <a:fld id="{515BA951-3F9A-46CC-B415-C33E753EADCE}" type="datetimeFigureOut">
              <a:rPr lang="fa-IR"/>
              <a:pPr>
                <a:defRPr/>
              </a:pPr>
              <a:t>10/27/1441</a:t>
            </a:fld>
            <a:endParaRPr lang="fa-IR"/>
          </a:p>
        </p:txBody>
      </p:sp>
      <p:sp>
        <p:nvSpPr>
          <p:cNvPr id="4" name="Footer Placeholder 3"/>
          <p:cNvSpPr>
            <a:spLocks noGrp="1"/>
          </p:cNvSpPr>
          <p:nvPr>
            <p:ph type="ftr" sz="quarter" idx="11"/>
          </p:nvPr>
        </p:nvSpPr>
        <p:spPr/>
        <p:txBody>
          <a:bodyPr/>
          <a:lstStyle>
            <a:lvl1pPr rtl="0" fontAlgn="base">
              <a:spcBef>
                <a:spcPct val="0"/>
              </a:spcBef>
              <a:spcAft>
                <a:spcPct val="0"/>
              </a:spcAft>
              <a:defRPr>
                <a:latin typeface="Constantia" pitchFamily="18" charset="0"/>
                <a:cs typeface="Arial" pitchFamily="34" charset="0"/>
              </a:defRPr>
            </a:lvl1pPr>
          </a:lstStyle>
          <a:p>
            <a:pPr>
              <a:defRPr/>
            </a:pPr>
            <a:endParaRPr lang="fa-IR"/>
          </a:p>
        </p:txBody>
      </p:sp>
      <p:sp>
        <p:nvSpPr>
          <p:cNvPr id="5" name="Slide Number Placeholder 4"/>
          <p:cNvSpPr>
            <a:spLocks noGrp="1"/>
          </p:cNvSpPr>
          <p:nvPr>
            <p:ph type="sldNum" sz="quarter" idx="12"/>
          </p:nvPr>
        </p:nvSpPr>
        <p:spPr/>
        <p:txBody>
          <a:bodyPr/>
          <a:lstStyle>
            <a:lvl1pPr rtl="0">
              <a:defRPr>
                <a:cs typeface="Arial" pitchFamily="34" charset="0"/>
              </a:defRPr>
            </a:lvl1pPr>
          </a:lstStyle>
          <a:p>
            <a:fld id="{C6966CB2-426C-40B5-AFD7-157C34E6D29F}" type="slidenum">
              <a:rPr lang="fa-IR" altLang="en-US"/>
              <a:pPr/>
              <a:t>‹#›</a:t>
            </a:fld>
            <a:endParaRPr lang="fa-IR" altLang="en-US"/>
          </a:p>
        </p:txBody>
      </p:sp>
    </p:spTree>
    <p:extLst>
      <p:ext uri="{BB962C8B-B14F-4D97-AF65-F5344CB8AC3E}">
        <p14:creationId xmlns:p14="http://schemas.microsoft.com/office/powerpoint/2010/main" val="3679698952"/>
      </p:ext>
    </p:extLst>
  </p:cSld>
  <p:clrMapOvr>
    <a:masterClrMapping/>
  </p:clrMapOvr>
  <p:transition>
    <p:zoom/>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rtl="0" fontAlgn="base">
              <a:spcBef>
                <a:spcPct val="0"/>
              </a:spcBef>
              <a:spcAft>
                <a:spcPct val="0"/>
              </a:spcAft>
              <a:defRPr>
                <a:latin typeface="Constantia" pitchFamily="18" charset="0"/>
                <a:cs typeface="Arial" pitchFamily="34" charset="0"/>
              </a:defRPr>
            </a:lvl1pPr>
          </a:lstStyle>
          <a:p>
            <a:pPr>
              <a:defRPr/>
            </a:pPr>
            <a:fld id="{F74205C8-DDC2-44AB-8686-AB5915D577FC}" type="datetimeFigureOut">
              <a:rPr lang="fa-IR"/>
              <a:pPr>
                <a:defRPr/>
              </a:pPr>
              <a:t>10/27/1441</a:t>
            </a:fld>
            <a:endParaRPr lang="fa-IR"/>
          </a:p>
        </p:txBody>
      </p:sp>
      <p:sp>
        <p:nvSpPr>
          <p:cNvPr id="3" name="Footer Placeholder 2"/>
          <p:cNvSpPr>
            <a:spLocks noGrp="1"/>
          </p:cNvSpPr>
          <p:nvPr>
            <p:ph type="ftr" sz="quarter" idx="11"/>
          </p:nvPr>
        </p:nvSpPr>
        <p:spPr/>
        <p:txBody>
          <a:bodyPr/>
          <a:lstStyle>
            <a:lvl1pPr rtl="0" fontAlgn="base">
              <a:spcBef>
                <a:spcPct val="0"/>
              </a:spcBef>
              <a:spcAft>
                <a:spcPct val="0"/>
              </a:spcAft>
              <a:defRPr>
                <a:latin typeface="Constantia" pitchFamily="18" charset="0"/>
                <a:cs typeface="Arial" pitchFamily="34" charset="0"/>
              </a:defRPr>
            </a:lvl1pPr>
          </a:lstStyle>
          <a:p>
            <a:pPr>
              <a:defRPr/>
            </a:pPr>
            <a:endParaRPr lang="fa-IR"/>
          </a:p>
        </p:txBody>
      </p:sp>
      <p:sp>
        <p:nvSpPr>
          <p:cNvPr id="4" name="Slide Number Placeholder 3"/>
          <p:cNvSpPr>
            <a:spLocks noGrp="1"/>
          </p:cNvSpPr>
          <p:nvPr>
            <p:ph type="sldNum" sz="quarter" idx="12"/>
          </p:nvPr>
        </p:nvSpPr>
        <p:spPr/>
        <p:txBody>
          <a:bodyPr/>
          <a:lstStyle>
            <a:lvl1pPr rtl="0">
              <a:defRPr>
                <a:cs typeface="Arial" pitchFamily="34" charset="0"/>
              </a:defRPr>
            </a:lvl1pPr>
          </a:lstStyle>
          <a:p>
            <a:fld id="{EB7F9558-6B54-4062-A179-05CFBCCD1563}" type="slidenum">
              <a:rPr lang="fa-IR" altLang="en-US"/>
              <a:pPr/>
              <a:t>‹#›</a:t>
            </a:fld>
            <a:endParaRPr lang="fa-IR" altLang="en-US"/>
          </a:p>
        </p:txBody>
      </p:sp>
    </p:spTree>
    <p:extLst>
      <p:ext uri="{BB962C8B-B14F-4D97-AF65-F5344CB8AC3E}">
        <p14:creationId xmlns:p14="http://schemas.microsoft.com/office/powerpoint/2010/main" val="3713216890"/>
      </p:ext>
    </p:extLst>
  </p:cSld>
  <p:clrMapOvr>
    <a:masterClrMapping/>
  </p:clrMapOvr>
  <p:transition>
    <p:zoom/>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7"/>
          <p:cNvSpPr>
            <a:spLocks noGrp="1"/>
          </p:cNvSpPr>
          <p:nvPr>
            <p:ph type="dt" sz="half" idx="10"/>
          </p:nvPr>
        </p:nvSpPr>
        <p:spPr/>
        <p:txBody>
          <a:bodyPr/>
          <a:lstStyle>
            <a:lvl1pPr rtl="0" fontAlgn="base">
              <a:spcBef>
                <a:spcPct val="0"/>
              </a:spcBef>
              <a:spcAft>
                <a:spcPct val="0"/>
              </a:spcAft>
              <a:defRPr>
                <a:latin typeface="Constantia" pitchFamily="18" charset="0"/>
                <a:cs typeface="Arial" pitchFamily="34" charset="0"/>
              </a:defRPr>
            </a:lvl1pPr>
          </a:lstStyle>
          <a:p>
            <a:pPr>
              <a:defRPr/>
            </a:pPr>
            <a:fld id="{D275E016-CB70-4F7B-8CC6-6757E7E4C4CA}" type="datetimeFigureOut">
              <a:rPr lang="fa-IR"/>
              <a:pPr>
                <a:defRPr/>
              </a:pPr>
              <a:t>10/27/1441</a:t>
            </a:fld>
            <a:endParaRPr lang="fa-IR"/>
          </a:p>
        </p:txBody>
      </p:sp>
      <p:sp>
        <p:nvSpPr>
          <p:cNvPr id="6" name="Slide Number Placeholder 8"/>
          <p:cNvSpPr>
            <a:spLocks noGrp="1"/>
          </p:cNvSpPr>
          <p:nvPr>
            <p:ph type="sldNum" sz="quarter" idx="11"/>
          </p:nvPr>
        </p:nvSpPr>
        <p:spPr/>
        <p:txBody>
          <a:bodyPr/>
          <a:lstStyle>
            <a:lvl1pPr rtl="0">
              <a:defRPr>
                <a:cs typeface="Arial" pitchFamily="34" charset="0"/>
              </a:defRPr>
            </a:lvl1pPr>
          </a:lstStyle>
          <a:p>
            <a:fld id="{8237B11D-0639-4508-A0E3-D1D1D85FA183}" type="slidenum">
              <a:rPr lang="fa-IR" altLang="en-US"/>
              <a:pPr/>
              <a:t>‹#›</a:t>
            </a:fld>
            <a:endParaRPr lang="fa-IR" altLang="en-US"/>
          </a:p>
        </p:txBody>
      </p:sp>
      <p:sp>
        <p:nvSpPr>
          <p:cNvPr id="7" name="Footer Placeholder 9"/>
          <p:cNvSpPr>
            <a:spLocks noGrp="1"/>
          </p:cNvSpPr>
          <p:nvPr>
            <p:ph type="ftr" sz="quarter" idx="12"/>
          </p:nvPr>
        </p:nvSpPr>
        <p:spPr/>
        <p:txBody>
          <a:bodyPr/>
          <a:lstStyle>
            <a:lvl1pPr rtl="0" fontAlgn="base">
              <a:spcBef>
                <a:spcPct val="0"/>
              </a:spcBef>
              <a:spcAft>
                <a:spcPct val="0"/>
              </a:spcAft>
              <a:defRPr>
                <a:latin typeface="Constantia" pitchFamily="18" charset="0"/>
                <a:cs typeface="Arial" pitchFamily="34" charset="0"/>
              </a:defRPr>
            </a:lvl1pPr>
          </a:lstStyle>
          <a:p>
            <a:pPr>
              <a:defRPr/>
            </a:pPr>
            <a:endParaRPr lang="fa-IR"/>
          </a:p>
        </p:txBody>
      </p:sp>
    </p:spTree>
    <p:extLst>
      <p:ext uri="{BB962C8B-B14F-4D97-AF65-F5344CB8AC3E}">
        <p14:creationId xmlns:p14="http://schemas.microsoft.com/office/powerpoint/2010/main" val="3253987108"/>
      </p:ext>
    </p:extLst>
  </p:cSld>
  <p:clrMapOvr>
    <a:masterClrMapping/>
  </p:clrMapOvr>
  <p:transition>
    <p:zoom/>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7"/>
          <p:cNvSpPr>
            <a:spLocks noGrp="1"/>
          </p:cNvSpPr>
          <p:nvPr>
            <p:ph type="dt" sz="half" idx="10"/>
          </p:nvPr>
        </p:nvSpPr>
        <p:spPr/>
        <p:txBody>
          <a:bodyPr/>
          <a:lstStyle>
            <a:lvl1pPr rtl="0" fontAlgn="base">
              <a:spcBef>
                <a:spcPct val="0"/>
              </a:spcBef>
              <a:spcAft>
                <a:spcPct val="0"/>
              </a:spcAft>
              <a:defRPr>
                <a:latin typeface="Constantia" pitchFamily="18" charset="0"/>
                <a:cs typeface="Arial" pitchFamily="34" charset="0"/>
              </a:defRPr>
            </a:lvl1pPr>
          </a:lstStyle>
          <a:p>
            <a:pPr>
              <a:defRPr/>
            </a:pPr>
            <a:fld id="{FEC78628-8168-4DF0-9B46-2B0739BF6566}" type="datetimeFigureOut">
              <a:rPr lang="fa-IR"/>
              <a:pPr>
                <a:defRPr/>
              </a:pPr>
              <a:t>10/27/1441</a:t>
            </a:fld>
            <a:endParaRPr lang="fa-IR"/>
          </a:p>
        </p:txBody>
      </p:sp>
      <p:sp>
        <p:nvSpPr>
          <p:cNvPr id="6" name="Slide Number Placeholder 8"/>
          <p:cNvSpPr>
            <a:spLocks noGrp="1"/>
          </p:cNvSpPr>
          <p:nvPr>
            <p:ph type="sldNum" sz="quarter" idx="11"/>
          </p:nvPr>
        </p:nvSpPr>
        <p:spPr/>
        <p:txBody>
          <a:bodyPr/>
          <a:lstStyle>
            <a:lvl1pPr rtl="0">
              <a:defRPr>
                <a:cs typeface="Arial" pitchFamily="34" charset="0"/>
              </a:defRPr>
            </a:lvl1pPr>
          </a:lstStyle>
          <a:p>
            <a:fld id="{C8A06A62-88CD-4540-9A0A-FEE71B052DEF}" type="slidenum">
              <a:rPr lang="fa-IR" altLang="en-US"/>
              <a:pPr/>
              <a:t>‹#›</a:t>
            </a:fld>
            <a:endParaRPr lang="fa-IR" altLang="en-US"/>
          </a:p>
        </p:txBody>
      </p:sp>
      <p:sp>
        <p:nvSpPr>
          <p:cNvPr id="7" name="Footer Placeholder 9"/>
          <p:cNvSpPr>
            <a:spLocks noGrp="1"/>
          </p:cNvSpPr>
          <p:nvPr>
            <p:ph type="ftr" sz="quarter" idx="12"/>
          </p:nvPr>
        </p:nvSpPr>
        <p:spPr/>
        <p:txBody>
          <a:bodyPr/>
          <a:lstStyle>
            <a:lvl1pPr rtl="0" fontAlgn="base">
              <a:spcBef>
                <a:spcPct val="0"/>
              </a:spcBef>
              <a:spcAft>
                <a:spcPct val="0"/>
              </a:spcAft>
              <a:defRPr>
                <a:latin typeface="Constantia" pitchFamily="18" charset="0"/>
                <a:cs typeface="Arial" pitchFamily="34" charset="0"/>
              </a:defRPr>
            </a:lvl1pPr>
          </a:lstStyle>
          <a:p>
            <a:pPr>
              <a:defRPr/>
            </a:pPr>
            <a:endParaRPr lang="fa-IR"/>
          </a:p>
        </p:txBody>
      </p:sp>
    </p:spTree>
    <p:extLst>
      <p:ext uri="{BB962C8B-B14F-4D97-AF65-F5344CB8AC3E}">
        <p14:creationId xmlns:p14="http://schemas.microsoft.com/office/powerpoint/2010/main" val="1816041742"/>
      </p:ext>
    </p:extLst>
  </p:cSld>
  <p:clrMapOvr>
    <a:masterClrMapping/>
  </p:clrMapOvr>
  <p:transition>
    <p:zoom/>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rtl="0" fontAlgn="base">
              <a:spcBef>
                <a:spcPct val="0"/>
              </a:spcBef>
              <a:spcAft>
                <a:spcPct val="0"/>
              </a:spcAft>
              <a:defRPr>
                <a:latin typeface="Constantia" pitchFamily="18" charset="0"/>
                <a:cs typeface="Arial" pitchFamily="34" charset="0"/>
              </a:defRPr>
            </a:lvl1pPr>
          </a:lstStyle>
          <a:p>
            <a:pPr>
              <a:defRPr/>
            </a:pPr>
            <a:fld id="{650C894C-913C-4477-A2A9-93ACF912F455}" type="datetimeFigureOut">
              <a:rPr lang="fa-IR"/>
              <a:pPr>
                <a:defRPr/>
              </a:pPr>
              <a:t>10/27/1441</a:t>
            </a:fld>
            <a:endParaRPr lang="fa-IR"/>
          </a:p>
        </p:txBody>
      </p:sp>
      <p:sp>
        <p:nvSpPr>
          <p:cNvPr id="5" name="Footer Placeholder 4"/>
          <p:cNvSpPr>
            <a:spLocks noGrp="1"/>
          </p:cNvSpPr>
          <p:nvPr>
            <p:ph type="ftr" sz="quarter" idx="11"/>
          </p:nvPr>
        </p:nvSpPr>
        <p:spPr/>
        <p:txBody>
          <a:bodyPr/>
          <a:lstStyle>
            <a:lvl1pPr rtl="0" fontAlgn="base">
              <a:spcBef>
                <a:spcPct val="0"/>
              </a:spcBef>
              <a:spcAft>
                <a:spcPct val="0"/>
              </a:spcAft>
              <a:defRPr>
                <a:latin typeface="Constantia" pitchFamily="18" charset="0"/>
                <a:cs typeface="Arial" pitchFamily="34" charset="0"/>
              </a:defRPr>
            </a:lvl1pPr>
          </a:lstStyle>
          <a:p>
            <a:pPr>
              <a:defRPr/>
            </a:pPr>
            <a:endParaRPr lang="fa-IR"/>
          </a:p>
        </p:txBody>
      </p:sp>
      <p:sp>
        <p:nvSpPr>
          <p:cNvPr id="6" name="Slide Number Placeholder 5"/>
          <p:cNvSpPr>
            <a:spLocks noGrp="1"/>
          </p:cNvSpPr>
          <p:nvPr>
            <p:ph type="sldNum" sz="quarter" idx="12"/>
          </p:nvPr>
        </p:nvSpPr>
        <p:spPr/>
        <p:txBody>
          <a:bodyPr/>
          <a:lstStyle>
            <a:lvl1pPr rtl="0">
              <a:defRPr>
                <a:cs typeface="Arial" pitchFamily="34" charset="0"/>
              </a:defRPr>
            </a:lvl1pPr>
          </a:lstStyle>
          <a:p>
            <a:fld id="{E0B5D074-066E-44E8-BDC6-DB21C33FEC94}" type="slidenum">
              <a:rPr lang="fa-IR" altLang="en-US"/>
              <a:pPr/>
              <a:t>‹#›</a:t>
            </a:fld>
            <a:endParaRPr lang="fa-IR" altLang="en-US"/>
          </a:p>
        </p:txBody>
      </p:sp>
    </p:spTree>
    <p:extLst>
      <p:ext uri="{BB962C8B-B14F-4D97-AF65-F5344CB8AC3E}">
        <p14:creationId xmlns:p14="http://schemas.microsoft.com/office/powerpoint/2010/main" val="3775702089"/>
      </p:ext>
    </p:extLst>
  </p:cSld>
  <p:clrMapOvr>
    <a:masterClrMapping/>
  </p:clrMapOvr>
  <p:transition>
    <p:zoom/>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rtl="0" fontAlgn="base">
              <a:spcBef>
                <a:spcPct val="0"/>
              </a:spcBef>
              <a:spcAft>
                <a:spcPct val="0"/>
              </a:spcAft>
              <a:defRPr>
                <a:latin typeface="Constantia" pitchFamily="18" charset="0"/>
                <a:cs typeface="Arial" pitchFamily="34" charset="0"/>
              </a:defRPr>
            </a:lvl1pPr>
          </a:lstStyle>
          <a:p>
            <a:pPr>
              <a:defRPr/>
            </a:pPr>
            <a:fld id="{DEE18B48-42ED-4BF6-8C67-4F362CDA2230}" type="datetimeFigureOut">
              <a:rPr lang="fa-IR"/>
              <a:pPr>
                <a:defRPr/>
              </a:pPr>
              <a:t>10/27/1441</a:t>
            </a:fld>
            <a:endParaRPr lang="fa-IR"/>
          </a:p>
        </p:txBody>
      </p:sp>
      <p:sp>
        <p:nvSpPr>
          <p:cNvPr id="5" name="Footer Placeholder 4"/>
          <p:cNvSpPr>
            <a:spLocks noGrp="1"/>
          </p:cNvSpPr>
          <p:nvPr>
            <p:ph type="ftr" sz="quarter" idx="11"/>
          </p:nvPr>
        </p:nvSpPr>
        <p:spPr/>
        <p:txBody>
          <a:bodyPr/>
          <a:lstStyle>
            <a:lvl1pPr rtl="0" fontAlgn="base">
              <a:spcBef>
                <a:spcPct val="0"/>
              </a:spcBef>
              <a:spcAft>
                <a:spcPct val="0"/>
              </a:spcAft>
              <a:defRPr>
                <a:latin typeface="Constantia" pitchFamily="18" charset="0"/>
                <a:cs typeface="Arial" pitchFamily="34" charset="0"/>
              </a:defRPr>
            </a:lvl1pPr>
          </a:lstStyle>
          <a:p>
            <a:pPr>
              <a:defRPr/>
            </a:pPr>
            <a:endParaRPr lang="fa-IR"/>
          </a:p>
        </p:txBody>
      </p:sp>
      <p:sp>
        <p:nvSpPr>
          <p:cNvPr id="6" name="Slide Number Placeholder 5"/>
          <p:cNvSpPr>
            <a:spLocks noGrp="1"/>
          </p:cNvSpPr>
          <p:nvPr>
            <p:ph type="sldNum" sz="quarter" idx="12"/>
          </p:nvPr>
        </p:nvSpPr>
        <p:spPr/>
        <p:txBody>
          <a:bodyPr/>
          <a:lstStyle>
            <a:lvl1pPr rtl="0">
              <a:defRPr>
                <a:cs typeface="Arial" pitchFamily="34" charset="0"/>
              </a:defRPr>
            </a:lvl1pPr>
          </a:lstStyle>
          <a:p>
            <a:fld id="{5FEDA1AA-6BF8-419F-93CE-86AD3FAA285B}" type="slidenum">
              <a:rPr lang="fa-IR" altLang="en-US"/>
              <a:pPr/>
              <a:t>‹#›</a:t>
            </a:fld>
            <a:endParaRPr lang="fa-IR" altLang="en-US"/>
          </a:p>
        </p:txBody>
      </p:sp>
    </p:spTree>
    <p:extLst>
      <p:ext uri="{BB962C8B-B14F-4D97-AF65-F5344CB8AC3E}">
        <p14:creationId xmlns:p14="http://schemas.microsoft.com/office/powerpoint/2010/main" val="2756126771"/>
      </p:ext>
    </p:extLst>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rtl="0" fontAlgn="base">
              <a:spcBef>
                <a:spcPct val="0"/>
              </a:spcBef>
              <a:spcAft>
                <a:spcPct val="0"/>
              </a:spcAft>
              <a:defRPr>
                <a:latin typeface="Constantia" pitchFamily="18" charset="0"/>
              </a:defRPr>
            </a:lvl1pPr>
          </a:lstStyle>
          <a:p>
            <a:pPr>
              <a:defRPr/>
            </a:pPr>
            <a:fld id="{DC54EA9C-B2E0-480F-89F0-01969CDA8FEF}" type="datetimeFigureOut">
              <a:rPr lang="fa-IR"/>
              <a:pPr>
                <a:defRPr/>
              </a:pPr>
              <a:t>10/27/1441</a:t>
            </a:fld>
            <a:endParaRPr lang="fa-IR"/>
          </a:p>
        </p:txBody>
      </p:sp>
      <p:sp>
        <p:nvSpPr>
          <p:cNvPr id="6" name="Footer Placeholder 5"/>
          <p:cNvSpPr>
            <a:spLocks noGrp="1"/>
          </p:cNvSpPr>
          <p:nvPr>
            <p:ph type="ftr" sz="quarter" idx="11"/>
          </p:nvPr>
        </p:nvSpPr>
        <p:spPr/>
        <p:txBody>
          <a:bodyPr/>
          <a:lstStyle>
            <a:lvl1pPr rtl="0" fontAlgn="base">
              <a:spcBef>
                <a:spcPct val="0"/>
              </a:spcBef>
              <a:spcAft>
                <a:spcPct val="0"/>
              </a:spcAft>
              <a:defRPr>
                <a:latin typeface="Constantia" pitchFamily="18" charset="0"/>
              </a:defRPr>
            </a:lvl1pPr>
          </a:lstStyle>
          <a:p>
            <a:pPr>
              <a:defRPr/>
            </a:pPr>
            <a:endParaRPr lang="fa-IR"/>
          </a:p>
        </p:txBody>
      </p:sp>
      <p:sp>
        <p:nvSpPr>
          <p:cNvPr id="7" name="Slide Number Placeholder 6"/>
          <p:cNvSpPr>
            <a:spLocks noGrp="1"/>
          </p:cNvSpPr>
          <p:nvPr>
            <p:ph type="sldNum" sz="quarter" idx="12"/>
          </p:nvPr>
        </p:nvSpPr>
        <p:spPr/>
        <p:txBody>
          <a:bodyPr/>
          <a:lstStyle>
            <a:lvl1pPr rtl="0">
              <a:defRPr>
                <a:latin typeface="Constantia" pitchFamily="18" charset="0"/>
              </a:defRPr>
            </a:lvl1pPr>
          </a:lstStyle>
          <a:p>
            <a:fld id="{64845807-A924-4F34-9165-DDAC12FF2252}" type="slidenum">
              <a:rPr lang="fa-IR" altLang="en-US"/>
              <a:pPr/>
              <a:t>‹#›</a:t>
            </a:fld>
            <a:endParaRPr lang="fa-IR" altLang="en-US"/>
          </a:p>
        </p:txBody>
      </p:sp>
    </p:spTree>
    <p:extLst>
      <p:ext uri="{BB962C8B-B14F-4D97-AF65-F5344CB8AC3E}">
        <p14:creationId xmlns:p14="http://schemas.microsoft.com/office/powerpoint/2010/main" val="4168371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rtl="0" fontAlgn="base">
              <a:spcBef>
                <a:spcPct val="0"/>
              </a:spcBef>
              <a:spcAft>
                <a:spcPct val="0"/>
              </a:spcAft>
              <a:defRPr>
                <a:latin typeface="Constantia" pitchFamily="18" charset="0"/>
              </a:defRPr>
            </a:lvl1pPr>
          </a:lstStyle>
          <a:p>
            <a:pPr>
              <a:defRPr/>
            </a:pPr>
            <a:fld id="{8EA09EB9-E897-432E-9614-0297B5A9ABC4}" type="datetimeFigureOut">
              <a:rPr lang="fa-IR"/>
              <a:pPr>
                <a:defRPr/>
              </a:pPr>
              <a:t>10/27/1441</a:t>
            </a:fld>
            <a:endParaRPr lang="fa-IR"/>
          </a:p>
        </p:txBody>
      </p:sp>
      <p:sp>
        <p:nvSpPr>
          <p:cNvPr id="8" name="Footer Placeholder 7"/>
          <p:cNvSpPr>
            <a:spLocks noGrp="1"/>
          </p:cNvSpPr>
          <p:nvPr>
            <p:ph type="ftr" sz="quarter" idx="11"/>
          </p:nvPr>
        </p:nvSpPr>
        <p:spPr/>
        <p:txBody>
          <a:bodyPr/>
          <a:lstStyle>
            <a:lvl1pPr rtl="0" fontAlgn="base">
              <a:spcBef>
                <a:spcPct val="0"/>
              </a:spcBef>
              <a:spcAft>
                <a:spcPct val="0"/>
              </a:spcAft>
              <a:defRPr>
                <a:latin typeface="Constantia" pitchFamily="18" charset="0"/>
              </a:defRPr>
            </a:lvl1pPr>
          </a:lstStyle>
          <a:p>
            <a:pPr>
              <a:defRPr/>
            </a:pPr>
            <a:endParaRPr lang="fa-IR"/>
          </a:p>
        </p:txBody>
      </p:sp>
      <p:sp>
        <p:nvSpPr>
          <p:cNvPr id="9" name="Slide Number Placeholder 8"/>
          <p:cNvSpPr>
            <a:spLocks noGrp="1"/>
          </p:cNvSpPr>
          <p:nvPr>
            <p:ph type="sldNum" sz="quarter" idx="12"/>
          </p:nvPr>
        </p:nvSpPr>
        <p:spPr/>
        <p:txBody>
          <a:bodyPr/>
          <a:lstStyle>
            <a:lvl1pPr rtl="0">
              <a:defRPr>
                <a:latin typeface="Constantia" pitchFamily="18" charset="0"/>
              </a:defRPr>
            </a:lvl1pPr>
          </a:lstStyle>
          <a:p>
            <a:fld id="{C2BD6BE7-612A-473F-895F-D4E7304F74DD}" type="slidenum">
              <a:rPr lang="fa-IR" altLang="en-US"/>
              <a:pPr/>
              <a:t>‹#›</a:t>
            </a:fld>
            <a:endParaRPr lang="fa-IR" altLang="en-US"/>
          </a:p>
        </p:txBody>
      </p:sp>
    </p:spTree>
    <p:extLst>
      <p:ext uri="{BB962C8B-B14F-4D97-AF65-F5344CB8AC3E}">
        <p14:creationId xmlns:p14="http://schemas.microsoft.com/office/powerpoint/2010/main" val="2735292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rtl="0" fontAlgn="base">
              <a:spcBef>
                <a:spcPct val="0"/>
              </a:spcBef>
              <a:spcAft>
                <a:spcPct val="0"/>
              </a:spcAft>
              <a:defRPr>
                <a:latin typeface="Constantia" pitchFamily="18" charset="0"/>
              </a:defRPr>
            </a:lvl1pPr>
          </a:lstStyle>
          <a:p>
            <a:pPr>
              <a:defRPr/>
            </a:pPr>
            <a:fld id="{C326EA7E-DB25-4A04-AFE7-4581584AE254}" type="datetimeFigureOut">
              <a:rPr lang="fa-IR"/>
              <a:pPr>
                <a:defRPr/>
              </a:pPr>
              <a:t>10/27/1441</a:t>
            </a:fld>
            <a:endParaRPr lang="fa-IR"/>
          </a:p>
        </p:txBody>
      </p:sp>
      <p:sp>
        <p:nvSpPr>
          <p:cNvPr id="4" name="Footer Placeholder 3"/>
          <p:cNvSpPr>
            <a:spLocks noGrp="1"/>
          </p:cNvSpPr>
          <p:nvPr>
            <p:ph type="ftr" sz="quarter" idx="11"/>
          </p:nvPr>
        </p:nvSpPr>
        <p:spPr/>
        <p:txBody>
          <a:bodyPr/>
          <a:lstStyle>
            <a:lvl1pPr rtl="0" fontAlgn="base">
              <a:spcBef>
                <a:spcPct val="0"/>
              </a:spcBef>
              <a:spcAft>
                <a:spcPct val="0"/>
              </a:spcAft>
              <a:defRPr>
                <a:latin typeface="Constantia" pitchFamily="18" charset="0"/>
              </a:defRPr>
            </a:lvl1pPr>
          </a:lstStyle>
          <a:p>
            <a:pPr>
              <a:defRPr/>
            </a:pPr>
            <a:endParaRPr lang="fa-IR"/>
          </a:p>
        </p:txBody>
      </p:sp>
      <p:sp>
        <p:nvSpPr>
          <p:cNvPr id="5" name="Slide Number Placeholder 4"/>
          <p:cNvSpPr>
            <a:spLocks noGrp="1"/>
          </p:cNvSpPr>
          <p:nvPr>
            <p:ph type="sldNum" sz="quarter" idx="12"/>
          </p:nvPr>
        </p:nvSpPr>
        <p:spPr/>
        <p:txBody>
          <a:bodyPr/>
          <a:lstStyle>
            <a:lvl1pPr rtl="0">
              <a:defRPr>
                <a:latin typeface="Constantia" pitchFamily="18" charset="0"/>
              </a:defRPr>
            </a:lvl1pPr>
          </a:lstStyle>
          <a:p>
            <a:fld id="{B2FF0852-3CB2-48E9-8251-6EF003C88921}" type="slidenum">
              <a:rPr lang="fa-IR" altLang="en-US"/>
              <a:pPr/>
              <a:t>‹#›</a:t>
            </a:fld>
            <a:endParaRPr lang="fa-IR" altLang="en-US"/>
          </a:p>
        </p:txBody>
      </p:sp>
    </p:spTree>
    <p:extLst>
      <p:ext uri="{BB962C8B-B14F-4D97-AF65-F5344CB8AC3E}">
        <p14:creationId xmlns:p14="http://schemas.microsoft.com/office/powerpoint/2010/main" val="3886177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rtl="0" fontAlgn="base">
              <a:spcBef>
                <a:spcPct val="0"/>
              </a:spcBef>
              <a:spcAft>
                <a:spcPct val="0"/>
              </a:spcAft>
              <a:defRPr>
                <a:latin typeface="Constantia" pitchFamily="18" charset="0"/>
              </a:defRPr>
            </a:lvl1pPr>
          </a:lstStyle>
          <a:p>
            <a:pPr>
              <a:defRPr/>
            </a:pPr>
            <a:fld id="{0FF58BCA-AB79-4E90-BD40-A54F1D0313EF}" type="datetimeFigureOut">
              <a:rPr lang="fa-IR"/>
              <a:pPr>
                <a:defRPr/>
              </a:pPr>
              <a:t>10/27/1441</a:t>
            </a:fld>
            <a:endParaRPr lang="fa-IR"/>
          </a:p>
        </p:txBody>
      </p:sp>
      <p:sp>
        <p:nvSpPr>
          <p:cNvPr id="3" name="Footer Placeholder 2"/>
          <p:cNvSpPr>
            <a:spLocks noGrp="1"/>
          </p:cNvSpPr>
          <p:nvPr>
            <p:ph type="ftr" sz="quarter" idx="11"/>
          </p:nvPr>
        </p:nvSpPr>
        <p:spPr/>
        <p:txBody>
          <a:bodyPr/>
          <a:lstStyle>
            <a:lvl1pPr rtl="0" fontAlgn="base">
              <a:spcBef>
                <a:spcPct val="0"/>
              </a:spcBef>
              <a:spcAft>
                <a:spcPct val="0"/>
              </a:spcAft>
              <a:defRPr>
                <a:latin typeface="Constantia" pitchFamily="18" charset="0"/>
              </a:defRPr>
            </a:lvl1pPr>
          </a:lstStyle>
          <a:p>
            <a:pPr>
              <a:defRPr/>
            </a:pPr>
            <a:endParaRPr lang="fa-IR"/>
          </a:p>
        </p:txBody>
      </p:sp>
      <p:sp>
        <p:nvSpPr>
          <p:cNvPr id="4" name="Slide Number Placeholder 3"/>
          <p:cNvSpPr>
            <a:spLocks noGrp="1"/>
          </p:cNvSpPr>
          <p:nvPr>
            <p:ph type="sldNum" sz="quarter" idx="12"/>
          </p:nvPr>
        </p:nvSpPr>
        <p:spPr/>
        <p:txBody>
          <a:bodyPr/>
          <a:lstStyle>
            <a:lvl1pPr rtl="0">
              <a:defRPr>
                <a:latin typeface="Constantia" pitchFamily="18" charset="0"/>
              </a:defRPr>
            </a:lvl1pPr>
          </a:lstStyle>
          <a:p>
            <a:fld id="{258E5B85-D192-47BE-BAEE-A78FF421D4E6}" type="slidenum">
              <a:rPr lang="fa-IR" altLang="en-US"/>
              <a:pPr/>
              <a:t>‹#›</a:t>
            </a:fld>
            <a:endParaRPr lang="fa-IR" altLang="en-US"/>
          </a:p>
        </p:txBody>
      </p:sp>
    </p:spTree>
    <p:extLst>
      <p:ext uri="{BB962C8B-B14F-4D97-AF65-F5344CB8AC3E}">
        <p14:creationId xmlns:p14="http://schemas.microsoft.com/office/powerpoint/2010/main" val="3967881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3887391" y="987444"/>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rtl="0" fontAlgn="base">
              <a:spcBef>
                <a:spcPct val="0"/>
              </a:spcBef>
              <a:spcAft>
                <a:spcPct val="0"/>
              </a:spcAft>
              <a:defRPr>
                <a:latin typeface="Constantia" pitchFamily="18" charset="0"/>
              </a:defRPr>
            </a:lvl1pPr>
          </a:lstStyle>
          <a:p>
            <a:pPr>
              <a:defRPr/>
            </a:pPr>
            <a:fld id="{F0684D7A-6A06-4B9B-8FEA-C86C6C739FBF}" type="datetimeFigureOut">
              <a:rPr lang="fa-IR"/>
              <a:pPr>
                <a:defRPr/>
              </a:pPr>
              <a:t>10/27/1441</a:t>
            </a:fld>
            <a:endParaRPr lang="fa-IR"/>
          </a:p>
        </p:txBody>
      </p:sp>
      <p:sp>
        <p:nvSpPr>
          <p:cNvPr id="6" name="Footer Placeholder 5"/>
          <p:cNvSpPr>
            <a:spLocks noGrp="1"/>
          </p:cNvSpPr>
          <p:nvPr>
            <p:ph type="ftr" sz="quarter" idx="11"/>
          </p:nvPr>
        </p:nvSpPr>
        <p:spPr/>
        <p:txBody>
          <a:bodyPr/>
          <a:lstStyle>
            <a:lvl1pPr rtl="0" fontAlgn="base">
              <a:spcBef>
                <a:spcPct val="0"/>
              </a:spcBef>
              <a:spcAft>
                <a:spcPct val="0"/>
              </a:spcAft>
              <a:defRPr>
                <a:latin typeface="Constantia" pitchFamily="18" charset="0"/>
              </a:defRPr>
            </a:lvl1pPr>
          </a:lstStyle>
          <a:p>
            <a:pPr>
              <a:defRPr/>
            </a:pPr>
            <a:endParaRPr lang="fa-IR"/>
          </a:p>
        </p:txBody>
      </p:sp>
      <p:sp>
        <p:nvSpPr>
          <p:cNvPr id="7" name="Slide Number Placeholder 6"/>
          <p:cNvSpPr>
            <a:spLocks noGrp="1"/>
          </p:cNvSpPr>
          <p:nvPr>
            <p:ph type="sldNum" sz="quarter" idx="12"/>
          </p:nvPr>
        </p:nvSpPr>
        <p:spPr/>
        <p:txBody>
          <a:bodyPr/>
          <a:lstStyle>
            <a:lvl1pPr rtl="0">
              <a:defRPr>
                <a:latin typeface="Constantia" pitchFamily="18" charset="0"/>
              </a:defRPr>
            </a:lvl1pPr>
          </a:lstStyle>
          <a:p>
            <a:fld id="{ED6ED9B4-6CBD-478A-AE09-8CA96E48E73E}" type="slidenum">
              <a:rPr lang="fa-IR" altLang="en-US"/>
              <a:pPr/>
              <a:t>‹#›</a:t>
            </a:fld>
            <a:endParaRPr lang="fa-IR" altLang="en-US"/>
          </a:p>
        </p:txBody>
      </p:sp>
    </p:spTree>
    <p:extLst>
      <p:ext uri="{BB962C8B-B14F-4D97-AF65-F5344CB8AC3E}">
        <p14:creationId xmlns:p14="http://schemas.microsoft.com/office/powerpoint/2010/main" val="144650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3887391" y="987444"/>
            <a:ext cx="4629150" cy="4873625"/>
          </a:xfrm>
        </p:spPr>
        <p:txBody>
          <a:bodyPr rtlCol="1">
            <a:normAutofit/>
          </a:bodyPr>
          <a:lstStyle>
            <a:lvl1pPr marL="0" indent="0">
              <a:buNone/>
              <a:defRPr sz="3200">
                <a:cs typeface="B Zar" panose="00000400000000000000" pitchFamily="2" charset="-78"/>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rtl="0" fontAlgn="base">
              <a:spcBef>
                <a:spcPct val="0"/>
              </a:spcBef>
              <a:spcAft>
                <a:spcPct val="0"/>
              </a:spcAft>
              <a:defRPr>
                <a:latin typeface="Constantia" pitchFamily="18" charset="0"/>
              </a:defRPr>
            </a:lvl1pPr>
          </a:lstStyle>
          <a:p>
            <a:pPr>
              <a:defRPr/>
            </a:pPr>
            <a:fld id="{BAA505F4-A504-4763-9EA7-3FA11E73760C}" type="datetimeFigureOut">
              <a:rPr lang="fa-IR"/>
              <a:pPr>
                <a:defRPr/>
              </a:pPr>
              <a:t>10/27/1441</a:t>
            </a:fld>
            <a:endParaRPr lang="fa-IR"/>
          </a:p>
        </p:txBody>
      </p:sp>
      <p:sp>
        <p:nvSpPr>
          <p:cNvPr id="6" name="Footer Placeholder 5"/>
          <p:cNvSpPr>
            <a:spLocks noGrp="1"/>
          </p:cNvSpPr>
          <p:nvPr>
            <p:ph type="ftr" sz="quarter" idx="11"/>
          </p:nvPr>
        </p:nvSpPr>
        <p:spPr/>
        <p:txBody>
          <a:bodyPr/>
          <a:lstStyle>
            <a:lvl1pPr rtl="0" fontAlgn="base">
              <a:spcBef>
                <a:spcPct val="0"/>
              </a:spcBef>
              <a:spcAft>
                <a:spcPct val="0"/>
              </a:spcAft>
              <a:defRPr>
                <a:latin typeface="Constantia" pitchFamily="18" charset="0"/>
              </a:defRPr>
            </a:lvl1pPr>
          </a:lstStyle>
          <a:p>
            <a:pPr>
              <a:defRPr/>
            </a:pPr>
            <a:endParaRPr lang="fa-IR"/>
          </a:p>
        </p:txBody>
      </p:sp>
      <p:sp>
        <p:nvSpPr>
          <p:cNvPr id="7" name="Slide Number Placeholder 6"/>
          <p:cNvSpPr>
            <a:spLocks noGrp="1"/>
          </p:cNvSpPr>
          <p:nvPr>
            <p:ph type="sldNum" sz="quarter" idx="12"/>
          </p:nvPr>
        </p:nvSpPr>
        <p:spPr/>
        <p:txBody>
          <a:bodyPr/>
          <a:lstStyle>
            <a:lvl1pPr rtl="0">
              <a:defRPr>
                <a:latin typeface="Constantia" pitchFamily="18" charset="0"/>
              </a:defRPr>
            </a:lvl1pPr>
          </a:lstStyle>
          <a:p>
            <a:fld id="{69F9C3CB-9AFA-4EAB-8CA6-201FD332E8A8}" type="slidenum">
              <a:rPr lang="fa-IR" altLang="en-US"/>
              <a:pPr/>
              <a:t>‹#›</a:t>
            </a:fld>
            <a:endParaRPr lang="fa-IR" altLang="en-US"/>
          </a:p>
        </p:txBody>
      </p:sp>
    </p:spTree>
    <p:extLst>
      <p:ext uri="{BB962C8B-B14F-4D97-AF65-F5344CB8AC3E}">
        <p14:creationId xmlns:p14="http://schemas.microsoft.com/office/powerpoint/2010/main" val="2109929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image" Target="../media/image4.jpe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fa-IR" smtClean="0"/>
              <a:t>Click to edit Master title style</a:t>
            </a:r>
          </a:p>
        </p:txBody>
      </p:sp>
      <p:sp>
        <p:nvSpPr>
          <p:cNvPr id="2051"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4" name="Date Placeholder 3"/>
          <p:cNvSpPr>
            <a:spLocks noGrp="1"/>
          </p:cNvSpPr>
          <p:nvPr>
            <p:ph type="dt" sz="half" idx="2"/>
          </p:nvPr>
        </p:nvSpPr>
        <p:spPr>
          <a:xfrm>
            <a:off x="6457950" y="6356350"/>
            <a:ext cx="2057400" cy="365125"/>
          </a:xfrm>
          <a:prstGeom prst="rect">
            <a:avLst/>
          </a:prstGeom>
        </p:spPr>
        <p:txBody>
          <a:bodyPr vert="horz" lIns="91440" tIns="45720" rIns="91440" bIns="45720" rtlCol="1" anchor="ctr"/>
          <a:lstStyle>
            <a:lvl1pPr algn="r" rtl="1" eaLnBrk="1" fontAlgn="auto" hangingPunct="1">
              <a:spcBef>
                <a:spcPts val="0"/>
              </a:spcBef>
              <a:spcAft>
                <a:spcPts val="0"/>
              </a:spcAft>
              <a:defRPr sz="1200">
                <a:solidFill>
                  <a:prstClr val="black">
                    <a:tint val="75000"/>
                  </a:prstClr>
                </a:solidFill>
                <a:latin typeface="Calibri"/>
                <a:cs typeface="B Zar" panose="00000400000000000000" pitchFamily="2" charset="-78"/>
              </a:defRPr>
            </a:lvl1pPr>
          </a:lstStyle>
          <a:p>
            <a:pPr>
              <a:defRPr/>
            </a:pPr>
            <a:fld id="{0DA4CB80-E51A-4F63-AAB4-143F4562C2B5}" type="datetimeFigureOut">
              <a:rPr lang="fa-IR"/>
              <a:pPr>
                <a:defRPr/>
              </a:pPr>
              <a:t>10/27/1441</a:t>
            </a:fld>
            <a:endParaRPr lang="fa-IR"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1" anchor="ctr"/>
          <a:lstStyle>
            <a:lvl1pPr algn="ctr" rtl="1" eaLnBrk="1" fontAlgn="auto" hangingPunct="1">
              <a:spcBef>
                <a:spcPts val="0"/>
              </a:spcBef>
              <a:spcAft>
                <a:spcPts val="0"/>
              </a:spcAft>
              <a:defRPr sz="1200">
                <a:solidFill>
                  <a:prstClr val="black">
                    <a:tint val="75000"/>
                  </a:prstClr>
                </a:solidFill>
                <a:latin typeface="Calibri"/>
                <a:cs typeface="B Zar" panose="00000400000000000000" pitchFamily="2" charset="-78"/>
              </a:defRPr>
            </a:lvl1pPr>
          </a:lstStyle>
          <a:p>
            <a:pPr>
              <a:defRPr/>
            </a:pPr>
            <a:endParaRPr lang="fa-IR"/>
          </a:p>
        </p:txBody>
      </p:sp>
      <p:sp>
        <p:nvSpPr>
          <p:cNvPr id="6" name="Slide Number Placeholder 5"/>
          <p:cNvSpPr>
            <a:spLocks noGrp="1"/>
          </p:cNvSpPr>
          <p:nvPr>
            <p:ph type="sldNum" sz="quarter" idx="4"/>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rtl="1" eaLnBrk="1" hangingPunct="1">
              <a:defRPr sz="1200">
                <a:solidFill>
                  <a:srgbClr val="898989"/>
                </a:solidFill>
                <a:latin typeface="Calibri" pitchFamily="34" charset="0"/>
                <a:cs typeface="B Zar" pitchFamily="2" charset="-78"/>
              </a:defRPr>
            </a:lvl1pPr>
          </a:lstStyle>
          <a:p>
            <a:pPr algn="l" fontAlgn="base">
              <a:spcBef>
                <a:spcPct val="0"/>
              </a:spcBef>
              <a:spcAft>
                <a:spcPct val="0"/>
              </a:spcAft>
            </a:pPr>
            <a:fld id="{406D038E-E84F-472A-B058-D42C1F6CBAEE}" type="slidenum">
              <a:rPr lang="fa-IR" altLang="en-US"/>
              <a:pPr algn="l" fontAlgn="base">
                <a:spcBef>
                  <a:spcPct val="0"/>
                </a:spcBef>
                <a:spcAft>
                  <a:spcPct val="0"/>
                </a:spcAft>
              </a:pPr>
              <a:t>‹#›</a:t>
            </a:fld>
            <a:endParaRPr lang="fa-IR" altLang="en-US"/>
          </a:p>
        </p:txBody>
      </p:sp>
    </p:spTree>
    <p:extLst>
      <p:ext uri="{BB962C8B-B14F-4D97-AF65-F5344CB8AC3E}">
        <p14:creationId xmlns:p14="http://schemas.microsoft.com/office/powerpoint/2010/main" val="1011477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rtl="1" eaLnBrk="0" fontAlgn="base" hangingPunct="0">
        <a:lnSpc>
          <a:spcPct val="90000"/>
        </a:lnSpc>
        <a:spcBef>
          <a:spcPct val="0"/>
        </a:spcBef>
        <a:spcAft>
          <a:spcPct val="0"/>
        </a:spcAft>
        <a:defRPr sz="4400" kern="1200">
          <a:solidFill>
            <a:schemeClr val="tx1"/>
          </a:solidFill>
          <a:latin typeface="+mj-lt"/>
          <a:ea typeface="+mj-ea"/>
          <a:cs typeface="B Titr" panose="00000700000000000000" pitchFamily="2" charset="-78"/>
        </a:defRPr>
      </a:lvl1pPr>
      <a:lvl2pPr algn="r" rtl="1" eaLnBrk="0" fontAlgn="base" hangingPunct="0">
        <a:lnSpc>
          <a:spcPct val="90000"/>
        </a:lnSpc>
        <a:spcBef>
          <a:spcPct val="0"/>
        </a:spcBef>
        <a:spcAft>
          <a:spcPct val="0"/>
        </a:spcAft>
        <a:defRPr sz="4400">
          <a:solidFill>
            <a:schemeClr val="tx1"/>
          </a:solidFill>
          <a:latin typeface="Calibri Light"/>
          <a:cs typeface="B Titr" pitchFamily="2" charset="-78"/>
        </a:defRPr>
      </a:lvl2pPr>
      <a:lvl3pPr algn="r" rtl="1" eaLnBrk="0" fontAlgn="base" hangingPunct="0">
        <a:lnSpc>
          <a:spcPct val="90000"/>
        </a:lnSpc>
        <a:spcBef>
          <a:spcPct val="0"/>
        </a:spcBef>
        <a:spcAft>
          <a:spcPct val="0"/>
        </a:spcAft>
        <a:defRPr sz="4400">
          <a:solidFill>
            <a:schemeClr val="tx1"/>
          </a:solidFill>
          <a:latin typeface="Calibri Light"/>
          <a:cs typeface="B Titr" pitchFamily="2" charset="-78"/>
        </a:defRPr>
      </a:lvl3pPr>
      <a:lvl4pPr algn="r" rtl="1" eaLnBrk="0" fontAlgn="base" hangingPunct="0">
        <a:lnSpc>
          <a:spcPct val="90000"/>
        </a:lnSpc>
        <a:spcBef>
          <a:spcPct val="0"/>
        </a:spcBef>
        <a:spcAft>
          <a:spcPct val="0"/>
        </a:spcAft>
        <a:defRPr sz="4400">
          <a:solidFill>
            <a:schemeClr val="tx1"/>
          </a:solidFill>
          <a:latin typeface="Calibri Light"/>
          <a:cs typeface="B Titr" pitchFamily="2" charset="-78"/>
        </a:defRPr>
      </a:lvl4pPr>
      <a:lvl5pPr algn="r" rtl="1" eaLnBrk="0" fontAlgn="base" hangingPunct="0">
        <a:lnSpc>
          <a:spcPct val="90000"/>
        </a:lnSpc>
        <a:spcBef>
          <a:spcPct val="0"/>
        </a:spcBef>
        <a:spcAft>
          <a:spcPct val="0"/>
        </a:spcAft>
        <a:defRPr sz="4400">
          <a:solidFill>
            <a:schemeClr val="tx1"/>
          </a:solidFill>
          <a:latin typeface="Calibri Light"/>
          <a:cs typeface="B Titr" pitchFamily="2" charset="-78"/>
        </a:defRPr>
      </a:lvl5pPr>
      <a:lvl6pPr marL="457200" algn="r" rtl="1" fontAlgn="base">
        <a:lnSpc>
          <a:spcPct val="90000"/>
        </a:lnSpc>
        <a:spcBef>
          <a:spcPct val="0"/>
        </a:spcBef>
        <a:spcAft>
          <a:spcPct val="0"/>
        </a:spcAft>
        <a:defRPr sz="4400">
          <a:solidFill>
            <a:schemeClr val="tx1"/>
          </a:solidFill>
          <a:latin typeface="Calibri Light"/>
          <a:cs typeface="B Titr" pitchFamily="2" charset="-78"/>
        </a:defRPr>
      </a:lvl6pPr>
      <a:lvl7pPr marL="914400" algn="r" rtl="1" fontAlgn="base">
        <a:lnSpc>
          <a:spcPct val="90000"/>
        </a:lnSpc>
        <a:spcBef>
          <a:spcPct val="0"/>
        </a:spcBef>
        <a:spcAft>
          <a:spcPct val="0"/>
        </a:spcAft>
        <a:defRPr sz="4400">
          <a:solidFill>
            <a:schemeClr val="tx1"/>
          </a:solidFill>
          <a:latin typeface="Calibri Light"/>
          <a:cs typeface="B Titr" pitchFamily="2" charset="-78"/>
        </a:defRPr>
      </a:lvl7pPr>
      <a:lvl8pPr marL="1371600" algn="r" rtl="1" fontAlgn="base">
        <a:lnSpc>
          <a:spcPct val="90000"/>
        </a:lnSpc>
        <a:spcBef>
          <a:spcPct val="0"/>
        </a:spcBef>
        <a:spcAft>
          <a:spcPct val="0"/>
        </a:spcAft>
        <a:defRPr sz="4400">
          <a:solidFill>
            <a:schemeClr val="tx1"/>
          </a:solidFill>
          <a:latin typeface="Calibri Light"/>
          <a:cs typeface="B Titr" pitchFamily="2" charset="-78"/>
        </a:defRPr>
      </a:lvl8pPr>
      <a:lvl9pPr marL="1828800" algn="r" rtl="1" fontAlgn="base">
        <a:lnSpc>
          <a:spcPct val="90000"/>
        </a:lnSpc>
        <a:spcBef>
          <a:spcPct val="0"/>
        </a:spcBef>
        <a:spcAft>
          <a:spcPct val="0"/>
        </a:spcAft>
        <a:defRPr sz="4400">
          <a:solidFill>
            <a:schemeClr val="tx1"/>
          </a:solidFill>
          <a:latin typeface="Calibri Light"/>
          <a:cs typeface="B Titr" pitchFamily="2" charset="-78"/>
        </a:defRPr>
      </a:lvl9pPr>
    </p:titleStyle>
    <p:bodyStyle>
      <a:lvl1pPr marL="228600" indent="-228600" algn="r" rtl="1" eaLnBrk="0" fontAlgn="base" hangingPunct="0">
        <a:lnSpc>
          <a:spcPct val="90000"/>
        </a:lnSpc>
        <a:spcBef>
          <a:spcPts val="1000"/>
        </a:spcBef>
        <a:spcAft>
          <a:spcPct val="0"/>
        </a:spcAft>
        <a:buFont typeface="Arial" pitchFamily="34" charset="0"/>
        <a:buChar char="•"/>
        <a:defRPr sz="2800" kern="1200">
          <a:solidFill>
            <a:schemeClr val="tx1"/>
          </a:solidFill>
          <a:latin typeface="+mn-lt"/>
          <a:ea typeface="+mn-ea"/>
          <a:cs typeface="+mn-cs"/>
        </a:defRPr>
      </a:lvl1pPr>
      <a:lvl2pPr marL="685800" indent="-228600" algn="r" rtl="1"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mn-ea"/>
          <a:cs typeface="+mn-cs"/>
        </a:defRPr>
      </a:lvl2pPr>
      <a:lvl3pPr marL="1143000" indent="-228600" algn="r" rtl="1"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r" rtl="1"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r" rtl="1"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B Zar" panose="00000400000000000000" pitchFamily="2" charset="-78"/>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rgbClr val="FFEBFA"/>
            </a:gs>
            <a:gs pos="30000">
              <a:srgbClr val="C4D6EB"/>
            </a:gs>
            <a:gs pos="60001">
              <a:srgbClr val="85C2FF"/>
            </a:gs>
            <a:gs pos="100000">
              <a:srgbClr val="5E9EFF"/>
            </a:gs>
          </a:gsLst>
          <a:path path="shape">
            <a:fillToRect l="50000" t="50000" r="50000" b="50000"/>
          </a:path>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fa-IR" smtClean="0"/>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171012"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400">
                <a:solidFill>
                  <a:srgbClr val="000000"/>
                </a:solidFill>
                <a:latin typeface="Arial"/>
                <a:cs typeface="Arial"/>
              </a:defRPr>
            </a:lvl1pPr>
          </a:lstStyle>
          <a:p>
            <a:pPr fontAlgn="base">
              <a:spcBef>
                <a:spcPct val="0"/>
              </a:spcBef>
              <a:spcAft>
                <a:spcPct val="0"/>
              </a:spcAft>
              <a:defRPr/>
            </a:pPr>
            <a:endParaRPr lang="en-US"/>
          </a:p>
        </p:txBody>
      </p:sp>
      <p:sp>
        <p:nvSpPr>
          <p:cNvPr id="17101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1" eaLnBrk="1" hangingPunct="1">
              <a:defRPr sz="1400">
                <a:solidFill>
                  <a:srgbClr val="000000"/>
                </a:solidFill>
                <a:latin typeface="Arial"/>
                <a:cs typeface="Arial"/>
              </a:defRPr>
            </a:lvl1pPr>
          </a:lstStyle>
          <a:p>
            <a:pPr fontAlgn="base">
              <a:spcBef>
                <a:spcPct val="0"/>
              </a:spcBef>
              <a:spcAft>
                <a:spcPct val="0"/>
              </a:spcAft>
              <a:defRPr/>
            </a:pPr>
            <a:endParaRPr lang="en-US"/>
          </a:p>
        </p:txBody>
      </p:sp>
      <p:sp>
        <p:nvSpPr>
          <p:cNvPr id="171014"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400">
                <a:solidFill>
                  <a:srgbClr val="000000"/>
                </a:solidFill>
                <a:latin typeface="Arial" pitchFamily="34" charset="0"/>
              </a:defRPr>
            </a:lvl1pPr>
          </a:lstStyle>
          <a:p>
            <a:pPr fontAlgn="base">
              <a:spcBef>
                <a:spcPct val="0"/>
              </a:spcBef>
              <a:spcAft>
                <a:spcPct val="0"/>
              </a:spcAft>
            </a:pPr>
            <a:fld id="{DDED6725-A31C-43E9-819B-4CC21CE05AB9}" type="slidenum">
              <a:rPr lang="ar-SA" altLang="en-US"/>
              <a:pPr fontAlgn="base">
                <a:spcBef>
                  <a:spcPct val="0"/>
                </a:spcBef>
                <a:spcAft>
                  <a:spcPct val="0"/>
                </a:spcAft>
              </a:pPr>
              <a:t>‹#›</a:t>
            </a:fld>
            <a:endParaRPr lang="en-US" altLang="en-US"/>
          </a:p>
        </p:txBody>
      </p:sp>
    </p:spTree>
    <p:extLst>
      <p:ext uri="{BB962C8B-B14F-4D97-AF65-F5344CB8AC3E}">
        <p14:creationId xmlns:p14="http://schemas.microsoft.com/office/powerpoint/2010/main" val="12496626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Lst>
  <p:transition spd="med">
    <p:fade thruBlk="1"/>
  </p:transition>
  <p:timing>
    <p:tnLst>
      <p:par>
        <p:cTn id="1" dur="indefinite" restart="never" nodeType="tmRoot"/>
      </p:par>
    </p:tnLst>
  </p:timing>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8194" name="Text Placeholder 8"/>
          <p:cNvSpPr>
            <a:spLocks noGrp="1"/>
          </p:cNvSpPr>
          <p:nvPr>
            <p:ph type="body" idx="1"/>
          </p:nvPr>
        </p:nvSpPr>
        <p:spPr bwMode="auto">
          <a:xfrm>
            <a:off x="457200" y="1447800"/>
            <a:ext cx="82296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rtl="1" eaLnBrk="1" fontAlgn="auto" latinLnBrk="0" hangingPunct="1">
              <a:spcBef>
                <a:spcPts val="0"/>
              </a:spcBef>
              <a:spcAft>
                <a:spcPts val="0"/>
              </a:spcAft>
              <a:defRPr kumimoji="0" sz="1200">
                <a:solidFill>
                  <a:srgbClr val="EEECE1"/>
                </a:solidFill>
                <a:latin typeface="Constantia"/>
                <a:cs typeface="Times New Roman"/>
              </a:defRPr>
            </a:lvl1pPr>
          </a:lstStyle>
          <a:p>
            <a:pPr>
              <a:defRPr/>
            </a:pPr>
            <a:fld id="{70ECA88C-3CA2-4ACC-94C2-A9DCA85AAA95}" type="datetimeFigureOut">
              <a:rPr lang="fa-IR"/>
              <a:pPr>
                <a:defRPr/>
              </a:pPr>
              <a:t>10/27/1441</a:t>
            </a:fld>
            <a:endParaRPr lang="fa-IR"/>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r" rtl="1" eaLnBrk="1" fontAlgn="auto" latinLnBrk="0" hangingPunct="1">
              <a:spcBef>
                <a:spcPts val="0"/>
              </a:spcBef>
              <a:spcAft>
                <a:spcPts val="0"/>
              </a:spcAft>
              <a:defRPr kumimoji="0" sz="1200">
                <a:solidFill>
                  <a:srgbClr val="EEECE1"/>
                </a:solidFill>
                <a:latin typeface="Constantia"/>
                <a:cs typeface="Times New Roman"/>
              </a:defRPr>
            </a:lvl1pPr>
          </a:lstStyle>
          <a:p>
            <a:pPr>
              <a:defRPr/>
            </a:pPr>
            <a:endParaRPr lang="fa-IR"/>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wrap="square" lIns="0" tIns="0" rIns="0" bIns="0" numCol="1" anchor="ctr" anchorCtr="0" compatLnSpc="1">
            <a:prstTxWarp prst="textNoShape">
              <a:avLst/>
            </a:prstTxWarp>
            <a:noAutofit/>
          </a:bodyPr>
          <a:lstStyle>
            <a:lvl1pPr algn="ctr" rtl="1" eaLnBrk="1" hangingPunct="1">
              <a:defRPr sz="1600">
                <a:solidFill>
                  <a:srgbClr val="EEECE1"/>
                </a:solidFill>
                <a:cs typeface="Times New Roman" pitchFamily="18" charset="0"/>
              </a:defRPr>
            </a:lvl1pPr>
          </a:lstStyle>
          <a:p>
            <a:pPr fontAlgn="base">
              <a:spcBef>
                <a:spcPct val="0"/>
              </a:spcBef>
              <a:spcAft>
                <a:spcPct val="0"/>
              </a:spcAft>
            </a:pPr>
            <a:fld id="{FB69859D-C496-4A9D-813A-85EA1CD6F9A3}" type="slidenum">
              <a:rPr lang="fa-IR" altLang="en-US"/>
              <a:pPr fontAlgn="base">
                <a:spcBef>
                  <a:spcPct val="0"/>
                </a:spcBef>
                <a:spcAft>
                  <a:spcPct val="0"/>
                </a:spcAft>
              </a:pPr>
              <a:t>‹#›</a:t>
            </a:fld>
            <a:endParaRPr lang="fa-IR" alt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smtClean="0"/>
              <a:t>Click to edit Master title style</a:t>
            </a:r>
            <a:endParaRPr lang="en-US"/>
          </a:p>
        </p:txBody>
      </p:sp>
    </p:spTree>
    <p:extLst>
      <p:ext uri="{BB962C8B-B14F-4D97-AF65-F5344CB8AC3E}">
        <p14:creationId xmlns:p14="http://schemas.microsoft.com/office/powerpoint/2010/main" val="1784654314"/>
      </p:ext>
    </p:extLst>
  </p:cSld>
  <p:clrMap bg1="dk1" tx1="lt1" bg2="dk2" tx2="lt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ransition>
    <p:zoom/>
  </p:transition>
  <p:txStyles>
    <p:titleStyle>
      <a:lvl1pPr algn="l" rtl="1"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1" eaLnBrk="0" fontAlgn="base" hangingPunct="0">
        <a:spcBef>
          <a:spcPct val="0"/>
        </a:spcBef>
        <a:spcAft>
          <a:spcPct val="0"/>
        </a:spcAft>
        <a:defRPr sz="4200">
          <a:solidFill>
            <a:srgbClr val="F9F9F9"/>
          </a:solidFill>
          <a:latin typeface="Constantia" pitchFamily="18" charset="0"/>
        </a:defRPr>
      </a:lvl2pPr>
      <a:lvl3pPr algn="l" rtl="1" eaLnBrk="0" fontAlgn="base" hangingPunct="0">
        <a:spcBef>
          <a:spcPct val="0"/>
        </a:spcBef>
        <a:spcAft>
          <a:spcPct val="0"/>
        </a:spcAft>
        <a:defRPr sz="4200">
          <a:solidFill>
            <a:srgbClr val="F9F9F9"/>
          </a:solidFill>
          <a:latin typeface="Constantia" pitchFamily="18" charset="0"/>
        </a:defRPr>
      </a:lvl3pPr>
      <a:lvl4pPr algn="l" rtl="1" eaLnBrk="0" fontAlgn="base" hangingPunct="0">
        <a:spcBef>
          <a:spcPct val="0"/>
        </a:spcBef>
        <a:spcAft>
          <a:spcPct val="0"/>
        </a:spcAft>
        <a:defRPr sz="4200">
          <a:solidFill>
            <a:srgbClr val="F9F9F9"/>
          </a:solidFill>
          <a:latin typeface="Constantia" pitchFamily="18" charset="0"/>
        </a:defRPr>
      </a:lvl4pPr>
      <a:lvl5pPr algn="l" rtl="1" eaLnBrk="0" fontAlgn="base" hangingPunct="0">
        <a:spcBef>
          <a:spcPct val="0"/>
        </a:spcBef>
        <a:spcAft>
          <a:spcPct val="0"/>
        </a:spcAft>
        <a:defRPr sz="4200">
          <a:solidFill>
            <a:srgbClr val="F9F9F9"/>
          </a:solidFill>
          <a:latin typeface="Constantia" pitchFamily="18" charset="0"/>
        </a:defRPr>
      </a:lvl5pPr>
      <a:lvl6pPr marL="457200" algn="l" rtl="1" fontAlgn="base">
        <a:spcBef>
          <a:spcPct val="0"/>
        </a:spcBef>
        <a:spcAft>
          <a:spcPct val="0"/>
        </a:spcAft>
        <a:defRPr sz="4200">
          <a:solidFill>
            <a:srgbClr val="F9F9F9"/>
          </a:solidFill>
          <a:latin typeface="Constantia" pitchFamily="18" charset="0"/>
        </a:defRPr>
      </a:lvl6pPr>
      <a:lvl7pPr marL="914400" algn="l" rtl="1" fontAlgn="base">
        <a:spcBef>
          <a:spcPct val="0"/>
        </a:spcBef>
        <a:spcAft>
          <a:spcPct val="0"/>
        </a:spcAft>
        <a:defRPr sz="4200">
          <a:solidFill>
            <a:srgbClr val="F9F9F9"/>
          </a:solidFill>
          <a:latin typeface="Constantia" pitchFamily="18" charset="0"/>
        </a:defRPr>
      </a:lvl7pPr>
      <a:lvl8pPr marL="1371600" algn="l" rtl="1" fontAlgn="base">
        <a:spcBef>
          <a:spcPct val="0"/>
        </a:spcBef>
        <a:spcAft>
          <a:spcPct val="0"/>
        </a:spcAft>
        <a:defRPr sz="4200">
          <a:solidFill>
            <a:srgbClr val="F9F9F9"/>
          </a:solidFill>
          <a:latin typeface="Constantia" pitchFamily="18" charset="0"/>
        </a:defRPr>
      </a:lvl8pPr>
      <a:lvl9pPr marL="1828800" algn="l" rtl="1" fontAlgn="base">
        <a:spcBef>
          <a:spcPct val="0"/>
        </a:spcBef>
        <a:spcAft>
          <a:spcPct val="0"/>
        </a:spcAft>
        <a:defRPr sz="4200">
          <a:solidFill>
            <a:srgbClr val="F9F9F9"/>
          </a:solidFill>
          <a:latin typeface="Constantia" pitchFamily="18" charset="0"/>
        </a:defRPr>
      </a:lvl9pPr>
    </p:titleStyle>
    <p:bodyStyle>
      <a:lvl1pPr marL="273050" indent="-273050" algn="r" rtl="1" eaLnBrk="0" fontAlgn="base" hangingPunct="0">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r" rtl="1" eaLnBrk="0" fontAlgn="base" hangingPunct="0">
        <a:spcBef>
          <a:spcPts val="300"/>
        </a:spcBef>
        <a:spcAft>
          <a:spcPct val="0"/>
        </a:spcAft>
        <a:buClr>
          <a:srgbClr val="A94543"/>
        </a:buClr>
        <a:buSzPct val="85000"/>
        <a:buFont typeface="Wingdings 2" pitchFamily="18" charset="2"/>
        <a:buChar char=""/>
        <a:defRPr sz="2400" kern="1200">
          <a:solidFill>
            <a:schemeClr val="tx2"/>
          </a:solidFill>
          <a:latin typeface="+mn-lt"/>
          <a:ea typeface="+mn-ea"/>
          <a:cs typeface="+mn-cs"/>
        </a:defRPr>
      </a:lvl2pPr>
      <a:lvl3pPr marL="1004888" indent="-228600" algn="r" rtl="1" eaLnBrk="0" fontAlgn="base" hangingPunct="0">
        <a:spcBef>
          <a:spcPts val="300"/>
        </a:spcBef>
        <a:spcAft>
          <a:spcPct val="0"/>
        </a:spcAft>
        <a:buClr>
          <a:srgbClr val="8C3836"/>
        </a:buClr>
        <a:buSzPct val="85000"/>
        <a:buFont typeface="Wingdings 2" pitchFamily="18" charset="2"/>
        <a:buChar char=""/>
        <a:defRPr sz="2100" kern="1200">
          <a:solidFill>
            <a:schemeClr val="tx1"/>
          </a:solidFill>
          <a:latin typeface="+mn-lt"/>
          <a:ea typeface="+mn-ea"/>
          <a:cs typeface="+mn-cs"/>
        </a:defRPr>
      </a:lvl3pPr>
      <a:lvl4pPr marL="1279525" indent="-228600" algn="r" rtl="1" eaLnBrk="0" fontAlgn="base" hangingPunct="0">
        <a:spcBef>
          <a:spcPts val="300"/>
        </a:spcBef>
        <a:spcAft>
          <a:spcPct val="0"/>
        </a:spcAft>
        <a:buClr>
          <a:srgbClr val="A94543"/>
        </a:buClr>
        <a:buSzPct val="85000"/>
        <a:buFont typeface="Wingdings 2" pitchFamily="18" charset="2"/>
        <a:buChar char=""/>
        <a:defRPr sz="1900" kern="1200">
          <a:solidFill>
            <a:schemeClr val="tx1"/>
          </a:solidFill>
          <a:latin typeface="+mn-lt"/>
          <a:ea typeface="+mn-ea"/>
          <a:cs typeface="+mn-cs"/>
        </a:defRPr>
      </a:lvl4pPr>
      <a:lvl5pPr marL="1554163" indent="-228600" algn="r" rtl="1" eaLnBrk="0" fontAlgn="base" hangingPunct="0">
        <a:spcBef>
          <a:spcPts val="338"/>
        </a:spcBef>
        <a:spcAft>
          <a:spcPct val="0"/>
        </a:spcAft>
        <a:buClr>
          <a:srgbClr val="A94543"/>
        </a:buClr>
        <a:buSzPct val="85000"/>
        <a:buFont typeface="Wingdings 2"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117850" y="34925"/>
            <a:ext cx="2965450" cy="246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342900" y="5715000"/>
            <a:ext cx="3771900" cy="584775"/>
          </a:xfrm>
          <a:prstGeom prst="rect">
            <a:avLst/>
          </a:prstGeom>
          <a:noFill/>
        </p:spPr>
        <p:txBody>
          <a:bodyPr>
            <a:spAutoFit/>
          </a:bodyPr>
          <a:lstStyle/>
          <a:p>
            <a:pPr algn="ctr" eaLnBrk="0" fontAlgn="base" hangingPunct="0">
              <a:spcBef>
                <a:spcPct val="20000"/>
              </a:spcBef>
              <a:spcAft>
                <a:spcPct val="0"/>
              </a:spcAft>
              <a:defRPr/>
            </a:pPr>
            <a:r>
              <a:rPr lang="fa-IR" sz="3200" b="1" cap="all" dirty="0">
                <a:ln w="9000" cmpd="sng">
                  <a:solidFill>
                    <a:srgbClr val="10CF9B">
                      <a:shade val="50000"/>
                      <a:satMod val="120000"/>
                    </a:srgbClr>
                  </a:solidFill>
                  <a:prstDash val="solid"/>
                </a:ln>
                <a:solidFill>
                  <a:prstClr val="black"/>
                </a:solidFill>
                <a:effectLst>
                  <a:reflection blurRad="12700" stA="28000" endPos="45000" dist="1000" dir="5400000" sy="-100000" algn="bl" rotWithShape="0"/>
                </a:effectLst>
                <a:latin typeface="IRNemad" pitchFamily="2" charset="0"/>
                <a:cs typeface="B Davat" panose="00000400000000000000" pitchFamily="2" charset="-78"/>
              </a:rPr>
              <a:t>حسین عباسیان </a:t>
            </a:r>
            <a:r>
              <a:rPr lang="fa-IR" sz="3200" b="1" cap="all" dirty="0">
                <a:ln w="9000" cmpd="sng">
                  <a:solidFill>
                    <a:srgbClr val="10CF9B">
                      <a:shade val="50000"/>
                      <a:satMod val="120000"/>
                    </a:srgbClr>
                  </a:solidFill>
                  <a:prstDash val="solid"/>
                </a:ln>
                <a:solidFill>
                  <a:prstClr val="black"/>
                </a:solidFill>
                <a:effectLst>
                  <a:reflection blurRad="12700" stA="28000" endPos="45000" dist="1000" dir="5400000" sy="-100000" algn="bl" rotWithShape="0"/>
                </a:effectLst>
                <a:latin typeface="IRNemad" pitchFamily="2" charset="0"/>
                <a:cs typeface="0 Davat" pitchFamily="2" charset="-78"/>
              </a:rPr>
              <a:t>– مشهد مقدس</a:t>
            </a:r>
            <a:endParaRPr lang="en-US" sz="3200" b="1" cap="all" dirty="0">
              <a:ln w="9000" cmpd="sng">
                <a:solidFill>
                  <a:srgbClr val="10CF9B">
                    <a:shade val="50000"/>
                    <a:satMod val="120000"/>
                  </a:srgbClr>
                </a:solidFill>
                <a:prstDash val="solid"/>
              </a:ln>
              <a:solidFill>
                <a:prstClr val="black"/>
              </a:solidFill>
              <a:effectLst>
                <a:reflection blurRad="12700" stA="28000" endPos="45000" dist="1000" dir="5400000" sy="-100000" algn="bl" rotWithShape="0"/>
              </a:effectLst>
              <a:latin typeface="IRNemad" pitchFamily="2" charset="0"/>
              <a:cs typeface="0 Davat" pitchFamily="2" charset="-78"/>
            </a:endParaRPr>
          </a:p>
        </p:txBody>
      </p:sp>
      <p:pic>
        <p:nvPicPr>
          <p:cNvPr id="603138" name="Picture 2" descr="F:\تصاویر\ema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 y="495300"/>
            <a:ext cx="2095500" cy="2552700"/>
          </a:xfrm>
          <a:prstGeom prst="roundRect">
            <a:avLst>
              <a:gd name="adj" fmla="val 8594"/>
            </a:avLst>
          </a:prstGeom>
          <a:solidFill>
            <a:srgbClr val="FFFFFF">
              <a:shade val="85000"/>
            </a:srgbClr>
          </a:solidFill>
          <a:ln>
            <a:noFill/>
          </a:ln>
          <a:effectLst>
            <a:glow rad="228600">
              <a:schemeClr val="accent4">
                <a:satMod val="175000"/>
                <a:alpha val="40000"/>
              </a:schemeClr>
            </a:glow>
            <a:reflection blurRad="12700" stA="38000" endPos="28000" dist="5000" dir="5400000" sy="-100000" algn="bl" rotWithShape="0"/>
          </a:effectLst>
          <a:extLst/>
        </p:spPr>
      </p:pic>
      <p:pic>
        <p:nvPicPr>
          <p:cNvPr id="603140" name="Picture 4" descr="F:\تصاویر\rahba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4200" y="434182"/>
            <a:ext cx="2209800" cy="2461418"/>
          </a:xfrm>
          <a:prstGeom prst="roundRect">
            <a:avLst>
              <a:gd name="adj" fmla="val 8594"/>
            </a:avLst>
          </a:prstGeom>
          <a:solidFill>
            <a:srgbClr val="FFFFFF">
              <a:shade val="85000"/>
            </a:srgbClr>
          </a:solidFill>
          <a:ln>
            <a:noFill/>
          </a:ln>
          <a:effectLst>
            <a:glow rad="228600">
              <a:schemeClr val="accent4">
                <a:satMod val="175000"/>
                <a:alpha val="40000"/>
              </a:schemeClr>
            </a:glow>
            <a:reflection blurRad="12700" stA="38000" endPos="28000" dist="5000" dir="5400000" sy="-100000" algn="bl" rotWithShape="0"/>
          </a:effectLst>
          <a:extLst/>
        </p:spPr>
      </p:pic>
      <p:sp>
        <p:nvSpPr>
          <p:cNvPr id="11" name="Rectangle 10"/>
          <p:cNvSpPr/>
          <p:nvPr/>
        </p:nvSpPr>
        <p:spPr>
          <a:xfrm>
            <a:off x="361950" y="3657600"/>
            <a:ext cx="8477250" cy="1366528"/>
          </a:xfrm>
          <a:prstGeom prst="rect">
            <a:avLst/>
          </a:prstGeom>
          <a:solidFill>
            <a:srgbClr val="FFFFFF"/>
          </a:solidFill>
          <a:ln w="25400" cap="flat" cmpd="sng" algn="ctr">
            <a:solidFill>
              <a:srgbClr val="CC3300"/>
            </a:solidFill>
            <a:prstDash val="solid"/>
          </a:ln>
          <a:effectLst>
            <a:glow rad="228600">
              <a:srgbClr val="CC9900">
                <a:satMod val="175000"/>
                <a:alpha val="40000"/>
              </a:srgbClr>
            </a:glow>
            <a:softEdge rad="127000"/>
          </a:effectLst>
        </p:spPr>
        <p:txBody>
          <a:bodyPr>
            <a:spAutoFit/>
          </a:bodyPr>
          <a:lstStyle/>
          <a:p>
            <a:pPr algn="ctr">
              <a:lnSpc>
                <a:spcPct val="115000"/>
              </a:lnSpc>
              <a:spcAft>
                <a:spcPts val="1000"/>
              </a:spcAft>
              <a:defRPr/>
            </a:pPr>
            <a:r>
              <a:rPr lang="fa-IR" sz="7200" b="1" kern="0" dirty="0">
                <a:solidFill>
                  <a:srgbClr val="000000"/>
                </a:solidFill>
                <a:effectLst>
                  <a:glow rad="228600">
                    <a:srgbClr val="ED7D31">
                      <a:satMod val="175000"/>
                      <a:alpha val="40000"/>
                    </a:srgbClr>
                  </a:glow>
                  <a:outerShdw blurRad="38100" dist="38100" dir="2700000" algn="tl">
                    <a:srgbClr val="000000">
                      <a:alpha val="43137"/>
                    </a:srgbClr>
                  </a:outerShdw>
                </a:effectLst>
                <a:latin typeface="Arial"/>
                <a:ea typeface="Calibri"/>
                <a:cs typeface="A Sane Jaleh" panose="02000700000000000000" pitchFamily="2" charset="-78"/>
              </a:rPr>
              <a:t>«احتضار ابرقدرت »</a:t>
            </a:r>
            <a:endParaRPr lang="en-US" sz="8800" b="1" kern="0" dirty="0">
              <a:solidFill>
                <a:srgbClr val="000000"/>
              </a:solidFill>
              <a:effectLst>
                <a:glow rad="228600">
                  <a:srgbClr val="ED7D31">
                    <a:satMod val="175000"/>
                    <a:alpha val="40000"/>
                  </a:srgbClr>
                </a:glow>
                <a:outerShdw blurRad="38100" dist="38100" dir="2700000" algn="tl">
                  <a:srgbClr val="000000">
                    <a:alpha val="43137"/>
                  </a:srgbClr>
                </a:outerShdw>
              </a:effectLst>
              <a:latin typeface="Arial"/>
              <a:ea typeface="Calibri"/>
              <a:cs typeface="A Sane Jaleh" panose="02000700000000000000" pitchFamily="2" charset="-78"/>
            </a:endParaRPr>
          </a:p>
        </p:txBody>
      </p:sp>
    </p:spTree>
    <p:extLst>
      <p:ext uri="{BB962C8B-B14F-4D97-AF65-F5344CB8AC3E}">
        <p14:creationId xmlns:p14="http://schemas.microsoft.com/office/powerpoint/2010/main" val="34551744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ircle(in)">
                                      <p:cBhvr>
                                        <p:cTn id="12" dur="20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Wingdings 2"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a:solidFill>
                  <a:schemeClr val="tx2"/>
                </a:solidFill>
                <a:latin typeface="Franklin Gothic Book" pitchFamily="34" charset="0"/>
              </a:defRPr>
            </a:lvl5pPr>
            <a:lvl6pPr marL="25146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6pPr>
            <a:lvl7pPr marL="29718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7pPr>
            <a:lvl8pPr marL="34290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8pPr>
            <a:lvl9pPr marL="38862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9pPr>
          </a:lstStyle>
          <a:p>
            <a:pPr>
              <a:spcBef>
                <a:spcPct val="0"/>
              </a:spcBef>
              <a:buClrTx/>
              <a:buSzTx/>
              <a:buFontTx/>
              <a:buNone/>
            </a:pPr>
            <a:fld id="{7068938C-4F57-4793-955D-88D276C395AF}" type="slidenum">
              <a:rPr lang="en-US" altLang="fa-IR" sz="1200">
                <a:solidFill>
                  <a:srgbClr val="BA3E13"/>
                </a:solidFill>
                <a:latin typeface="Constantia" pitchFamily="18" charset="0"/>
              </a:rPr>
              <a:pPr>
                <a:spcBef>
                  <a:spcPct val="0"/>
                </a:spcBef>
                <a:buClrTx/>
                <a:buSzTx/>
                <a:buFontTx/>
                <a:buNone/>
              </a:pPr>
              <a:t>10</a:t>
            </a:fld>
            <a:endParaRPr lang="en-US" altLang="fa-IR" sz="1200">
              <a:solidFill>
                <a:srgbClr val="BA3E13"/>
              </a:solidFill>
              <a:latin typeface="Constantia" pitchFamily="18" charset="0"/>
            </a:endParaRPr>
          </a:p>
        </p:txBody>
      </p:sp>
      <p:pic>
        <p:nvPicPr>
          <p:cNvPr id="3" name="Picture 2" descr="C:\Documents and Settings\Hosein\Desktop\دشمن شناسی\تصاویر\متوسط درآمد سیاه پوستان و سفید پوستان آمریکایی طی سال‌های 2009- 198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536575"/>
            <a:ext cx="8763000" cy="647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4" name="Rectangle 3"/>
          <p:cNvSpPr>
            <a:spLocks noChangeArrowheads="1"/>
          </p:cNvSpPr>
          <p:nvPr/>
        </p:nvSpPr>
        <p:spPr bwMode="auto">
          <a:xfrm>
            <a:off x="-180528" y="182426"/>
            <a:ext cx="9144000" cy="366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2"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a:solidFill>
                  <a:schemeClr val="tx2"/>
                </a:solidFill>
                <a:latin typeface="Franklin Gothic Book" pitchFamily="34" charset="0"/>
              </a:defRPr>
            </a:lvl5pPr>
            <a:lvl6pPr marL="25146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6pPr>
            <a:lvl7pPr marL="29718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7pPr>
            <a:lvl8pPr marL="34290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8pPr>
            <a:lvl9pPr marL="38862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9pPr>
          </a:lstStyle>
          <a:p>
            <a:pPr algn="r" rtl="1" eaLnBrk="1" hangingPunct="1">
              <a:lnSpc>
                <a:spcPct val="115000"/>
              </a:lnSpc>
              <a:spcBef>
                <a:spcPct val="0"/>
              </a:spcBef>
              <a:spcAft>
                <a:spcPts val="1000"/>
              </a:spcAft>
              <a:buClrTx/>
              <a:buSzTx/>
              <a:buFontTx/>
              <a:buNone/>
            </a:pPr>
            <a:r>
              <a:rPr lang="fa-IR" altLang="fa-IR" sz="1600" b="1" dirty="0">
                <a:solidFill>
                  <a:srgbClr val="000080"/>
                </a:solidFill>
                <a:latin typeface="Calibri" pitchFamily="34" charset="0"/>
                <a:ea typeface="Calibri" pitchFamily="34" charset="0"/>
                <a:cs typeface="B Zar" pitchFamily="2" charset="-78"/>
              </a:rPr>
              <a:t>متوسط درآمد سیاه پوستان و سفید پوستان آمریکایی طی سال‌های 2009- 1984</a:t>
            </a:r>
            <a:endParaRPr lang="en-US" altLang="fa-IR" sz="2000" dirty="0">
              <a:solidFill>
                <a:schemeClr val="tx1"/>
              </a:solidFill>
              <a:latin typeface="Calibri" pitchFamily="34" charset="0"/>
              <a:ea typeface="Calibri" pitchFamily="34" charset="0"/>
              <a:cs typeface="B Zar" pitchFamily="2" charset="-78"/>
            </a:endParaRPr>
          </a:p>
        </p:txBody>
      </p:sp>
    </p:spTree>
    <p:extLst>
      <p:ext uri="{BB962C8B-B14F-4D97-AF65-F5344CB8AC3E}">
        <p14:creationId xmlns:p14="http://schemas.microsoft.com/office/powerpoint/2010/main" val="2225614744"/>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Wingdings 2"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a:solidFill>
                  <a:schemeClr val="tx2"/>
                </a:solidFill>
                <a:latin typeface="Franklin Gothic Book" pitchFamily="34" charset="0"/>
              </a:defRPr>
            </a:lvl5pPr>
            <a:lvl6pPr marL="25146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6pPr>
            <a:lvl7pPr marL="29718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7pPr>
            <a:lvl8pPr marL="34290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8pPr>
            <a:lvl9pPr marL="38862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9pPr>
          </a:lstStyle>
          <a:p>
            <a:pPr>
              <a:spcBef>
                <a:spcPct val="0"/>
              </a:spcBef>
              <a:buClrTx/>
              <a:buSzTx/>
              <a:buFontTx/>
              <a:buNone/>
            </a:pPr>
            <a:fld id="{B4C4FD89-73EF-4188-8422-1AB5BDDCBD5B}" type="slidenum">
              <a:rPr lang="en-US" altLang="fa-IR" sz="1200">
                <a:solidFill>
                  <a:srgbClr val="BA3E13"/>
                </a:solidFill>
                <a:latin typeface="Constantia" pitchFamily="18" charset="0"/>
              </a:rPr>
              <a:pPr>
                <a:spcBef>
                  <a:spcPct val="0"/>
                </a:spcBef>
                <a:buClrTx/>
                <a:buSzTx/>
                <a:buFontTx/>
                <a:buNone/>
              </a:pPr>
              <a:t>11</a:t>
            </a:fld>
            <a:endParaRPr lang="en-US" altLang="fa-IR" sz="1200">
              <a:solidFill>
                <a:srgbClr val="BA3E13"/>
              </a:solidFill>
              <a:latin typeface="Constantia" pitchFamily="18" charset="0"/>
            </a:endParaRPr>
          </a:p>
        </p:txBody>
      </p:sp>
      <p:sp>
        <p:nvSpPr>
          <p:cNvPr id="134147" name="Rectangle 2"/>
          <p:cNvSpPr>
            <a:spLocks noChangeArrowheads="1"/>
          </p:cNvSpPr>
          <p:nvPr/>
        </p:nvSpPr>
        <p:spPr bwMode="auto">
          <a:xfrm>
            <a:off x="228600" y="76200"/>
            <a:ext cx="8686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2"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a:solidFill>
                  <a:schemeClr val="tx2"/>
                </a:solidFill>
                <a:latin typeface="Franklin Gothic Book" pitchFamily="34" charset="0"/>
              </a:defRPr>
            </a:lvl5pPr>
            <a:lvl6pPr marL="25146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6pPr>
            <a:lvl7pPr marL="29718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7pPr>
            <a:lvl8pPr marL="34290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8pPr>
            <a:lvl9pPr marL="38862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9pPr>
          </a:lstStyle>
          <a:p>
            <a:pPr algn="r" eaLnBrk="1" hangingPunct="1">
              <a:spcBef>
                <a:spcPct val="0"/>
              </a:spcBef>
              <a:buClrTx/>
              <a:buSzTx/>
              <a:buFontTx/>
              <a:buNone/>
            </a:pPr>
            <a:r>
              <a:rPr lang="fa-IR" altLang="fa-IR" sz="2000" b="1">
                <a:solidFill>
                  <a:srgbClr val="000000"/>
                </a:solidFill>
                <a:latin typeface="Constantia" pitchFamily="18" charset="0"/>
                <a:ea typeface="Calibri" pitchFamily="34" charset="0"/>
                <a:cs typeface="B Zar" pitchFamily="2" charset="-78"/>
              </a:rPr>
              <a:t>کشور آمریکا از نظر آمار قتل مقام اول را در بین کشورهایی که خود را دمکراتیک می‌خوانند، ‌دارد. در واقع 26 درصد مرگ­هایی که بر اثر خشونت حادث می‌شود، در آمریکا رخ می‌دهد. نسبت این آمار در آمریکا 5 و 56 صدم درصد به ازای هر 100 هزار نفر است</a:t>
            </a:r>
            <a:endParaRPr lang="fa-IR" altLang="fa-IR" sz="2000" b="1">
              <a:solidFill>
                <a:schemeClr val="tx1"/>
              </a:solidFill>
              <a:latin typeface="Constantia" pitchFamily="18" charset="0"/>
              <a:ea typeface="Calibri" pitchFamily="34" charset="0"/>
              <a:cs typeface="B Zar" pitchFamily="2" charset="-78"/>
            </a:endParaRPr>
          </a:p>
        </p:txBody>
      </p:sp>
      <p:pic>
        <p:nvPicPr>
          <p:cNvPr id="566274" name="Picture 2" descr="C:\Documents and Settings\Hosein\Desktop\دشمن شناسی\تصاویر\ـ قتل.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428750"/>
            <a:ext cx="822960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1005464"/>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566274"/>
                                        </p:tgtEl>
                                        <p:attrNameLst>
                                          <p:attrName>style.visibility</p:attrName>
                                        </p:attrNameLst>
                                      </p:cBhvr>
                                      <p:to>
                                        <p:strVal val="visible"/>
                                      </p:to>
                                    </p:set>
                                    <p:anim calcmode="lin" valueType="num">
                                      <p:cBhvr>
                                        <p:cTn id="7" dur="1000" fill="hold"/>
                                        <p:tgtEl>
                                          <p:spTgt spid="566274"/>
                                        </p:tgtEl>
                                        <p:attrNameLst>
                                          <p:attrName>ppt_w</p:attrName>
                                        </p:attrNameLst>
                                      </p:cBhvr>
                                      <p:tavLst>
                                        <p:tav tm="0">
                                          <p:val>
                                            <p:fltVal val="0"/>
                                          </p:val>
                                        </p:tav>
                                        <p:tav tm="100000">
                                          <p:val>
                                            <p:strVal val="#ppt_w"/>
                                          </p:val>
                                        </p:tav>
                                      </p:tavLst>
                                    </p:anim>
                                    <p:anim calcmode="lin" valueType="num">
                                      <p:cBhvr>
                                        <p:cTn id="8" dur="1000" fill="hold"/>
                                        <p:tgtEl>
                                          <p:spTgt spid="566274"/>
                                        </p:tgtEl>
                                        <p:attrNameLst>
                                          <p:attrName>ppt_h</p:attrName>
                                        </p:attrNameLst>
                                      </p:cBhvr>
                                      <p:tavLst>
                                        <p:tav tm="0">
                                          <p:val>
                                            <p:fltVal val="0"/>
                                          </p:val>
                                        </p:tav>
                                        <p:tav tm="100000">
                                          <p:val>
                                            <p:strVal val="#ppt_h"/>
                                          </p:val>
                                        </p:tav>
                                      </p:tavLst>
                                    </p:anim>
                                    <p:anim calcmode="lin" valueType="num">
                                      <p:cBhvr>
                                        <p:cTn id="9" dur="1000" fill="hold"/>
                                        <p:tgtEl>
                                          <p:spTgt spid="566274"/>
                                        </p:tgtEl>
                                        <p:attrNameLst>
                                          <p:attrName>style.rotation</p:attrName>
                                        </p:attrNameLst>
                                      </p:cBhvr>
                                      <p:tavLst>
                                        <p:tav tm="0">
                                          <p:val>
                                            <p:fltVal val="90"/>
                                          </p:val>
                                        </p:tav>
                                        <p:tav tm="100000">
                                          <p:val>
                                            <p:fltVal val="0"/>
                                          </p:val>
                                        </p:tav>
                                      </p:tavLst>
                                    </p:anim>
                                    <p:animEffect transition="in" filter="fade">
                                      <p:cBhvr>
                                        <p:cTn id="10" dur="1000"/>
                                        <p:tgtEl>
                                          <p:spTgt spid="566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Wingdings 2"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a:solidFill>
                  <a:schemeClr val="tx2"/>
                </a:solidFill>
                <a:latin typeface="Franklin Gothic Book" pitchFamily="34" charset="0"/>
              </a:defRPr>
            </a:lvl5pPr>
            <a:lvl6pPr marL="25146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6pPr>
            <a:lvl7pPr marL="29718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7pPr>
            <a:lvl8pPr marL="34290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8pPr>
            <a:lvl9pPr marL="38862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9pPr>
          </a:lstStyle>
          <a:p>
            <a:pPr>
              <a:spcBef>
                <a:spcPct val="0"/>
              </a:spcBef>
              <a:buClrTx/>
              <a:buSzTx/>
              <a:buFontTx/>
              <a:buNone/>
            </a:pPr>
            <a:fld id="{A59E507A-878E-4633-AC5A-633100024603}" type="slidenum">
              <a:rPr lang="en-US" altLang="fa-IR" sz="1200">
                <a:solidFill>
                  <a:srgbClr val="BA3E13"/>
                </a:solidFill>
                <a:latin typeface="Constantia" pitchFamily="18" charset="0"/>
              </a:rPr>
              <a:pPr>
                <a:spcBef>
                  <a:spcPct val="0"/>
                </a:spcBef>
                <a:buClrTx/>
                <a:buSzTx/>
                <a:buFontTx/>
                <a:buNone/>
              </a:pPr>
              <a:t>12</a:t>
            </a:fld>
            <a:endParaRPr lang="en-US" altLang="fa-IR" sz="1200">
              <a:solidFill>
                <a:srgbClr val="BA3E13"/>
              </a:solidFill>
              <a:latin typeface="Constantia" pitchFamily="18" charset="0"/>
            </a:endParaRPr>
          </a:p>
        </p:txBody>
      </p:sp>
      <p:sp>
        <p:nvSpPr>
          <p:cNvPr id="135171" name="Rectangle 2"/>
          <p:cNvSpPr>
            <a:spLocks noChangeArrowheads="1"/>
          </p:cNvSpPr>
          <p:nvPr/>
        </p:nvSpPr>
        <p:spPr bwMode="auto">
          <a:xfrm>
            <a:off x="76200" y="0"/>
            <a:ext cx="8839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2"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a:solidFill>
                  <a:schemeClr val="tx2"/>
                </a:solidFill>
                <a:latin typeface="Franklin Gothic Book" pitchFamily="34" charset="0"/>
              </a:defRPr>
            </a:lvl5pPr>
            <a:lvl6pPr marL="25146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6pPr>
            <a:lvl7pPr marL="29718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7pPr>
            <a:lvl8pPr marL="34290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8pPr>
            <a:lvl9pPr marL="38862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9pPr>
          </a:lstStyle>
          <a:p>
            <a:pPr algn="r" eaLnBrk="1" hangingPunct="1">
              <a:spcBef>
                <a:spcPct val="0"/>
              </a:spcBef>
              <a:buClrTx/>
              <a:buSzTx/>
              <a:buFontTx/>
              <a:buNone/>
            </a:pPr>
            <a:r>
              <a:rPr lang="fa-IR" altLang="fa-IR" sz="1800" b="1" dirty="0">
                <a:solidFill>
                  <a:srgbClr val="000000"/>
                </a:solidFill>
                <a:latin typeface="Constantia" pitchFamily="18" charset="0"/>
                <a:ea typeface="Calibri" pitchFamily="34" charset="0"/>
                <a:cs typeface="B Zar" pitchFamily="2" charset="-78"/>
              </a:rPr>
              <a:t>نوع برخورد پلیس با نژادهای مختلف از مصادیق بی‌عدالتی است. در سال 2016 پلیس آمریکا بیش از هزار و 90 نفر را به قتل رساند که در این بین نسبت قتل بومیان آمریکا، لاتین تبارها و سیاهپوستان به جمعیتشان چندین برابر سفیدپوستان بوده است</a:t>
            </a:r>
            <a:endParaRPr lang="fa-IR" altLang="fa-IR" sz="1800" b="1" dirty="0">
              <a:solidFill>
                <a:schemeClr val="tx1"/>
              </a:solidFill>
              <a:latin typeface="Constantia" pitchFamily="18" charset="0"/>
              <a:ea typeface="Calibri" pitchFamily="34" charset="0"/>
              <a:cs typeface="B Zar" pitchFamily="2" charset="-78"/>
            </a:endParaRPr>
          </a:p>
        </p:txBody>
      </p:sp>
      <p:pic>
        <p:nvPicPr>
          <p:cNvPr id="567298" name="Picture 2" descr="C:\Documents and Settings\Hosein\Desktop\دشمن شناسی\تصاویر\قتل بومیان آمریکا، لاتین تبارها و سیاهپوستان به جمعیتشان.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096" y="1196752"/>
            <a:ext cx="8915400" cy="561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829605"/>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567298"/>
                                        </p:tgtEl>
                                        <p:attrNameLst>
                                          <p:attrName>style.visibility</p:attrName>
                                        </p:attrNameLst>
                                      </p:cBhvr>
                                      <p:to>
                                        <p:strVal val="visible"/>
                                      </p:to>
                                    </p:set>
                                    <p:anim calcmode="lin" valueType="num">
                                      <p:cBhvr>
                                        <p:cTn id="7" dur="1000" fill="hold"/>
                                        <p:tgtEl>
                                          <p:spTgt spid="567298"/>
                                        </p:tgtEl>
                                        <p:attrNameLst>
                                          <p:attrName>ppt_w</p:attrName>
                                        </p:attrNameLst>
                                      </p:cBhvr>
                                      <p:tavLst>
                                        <p:tav tm="0">
                                          <p:val>
                                            <p:fltVal val="0"/>
                                          </p:val>
                                        </p:tav>
                                        <p:tav tm="100000">
                                          <p:val>
                                            <p:strVal val="#ppt_w"/>
                                          </p:val>
                                        </p:tav>
                                      </p:tavLst>
                                    </p:anim>
                                    <p:anim calcmode="lin" valueType="num">
                                      <p:cBhvr>
                                        <p:cTn id="8" dur="1000" fill="hold"/>
                                        <p:tgtEl>
                                          <p:spTgt spid="567298"/>
                                        </p:tgtEl>
                                        <p:attrNameLst>
                                          <p:attrName>ppt_h</p:attrName>
                                        </p:attrNameLst>
                                      </p:cBhvr>
                                      <p:tavLst>
                                        <p:tav tm="0">
                                          <p:val>
                                            <p:fltVal val="0"/>
                                          </p:val>
                                        </p:tav>
                                        <p:tav tm="100000">
                                          <p:val>
                                            <p:strVal val="#ppt_h"/>
                                          </p:val>
                                        </p:tav>
                                      </p:tavLst>
                                    </p:anim>
                                    <p:anim calcmode="lin" valueType="num">
                                      <p:cBhvr>
                                        <p:cTn id="9" dur="1000" fill="hold"/>
                                        <p:tgtEl>
                                          <p:spTgt spid="567298"/>
                                        </p:tgtEl>
                                        <p:attrNameLst>
                                          <p:attrName>style.rotation</p:attrName>
                                        </p:attrNameLst>
                                      </p:cBhvr>
                                      <p:tavLst>
                                        <p:tav tm="0">
                                          <p:val>
                                            <p:fltVal val="90"/>
                                          </p:val>
                                        </p:tav>
                                        <p:tav tm="100000">
                                          <p:val>
                                            <p:fltVal val="0"/>
                                          </p:val>
                                        </p:tav>
                                      </p:tavLst>
                                    </p:anim>
                                    <p:animEffect transition="in" filter="fade">
                                      <p:cBhvr>
                                        <p:cTn id="10" dur="1000"/>
                                        <p:tgtEl>
                                          <p:spTgt spid="567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350"/>
            <a:ext cx="7710488" cy="522288"/>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eaLnBrk="1" fontAlgn="auto" hangingPunct="1">
              <a:spcBef>
                <a:spcPts val="0"/>
              </a:spcBef>
              <a:spcAft>
                <a:spcPts val="0"/>
              </a:spcAft>
              <a:defRPr/>
            </a:pPr>
            <a:r>
              <a:rPr lang="fa-IR" sz="2800" b="1" kern="0" dirty="0">
                <a:solidFill>
                  <a:prstClr val="black"/>
                </a:solidFill>
                <a:latin typeface="Times New Roman"/>
                <a:ea typeface="Times New Roman"/>
                <a:cs typeface="B Zar"/>
              </a:rPr>
              <a:t>تأثیر این وقایع در انتخابات ریاست جمهوری آمریکا </a:t>
            </a:r>
            <a:endParaRPr lang="fa-IR" sz="2800" kern="0" dirty="0">
              <a:solidFill>
                <a:prstClr val="black"/>
              </a:solidFill>
            </a:endParaRPr>
          </a:p>
        </p:txBody>
      </p:sp>
      <p:sp>
        <p:nvSpPr>
          <p:cNvPr id="3" name="Rectangle 2"/>
          <p:cNvSpPr/>
          <p:nvPr/>
        </p:nvSpPr>
        <p:spPr>
          <a:xfrm>
            <a:off x="1560513" y="696913"/>
            <a:ext cx="6026150" cy="58477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fa-IR" sz="1600" b="1" dirty="0">
                <a:latin typeface="Times New Roman"/>
                <a:ea typeface="Times New Roman"/>
                <a:cs typeface="B Zar"/>
              </a:rPr>
              <a:t>شعارهای مطرح شده در جریان اعتراض‌ها و خشم بروز یافته در آنها </a:t>
            </a:r>
            <a:endParaRPr lang="fa-IR" sz="1600" b="1" dirty="0"/>
          </a:p>
        </p:txBody>
      </p:sp>
      <p:sp>
        <p:nvSpPr>
          <p:cNvPr id="4" name="Rectangle 3"/>
          <p:cNvSpPr/>
          <p:nvPr/>
        </p:nvSpPr>
        <p:spPr>
          <a:xfrm>
            <a:off x="1560513" y="2044700"/>
            <a:ext cx="6026150" cy="58477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r" eaLnBrk="1" hangingPunct="1">
              <a:defRPr/>
            </a:pPr>
            <a:r>
              <a:rPr lang="fa-IR" sz="1600" b="1" dirty="0">
                <a:latin typeface="Times New Roman"/>
                <a:ea typeface="Times New Roman"/>
                <a:cs typeface="B Zar"/>
              </a:rPr>
              <a:t>معطوف به پدیده ای به نام انتخابات ریاست جمهوری  پیش رو نیست</a:t>
            </a:r>
            <a:endParaRPr lang="fa-IR" sz="1600" b="1" dirty="0"/>
          </a:p>
        </p:txBody>
      </p:sp>
      <p:sp>
        <p:nvSpPr>
          <p:cNvPr id="5" name="Rectangle 4"/>
          <p:cNvSpPr/>
          <p:nvPr/>
        </p:nvSpPr>
        <p:spPr>
          <a:xfrm>
            <a:off x="1560513" y="3424238"/>
            <a:ext cx="6026150" cy="107721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r" eaLnBrk="1" hangingPunct="1">
              <a:defRPr/>
            </a:pPr>
            <a:r>
              <a:rPr lang="fa-IR" sz="1600" b="1" dirty="0">
                <a:latin typeface="Times New Roman"/>
                <a:ea typeface="Times New Roman"/>
                <a:cs typeface="B Zar"/>
              </a:rPr>
              <a:t>پیروزی یا شکست ترامپ در این انتخابات تأثیری در اصل مطالبه مردم آمریکا و خصوصاً رنگین پوستان مبنی بر عبور از تبعیض سیستماتیک و خشونت نژادی در این کشور نخواهد بود. </a:t>
            </a:r>
            <a:endParaRPr lang="fa-IR" sz="1600" b="1" dirty="0"/>
          </a:p>
        </p:txBody>
      </p:sp>
      <p:sp>
        <p:nvSpPr>
          <p:cNvPr id="6" name="Down Arrow 5"/>
          <p:cNvSpPr/>
          <p:nvPr/>
        </p:nvSpPr>
        <p:spPr>
          <a:xfrm>
            <a:off x="4281488" y="1120775"/>
            <a:ext cx="546100" cy="882650"/>
          </a:xfrm>
          <a:prstGeom prst="down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eaLnBrk="1" hangingPunct="1">
              <a:defRPr/>
            </a:pPr>
            <a:endParaRPr lang="fa-IR">
              <a:ln>
                <a:solidFill>
                  <a:srgbClr val="FF0000"/>
                </a:solidFill>
              </a:ln>
              <a:solidFill>
                <a:srgbClr val="FF0000"/>
              </a:solidFill>
            </a:endParaRPr>
          </a:p>
        </p:txBody>
      </p:sp>
      <p:sp>
        <p:nvSpPr>
          <p:cNvPr id="7" name="Down Arrow 6"/>
          <p:cNvSpPr/>
          <p:nvPr/>
        </p:nvSpPr>
        <p:spPr>
          <a:xfrm>
            <a:off x="4286250" y="2432050"/>
            <a:ext cx="574675" cy="882650"/>
          </a:xfrm>
          <a:prstGeom prst="down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eaLnBrk="1" hangingPunct="1">
              <a:defRPr/>
            </a:pPr>
            <a:endParaRPr lang="fa-IR">
              <a:ln>
                <a:solidFill>
                  <a:srgbClr val="FF0000"/>
                </a:solidFill>
              </a:ln>
              <a:solidFill>
                <a:srgbClr val="FF0000"/>
              </a:solidFill>
            </a:endParaRPr>
          </a:p>
        </p:txBody>
      </p:sp>
      <p:sp>
        <p:nvSpPr>
          <p:cNvPr id="8" name="Rectangle 7"/>
          <p:cNvSpPr/>
          <p:nvPr/>
        </p:nvSpPr>
        <p:spPr>
          <a:xfrm>
            <a:off x="0" y="4435475"/>
            <a:ext cx="6038850" cy="1231106"/>
          </a:xfrm>
          <a:prstGeom prst="rect">
            <a:avLst/>
          </a:prstGeom>
        </p:spPr>
        <p:style>
          <a:lnRef idx="3">
            <a:schemeClr val="lt1"/>
          </a:lnRef>
          <a:fillRef idx="1">
            <a:schemeClr val="dk1"/>
          </a:fillRef>
          <a:effectRef idx="1">
            <a:schemeClr val="dk1"/>
          </a:effectRef>
          <a:fontRef idx="minor">
            <a:schemeClr val="lt1"/>
          </a:fontRef>
        </p:style>
        <p:txBody>
          <a:bodyPr>
            <a:spAutoFit/>
          </a:bodyPr>
          <a:lstStyle/>
          <a:p>
            <a:pPr algn="r" eaLnBrk="1" hangingPunct="1">
              <a:defRPr/>
            </a:pPr>
            <a:r>
              <a:rPr lang="fa-IR" b="1" dirty="0">
                <a:latin typeface="Times New Roman"/>
                <a:ea typeface="Times New Roman"/>
                <a:cs typeface="B Zar"/>
              </a:rPr>
              <a:t>یکی از اصلی ترین اهداف ترامپ در اعتراضات ضد </a:t>
            </a:r>
            <a:r>
              <a:rPr lang="fa-IR" sz="2000" b="1" dirty="0">
                <a:latin typeface="Times New Roman"/>
                <a:ea typeface="Times New Roman"/>
                <a:cs typeface="B Zar"/>
              </a:rPr>
              <a:t>نژادپرستی</a:t>
            </a:r>
            <a:r>
              <a:rPr lang="fa-IR" b="1" dirty="0">
                <a:latin typeface="Times New Roman"/>
                <a:ea typeface="Times New Roman"/>
                <a:cs typeface="B Zar"/>
              </a:rPr>
              <a:t> اخیر، تجمیع آرای نژادپرستان و ملی گرایان افراطی در سبد رأی </a:t>
            </a:r>
            <a:r>
              <a:rPr lang="en-US" b="1" dirty="0">
                <a:latin typeface="Times New Roman"/>
                <a:ea typeface="Times New Roman"/>
                <a:cs typeface="B Zar"/>
              </a:rPr>
              <a:t>.</a:t>
            </a:r>
            <a:r>
              <a:rPr lang="fa-IR" b="1" dirty="0">
                <a:latin typeface="Times New Roman"/>
                <a:ea typeface="Times New Roman"/>
                <a:cs typeface="B Zar"/>
              </a:rPr>
              <a:t>جمهوریخواهان و شخص خود بوده است</a:t>
            </a:r>
            <a:endParaRPr lang="fa-IR" b="1" dirty="0"/>
          </a:p>
        </p:txBody>
      </p:sp>
      <p:sp>
        <p:nvSpPr>
          <p:cNvPr id="9" name="Rectangle 8"/>
          <p:cNvSpPr/>
          <p:nvPr/>
        </p:nvSpPr>
        <p:spPr>
          <a:xfrm>
            <a:off x="0" y="5954713"/>
            <a:ext cx="6253163" cy="646112"/>
          </a:xfrm>
          <a:prstGeom prst="rect">
            <a:avLst/>
          </a:prstGeom>
        </p:spPr>
        <p:style>
          <a:lnRef idx="3">
            <a:schemeClr val="lt1"/>
          </a:lnRef>
          <a:fillRef idx="1">
            <a:schemeClr val="dk1"/>
          </a:fillRef>
          <a:effectRef idx="1">
            <a:schemeClr val="dk1"/>
          </a:effectRef>
          <a:fontRef idx="minor">
            <a:schemeClr val="lt1"/>
          </a:fontRef>
        </p:style>
        <p:txBody>
          <a:bodyPr>
            <a:spAutoFit/>
          </a:bodyPr>
          <a:lstStyle/>
          <a:p>
            <a:pPr algn="r" eaLnBrk="1" hangingPunct="1">
              <a:defRPr/>
            </a:pPr>
            <a:r>
              <a:rPr lang="fa-IR" b="1" dirty="0">
                <a:solidFill>
                  <a:srgbClr val="FF0000"/>
                </a:solidFill>
                <a:latin typeface="Times New Roman"/>
                <a:ea typeface="Times New Roman"/>
                <a:cs typeface="B Zar"/>
              </a:rPr>
              <a:t>نظرسنجی ها  نشان می‌دهد که محاسبات رئیس جمهور آمریکا حداقل تا </a:t>
            </a:r>
            <a:r>
              <a:rPr lang="en-US" b="1" dirty="0">
                <a:solidFill>
                  <a:srgbClr val="FF0000"/>
                </a:solidFill>
                <a:latin typeface="Times New Roman"/>
                <a:ea typeface="Times New Roman"/>
                <a:cs typeface="B Zar"/>
              </a:rPr>
              <a:t>.</a:t>
            </a:r>
            <a:r>
              <a:rPr lang="fa-IR" b="1" dirty="0">
                <a:solidFill>
                  <a:srgbClr val="FF0000"/>
                </a:solidFill>
                <a:latin typeface="Times New Roman"/>
                <a:ea typeface="Times New Roman"/>
                <a:cs typeface="B Zar"/>
              </a:rPr>
              <a:t>کنون نادرست بوده است</a:t>
            </a:r>
            <a:endParaRPr lang="fa-IR" b="1" dirty="0">
              <a:solidFill>
                <a:srgbClr val="FF0000"/>
              </a:solidFill>
            </a:endParaRPr>
          </a:p>
        </p:txBody>
      </p:sp>
      <p:pic>
        <p:nvPicPr>
          <p:cNvPr id="570370" name="Picture 2" descr="C:\Documents and Settings\Hosein\Desktop\دشمن شناسی\تصاویر\ترامپ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3950" y="4343401"/>
            <a:ext cx="2890049" cy="2666999"/>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9017061"/>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1000"/>
                                        <p:tgtEl>
                                          <p:spTgt spid="5"/>
                                        </p:tgtEl>
                                      </p:cBhvr>
                                    </p:animEffect>
                                    <p:anim calcmode="lin" valueType="num">
                                      <p:cBhvr>
                                        <p:cTn id="32" dur="1000" fill="hold"/>
                                        <p:tgtEl>
                                          <p:spTgt spid="5"/>
                                        </p:tgtEl>
                                        <p:attrNameLst>
                                          <p:attrName>ppt_x</p:attrName>
                                        </p:attrNameLst>
                                      </p:cBhvr>
                                      <p:tavLst>
                                        <p:tav tm="0">
                                          <p:val>
                                            <p:strVal val="#ppt_x"/>
                                          </p:val>
                                        </p:tav>
                                        <p:tav tm="100000">
                                          <p:val>
                                            <p:strVal val="#ppt_x"/>
                                          </p:val>
                                        </p:tav>
                                      </p:tavLst>
                                    </p:anim>
                                    <p:anim calcmode="lin" valueType="num">
                                      <p:cBhvr>
                                        <p:cTn id="3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31" presetClass="entr" presetSubtype="0" fill="hold" nodeType="clickEffect">
                                  <p:stCondLst>
                                    <p:cond delay="0"/>
                                  </p:stCondLst>
                                  <p:childTnLst>
                                    <p:set>
                                      <p:cBhvr>
                                        <p:cTn id="37" dur="1" fill="hold">
                                          <p:stCondLst>
                                            <p:cond delay="0"/>
                                          </p:stCondLst>
                                        </p:cTn>
                                        <p:tgtEl>
                                          <p:spTgt spid="570370"/>
                                        </p:tgtEl>
                                        <p:attrNameLst>
                                          <p:attrName>style.visibility</p:attrName>
                                        </p:attrNameLst>
                                      </p:cBhvr>
                                      <p:to>
                                        <p:strVal val="visible"/>
                                      </p:to>
                                    </p:set>
                                    <p:anim calcmode="lin" valueType="num">
                                      <p:cBhvr>
                                        <p:cTn id="38" dur="1000" fill="hold"/>
                                        <p:tgtEl>
                                          <p:spTgt spid="570370"/>
                                        </p:tgtEl>
                                        <p:attrNameLst>
                                          <p:attrName>ppt_w</p:attrName>
                                        </p:attrNameLst>
                                      </p:cBhvr>
                                      <p:tavLst>
                                        <p:tav tm="0">
                                          <p:val>
                                            <p:fltVal val="0"/>
                                          </p:val>
                                        </p:tav>
                                        <p:tav tm="100000">
                                          <p:val>
                                            <p:strVal val="#ppt_w"/>
                                          </p:val>
                                        </p:tav>
                                      </p:tavLst>
                                    </p:anim>
                                    <p:anim calcmode="lin" valueType="num">
                                      <p:cBhvr>
                                        <p:cTn id="39" dur="1000" fill="hold"/>
                                        <p:tgtEl>
                                          <p:spTgt spid="570370"/>
                                        </p:tgtEl>
                                        <p:attrNameLst>
                                          <p:attrName>ppt_h</p:attrName>
                                        </p:attrNameLst>
                                      </p:cBhvr>
                                      <p:tavLst>
                                        <p:tav tm="0">
                                          <p:val>
                                            <p:fltVal val="0"/>
                                          </p:val>
                                        </p:tav>
                                        <p:tav tm="100000">
                                          <p:val>
                                            <p:strVal val="#ppt_h"/>
                                          </p:val>
                                        </p:tav>
                                      </p:tavLst>
                                    </p:anim>
                                    <p:anim calcmode="lin" valueType="num">
                                      <p:cBhvr>
                                        <p:cTn id="40" dur="1000" fill="hold"/>
                                        <p:tgtEl>
                                          <p:spTgt spid="570370"/>
                                        </p:tgtEl>
                                        <p:attrNameLst>
                                          <p:attrName>style.rotation</p:attrName>
                                        </p:attrNameLst>
                                      </p:cBhvr>
                                      <p:tavLst>
                                        <p:tav tm="0">
                                          <p:val>
                                            <p:fltVal val="90"/>
                                          </p:val>
                                        </p:tav>
                                        <p:tav tm="100000">
                                          <p:val>
                                            <p:fltVal val="0"/>
                                          </p:val>
                                        </p:tav>
                                      </p:tavLst>
                                    </p:anim>
                                    <p:animEffect transition="in" filter="fade">
                                      <p:cBhvr>
                                        <p:cTn id="41" dur="1000"/>
                                        <p:tgtEl>
                                          <p:spTgt spid="570370"/>
                                        </p:tgtEl>
                                      </p:cBhvr>
                                    </p:animEffect>
                                  </p:childTnLst>
                                </p:cTn>
                              </p:par>
                              <p:par>
                                <p:cTn id="42" presetID="31" presetClass="entr" presetSubtype="0" fill="hold" grpId="0" nodeType="withEffect">
                                  <p:stCondLst>
                                    <p:cond delay="0"/>
                                  </p:stCondLst>
                                  <p:childTnLst>
                                    <p:set>
                                      <p:cBhvr>
                                        <p:cTn id="43" dur="1" fill="hold">
                                          <p:stCondLst>
                                            <p:cond delay="0"/>
                                          </p:stCondLst>
                                        </p:cTn>
                                        <p:tgtEl>
                                          <p:spTgt spid="8"/>
                                        </p:tgtEl>
                                        <p:attrNameLst>
                                          <p:attrName>style.visibility</p:attrName>
                                        </p:attrNameLst>
                                      </p:cBhvr>
                                      <p:to>
                                        <p:strVal val="visible"/>
                                      </p:to>
                                    </p:set>
                                    <p:anim calcmode="lin" valueType="num">
                                      <p:cBhvr>
                                        <p:cTn id="44" dur="1000" fill="hold"/>
                                        <p:tgtEl>
                                          <p:spTgt spid="8"/>
                                        </p:tgtEl>
                                        <p:attrNameLst>
                                          <p:attrName>ppt_w</p:attrName>
                                        </p:attrNameLst>
                                      </p:cBhvr>
                                      <p:tavLst>
                                        <p:tav tm="0">
                                          <p:val>
                                            <p:fltVal val="0"/>
                                          </p:val>
                                        </p:tav>
                                        <p:tav tm="100000">
                                          <p:val>
                                            <p:strVal val="#ppt_w"/>
                                          </p:val>
                                        </p:tav>
                                      </p:tavLst>
                                    </p:anim>
                                    <p:anim calcmode="lin" valueType="num">
                                      <p:cBhvr>
                                        <p:cTn id="45" dur="1000" fill="hold"/>
                                        <p:tgtEl>
                                          <p:spTgt spid="8"/>
                                        </p:tgtEl>
                                        <p:attrNameLst>
                                          <p:attrName>ppt_h</p:attrName>
                                        </p:attrNameLst>
                                      </p:cBhvr>
                                      <p:tavLst>
                                        <p:tav tm="0">
                                          <p:val>
                                            <p:fltVal val="0"/>
                                          </p:val>
                                        </p:tav>
                                        <p:tav tm="100000">
                                          <p:val>
                                            <p:strVal val="#ppt_h"/>
                                          </p:val>
                                        </p:tav>
                                      </p:tavLst>
                                    </p:anim>
                                    <p:anim calcmode="lin" valueType="num">
                                      <p:cBhvr>
                                        <p:cTn id="46" dur="1000" fill="hold"/>
                                        <p:tgtEl>
                                          <p:spTgt spid="8"/>
                                        </p:tgtEl>
                                        <p:attrNameLst>
                                          <p:attrName>style.rotation</p:attrName>
                                        </p:attrNameLst>
                                      </p:cBhvr>
                                      <p:tavLst>
                                        <p:tav tm="0">
                                          <p:val>
                                            <p:fltVal val="90"/>
                                          </p:val>
                                        </p:tav>
                                        <p:tav tm="100000">
                                          <p:val>
                                            <p:fltVal val="0"/>
                                          </p:val>
                                        </p:tav>
                                      </p:tavLst>
                                    </p:anim>
                                    <p:animEffect transition="in" filter="fade">
                                      <p:cBhvr>
                                        <p:cTn id="47" dur="1000"/>
                                        <p:tgtEl>
                                          <p:spTgt spid="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1000"/>
                                        <p:tgtEl>
                                          <p:spTgt spid="9"/>
                                        </p:tgtEl>
                                      </p:cBhvr>
                                    </p:animEffect>
                                    <p:anim calcmode="lin" valueType="num">
                                      <p:cBhvr>
                                        <p:cTn id="53" dur="1000" fill="hold"/>
                                        <p:tgtEl>
                                          <p:spTgt spid="9"/>
                                        </p:tgtEl>
                                        <p:attrNameLst>
                                          <p:attrName>ppt_x</p:attrName>
                                        </p:attrNameLst>
                                      </p:cBhvr>
                                      <p:tavLst>
                                        <p:tav tm="0">
                                          <p:val>
                                            <p:strVal val="#ppt_x"/>
                                          </p:val>
                                        </p:tav>
                                        <p:tav tm="100000">
                                          <p:val>
                                            <p:strVal val="#ppt_x"/>
                                          </p:val>
                                        </p:tav>
                                      </p:tavLst>
                                    </p:anim>
                                    <p:anim calcmode="lin" valueType="num">
                                      <p:cBhvr>
                                        <p:cTn id="5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24600" y="1428750"/>
            <a:ext cx="2819400" cy="52322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285750" indent="-285750" algn="just" rtl="1" eaLnBrk="1" hangingPunct="1">
              <a:buFont typeface="Wingdings" panose="05000000000000000000" pitchFamily="2" charset="2"/>
              <a:buChar char="v"/>
              <a:defRPr/>
            </a:pPr>
            <a:r>
              <a:rPr lang="fa-IR" sz="1200" b="1" dirty="0">
                <a:latin typeface="Times New Roman"/>
                <a:ea typeface="Times New Roman"/>
                <a:cs typeface="B Zar" panose="00000400000000000000" pitchFamily="2" charset="-78"/>
              </a:rPr>
              <a:t>نظرسنجی مشترک موسسه</a:t>
            </a:r>
          </a:p>
          <a:p>
            <a:pPr algn="just" rtl="1" eaLnBrk="1" hangingPunct="1">
              <a:defRPr/>
            </a:pPr>
            <a:r>
              <a:rPr lang="fa-IR" sz="1200" b="1" dirty="0">
                <a:latin typeface="Times New Roman"/>
                <a:ea typeface="Times New Roman"/>
                <a:cs typeface="B Zar" panose="00000400000000000000" pitchFamily="2" charset="-78"/>
              </a:rPr>
              <a:t> "</a:t>
            </a:r>
            <a:r>
              <a:rPr lang="fa-IR" sz="1200" b="1" dirty="0" smtClean="0">
                <a:latin typeface="Times New Roman"/>
                <a:ea typeface="Times New Roman"/>
                <a:cs typeface="B Zar" panose="00000400000000000000" pitchFamily="2" charset="-78"/>
              </a:rPr>
              <a:t>رویترز-آیپسوس"</a:t>
            </a:r>
            <a:r>
              <a:rPr lang="fa-IR" sz="1600" b="1" dirty="0" smtClean="0">
                <a:latin typeface="Times New Roman"/>
                <a:ea typeface="Times New Roman"/>
                <a:cs typeface="B Zar" panose="00000400000000000000" pitchFamily="2" charset="-78"/>
              </a:rPr>
              <a:t>نشانمی‌دهد</a:t>
            </a:r>
            <a:endParaRPr lang="fa-IR" sz="1600" b="1" dirty="0">
              <a:cs typeface="B Zar" panose="00000400000000000000" pitchFamily="2" charset="-78"/>
            </a:endParaRPr>
          </a:p>
        </p:txBody>
      </p:sp>
      <p:sp>
        <p:nvSpPr>
          <p:cNvPr id="5" name="Rectangle 4"/>
          <p:cNvSpPr/>
          <p:nvPr/>
        </p:nvSpPr>
        <p:spPr>
          <a:xfrm>
            <a:off x="6242050" y="4633913"/>
            <a:ext cx="2819400" cy="107721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1">
              <a:defRPr/>
            </a:pPr>
            <a:r>
              <a:rPr lang="en-US" sz="1600" b="1" dirty="0">
                <a:latin typeface="B Zar"/>
                <a:ea typeface="Times New Roman"/>
                <a:cs typeface="B Zar" panose="00000400000000000000" pitchFamily="2" charset="-78"/>
              </a:rPr>
              <a:t> </a:t>
            </a:r>
            <a:r>
              <a:rPr lang="fa-IR" sz="1600" b="1" dirty="0">
                <a:latin typeface="B Zar"/>
                <a:ea typeface="Times New Roman"/>
                <a:cs typeface="B Zar" panose="00000400000000000000" pitchFamily="2" charset="-78"/>
              </a:rPr>
              <a:t>این نظرسنجی در </a:t>
            </a:r>
            <a:r>
              <a:rPr lang="fa-IR" sz="1600" b="1" dirty="0" smtClean="0">
                <a:latin typeface="B Zar"/>
                <a:ea typeface="Times New Roman"/>
                <a:cs typeface="B Zar" panose="00000400000000000000" pitchFamily="2" charset="-78"/>
              </a:rPr>
              <a:t>بحبوحهاعتراضات ضد نژادپرستی منتشر </a:t>
            </a:r>
            <a:r>
              <a:rPr lang="fa-IR" sz="1600" b="1" dirty="0">
                <a:latin typeface="B Zar"/>
                <a:ea typeface="Times New Roman"/>
                <a:cs typeface="B Zar" panose="00000400000000000000" pitchFamily="2" charset="-78"/>
              </a:rPr>
              <a:t>شده است</a:t>
            </a:r>
            <a:endParaRPr lang="fa-IR" sz="1600" b="1" dirty="0">
              <a:cs typeface="B Zar" panose="00000400000000000000" pitchFamily="2" charset="-78"/>
            </a:endParaRPr>
          </a:p>
        </p:txBody>
      </p:sp>
      <p:sp>
        <p:nvSpPr>
          <p:cNvPr id="6" name="Right Brace 5"/>
          <p:cNvSpPr/>
          <p:nvPr/>
        </p:nvSpPr>
        <p:spPr>
          <a:xfrm>
            <a:off x="5854700" y="0"/>
            <a:ext cx="774700" cy="6858000"/>
          </a:xfrm>
          <a:prstGeom prst="rightBrace">
            <a:avLst>
              <a:gd name="adj1" fmla="val 224999"/>
              <a:gd name="adj2" fmla="val 50000"/>
            </a:avLst>
          </a:prstGeom>
          <a:noFill/>
          <a:ln w="38100" cap="flat" cmpd="sng" algn="ctr">
            <a:solidFill>
              <a:sysClr val="windowText" lastClr="000000"/>
            </a:solidFill>
            <a:prstDash val="solid"/>
          </a:ln>
          <a:effectLst>
            <a:outerShdw blurRad="40000" dist="20000" dir="5400000" rotWithShape="0">
              <a:srgbClr val="000000">
                <a:alpha val="38000"/>
              </a:srgbClr>
            </a:outerShdw>
          </a:effectLst>
        </p:spPr>
        <p:txBody>
          <a:bodyPr rtlCol="1" anchor="ctr"/>
          <a:lstStyle/>
          <a:p>
            <a:pPr algn="ctr" eaLnBrk="1" fontAlgn="auto" hangingPunct="1">
              <a:spcBef>
                <a:spcPts val="0"/>
              </a:spcBef>
              <a:spcAft>
                <a:spcPts val="0"/>
              </a:spcAft>
              <a:defRPr/>
            </a:pPr>
            <a:endParaRPr lang="fa-IR" kern="0">
              <a:solidFill>
                <a:prstClr val="black"/>
              </a:solidFill>
              <a:latin typeface="Calibri"/>
              <a:cs typeface="Arial"/>
            </a:endParaRPr>
          </a:p>
        </p:txBody>
      </p:sp>
      <p:sp>
        <p:nvSpPr>
          <p:cNvPr id="7" name="Rectangle 6"/>
          <p:cNvSpPr/>
          <p:nvPr/>
        </p:nvSpPr>
        <p:spPr>
          <a:xfrm>
            <a:off x="204788" y="457200"/>
            <a:ext cx="5821362" cy="1015663"/>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r" eaLnBrk="1" hangingPunct="1">
              <a:defRPr/>
            </a:pPr>
            <a:r>
              <a:rPr lang="fa-IR" sz="2000" b="1" dirty="0">
                <a:latin typeface="Times New Roman"/>
                <a:ea typeface="Times New Roman"/>
                <a:cs typeface="B Zar" panose="00000400000000000000" pitchFamily="2" charset="-78"/>
              </a:rPr>
              <a:t>64 درصد از شرکت کنندگان در نظرسنجی  با تظاهرکنندگان ابراز همدردی کرده اند</a:t>
            </a:r>
            <a:endParaRPr lang="fa-IR" sz="2000" b="1" dirty="0">
              <a:cs typeface="B Zar" panose="00000400000000000000" pitchFamily="2" charset="-78"/>
            </a:endParaRPr>
          </a:p>
        </p:txBody>
      </p:sp>
      <p:sp>
        <p:nvSpPr>
          <p:cNvPr id="8" name="Rectangle 7"/>
          <p:cNvSpPr/>
          <p:nvPr/>
        </p:nvSpPr>
        <p:spPr>
          <a:xfrm>
            <a:off x="204788" y="1752600"/>
            <a:ext cx="5821362" cy="707886"/>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r" eaLnBrk="1" hangingPunct="1">
              <a:defRPr/>
            </a:pPr>
            <a:r>
              <a:rPr lang="fa-IR" sz="2000" b="1" dirty="0">
                <a:latin typeface="Times New Roman"/>
                <a:ea typeface="Times New Roman"/>
                <a:cs typeface="B Zar" panose="00000400000000000000" pitchFamily="2" charset="-78"/>
              </a:rPr>
              <a:t>تنها 27 درصد، مخالفت خود با آنها را اعلام کرده اند</a:t>
            </a:r>
            <a:endParaRPr lang="fa-IR" sz="2000" b="1" dirty="0">
              <a:cs typeface="B Zar" panose="00000400000000000000" pitchFamily="2" charset="-78"/>
            </a:endParaRPr>
          </a:p>
        </p:txBody>
      </p:sp>
      <p:sp>
        <p:nvSpPr>
          <p:cNvPr id="9" name="Rectangle 8"/>
          <p:cNvSpPr/>
          <p:nvPr/>
        </p:nvSpPr>
        <p:spPr>
          <a:xfrm>
            <a:off x="152400" y="2743200"/>
            <a:ext cx="5873750" cy="707886"/>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r" eaLnBrk="1" hangingPunct="1">
              <a:defRPr/>
            </a:pPr>
            <a:r>
              <a:rPr lang="fa-IR" sz="2000" b="1" dirty="0">
                <a:latin typeface="Times New Roman"/>
                <a:ea typeface="Times New Roman"/>
                <a:cs typeface="B Zar" panose="00000400000000000000" pitchFamily="2" charset="-78"/>
              </a:rPr>
              <a:t>9 درصد شرکت کنندگان نیز اعلام کرده اند که نظری در این خصوص ندارند</a:t>
            </a:r>
            <a:endParaRPr lang="fa-IR" sz="2000" b="1" dirty="0">
              <a:cs typeface="B Zar" panose="00000400000000000000" pitchFamily="2" charset="-78"/>
            </a:endParaRPr>
          </a:p>
        </p:txBody>
      </p:sp>
      <p:sp>
        <p:nvSpPr>
          <p:cNvPr id="10" name="Rectangle 9"/>
          <p:cNvSpPr/>
          <p:nvPr/>
        </p:nvSpPr>
        <p:spPr>
          <a:xfrm>
            <a:off x="152400" y="4114800"/>
            <a:ext cx="5873750" cy="707886"/>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r" eaLnBrk="1" hangingPunct="1">
              <a:defRPr/>
            </a:pPr>
            <a:r>
              <a:rPr lang="fa-IR" sz="2000" b="1" dirty="0">
                <a:latin typeface="Times New Roman"/>
                <a:ea typeface="Times New Roman"/>
                <a:cs typeface="B Zar" panose="00000400000000000000" pitchFamily="2" charset="-78"/>
              </a:rPr>
              <a:t> 55 درصد از رأی دهندگان، رویکرد ترامپ در قبال معترضین را محکوم کرده اند</a:t>
            </a:r>
            <a:endParaRPr lang="fa-IR" sz="2000" b="1" dirty="0">
              <a:cs typeface="B Zar" panose="00000400000000000000" pitchFamily="2" charset="-78"/>
            </a:endParaRPr>
          </a:p>
        </p:txBody>
      </p:sp>
      <p:sp>
        <p:nvSpPr>
          <p:cNvPr id="11" name="Rectangle 10"/>
          <p:cNvSpPr/>
          <p:nvPr/>
        </p:nvSpPr>
        <p:spPr>
          <a:xfrm>
            <a:off x="152400" y="5486400"/>
            <a:ext cx="5873750" cy="1323439"/>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r" eaLnBrk="1" hangingPunct="1">
              <a:defRPr/>
            </a:pPr>
            <a:r>
              <a:rPr lang="fa-IR" sz="2000" b="1" dirty="0">
                <a:latin typeface="Times New Roman"/>
                <a:ea typeface="Times New Roman"/>
                <a:cs typeface="B Zar" panose="00000400000000000000" pitchFamily="2" charset="-78"/>
              </a:rPr>
              <a:t>در میان جمهوریخواهان نیز 67 درصد رأی‌دهندگان، از اقدامات ترامپ در قبال معترضین حمایت کرده اند یعنی 33 درصد مخالف.</a:t>
            </a:r>
            <a:endParaRPr lang="fa-IR" sz="2000" b="1" dirty="0">
              <a:cs typeface="B Zar" panose="00000400000000000000" pitchFamily="2" charset="-78"/>
            </a:endParaRPr>
          </a:p>
        </p:txBody>
      </p:sp>
      <p:pic>
        <p:nvPicPr>
          <p:cNvPr id="568324" name="Picture 4" descr="C:\Documents and Settings\Hosein\Desktop\دشمن شناسی\تصاویر\اترامپ.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3934" y="2075765"/>
            <a:ext cx="2466975" cy="2511536"/>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3220386"/>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4" presetClass="entr" presetSubtype="10" fill="hold" nodeType="clickEffect">
                                  <p:stCondLst>
                                    <p:cond delay="0"/>
                                  </p:stCondLst>
                                  <p:childTnLst>
                                    <p:set>
                                      <p:cBhvr>
                                        <p:cTn id="17" dur="1" fill="hold">
                                          <p:stCondLst>
                                            <p:cond delay="0"/>
                                          </p:stCondLst>
                                        </p:cTn>
                                        <p:tgtEl>
                                          <p:spTgt spid="568324"/>
                                        </p:tgtEl>
                                        <p:attrNameLst>
                                          <p:attrName>style.visibility</p:attrName>
                                        </p:attrNameLst>
                                      </p:cBhvr>
                                      <p:to>
                                        <p:strVal val="visible"/>
                                      </p:to>
                                    </p:set>
                                    <p:animEffect transition="in" filter="randombar(horizontal)">
                                      <p:cBhvr>
                                        <p:cTn id="18" dur="500"/>
                                        <p:tgtEl>
                                          <p:spTgt spid="56832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1000"/>
                                        <p:tgtEl>
                                          <p:spTgt spid="8"/>
                                        </p:tgtEl>
                                      </p:cBhvr>
                                    </p:animEffect>
                                    <p:anim calcmode="lin" valueType="num">
                                      <p:cBhvr>
                                        <p:cTn id="31" dur="1000" fill="hold"/>
                                        <p:tgtEl>
                                          <p:spTgt spid="8"/>
                                        </p:tgtEl>
                                        <p:attrNameLst>
                                          <p:attrName>ppt_x</p:attrName>
                                        </p:attrNameLst>
                                      </p:cBhvr>
                                      <p:tavLst>
                                        <p:tav tm="0">
                                          <p:val>
                                            <p:strVal val="#ppt_x"/>
                                          </p:val>
                                        </p:tav>
                                        <p:tav tm="100000">
                                          <p:val>
                                            <p:strVal val="#ppt_x"/>
                                          </p:val>
                                        </p:tav>
                                      </p:tavLst>
                                    </p:anim>
                                    <p:anim calcmode="lin" valueType="num">
                                      <p:cBhvr>
                                        <p:cTn id="3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1000"/>
                                        <p:tgtEl>
                                          <p:spTgt spid="9"/>
                                        </p:tgtEl>
                                      </p:cBhvr>
                                    </p:animEffect>
                                    <p:anim calcmode="lin" valueType="num">
                                      <p:cBhvr>
                                        <p:cTn id="38" dur="1000" fill="hold"/>
                                        <p:tgtEl>
                                          <p:spTgt spid="9"/>
                                        </p:tgtEl>
                                        <p:attrNameLst>
                                          <p:attrName>ppt_x</p:attrName>
                                        </p:attrNameLst>
                                      </p:cBhvr>
                                      <p:tavLst>
                                        <p:tav tm="0">
                                          <p:val>
                                            <p:strVal val="#ppt_x"/>
                                          </p:val>
                                        </p:tav>
                                        <p:tav tm="100000">
                                          <p:val>
                                            <p:strVal val="#ppt_x"/>
                                          </p:val>
                                        </p:tav>
                                      </p:tavLst>
                                    </p:anim>
                                    <p:anim calcmode="lin" valueType="num">
                                      <p:cBhvr>
                                        <p:cTn id="3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1000"/>
                                        <p:tgtEl>
                                          <p:spTgt spid="10"/>
                                        </p:tgtEl>
                                      </p:cBhvr>
                                    </p:animEffect>
                                    <p:anim calcmode="lin" valueType="num">
                                      <p:cBhvr>
                                        <p:cTn id="45" dur="1000" fill="hold"/>
                                        <p:tgtEl>
                                          <p:spTgt spid="10"/>
                                        </p:tgtEl>
                                        <p:attrNameLst>
                                          <p:attrName>ppt_x</p:attrName>
                                        </p:attrNameLst>
                                      </p:cBhvr>
                                      <p:tavLst>
                                        <p:tav tm="0">
                                          <p:val>
                                            <p:strVal val="#ppt_x"/>
                                          </p:val>
                                        </p:tav>
                                        <p:tav tm="100000">
                                          <p:val>
                                            <p:strVal val="#ppt_x"/>
                                          </p:val>
                                        </p:tav>
                                      </p:tavLst>
                                    </p:anim>
                                    <p:anim calcmode="lin" valueType="num">
                                      <p:cBhvr>
                                        <p:cTn id="4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1000"/>
                                        <p:tgtEl>
                                          <p:spTgt spid="11"/>
                                        </p:tgtEl>
                                      </p:cBhvr>
                                    </p:animEffect>
                                    <p:anim calcmode="lin" valueType="num">
                                      <p:cBhvr>
                                        <p:cTn id="52" dur="1000" fill="hold"/>
                                        <p:tgtEl>
                                          <p:spTgt spid="11"/>
                                        </p:tgtEl>
                                        <p:attrNameLst>
                                          <p:attrName>ppt_x</p:attrName>
                                        </p:attrNameLst>
                                      </p:cBhvr>
                                      <p:tavLst>
                                        <p:tav tm="0">
                                          <p:val>
                                            <p:strVal val="#ppt_x"/>
                                          </p:val>
                                        </p:tav>
                                        <p:tav tm="100000">
                                          <p:val>
                                            <p:strVal val="#ppt_x"/>
                                          </p:val>
                                        </p:tav>
                                      </p:tavLst>
                                    </p:anim>
                                    <p:anim calcmode="lin" valueType="num">
                                      <p:cBhvr>
                                        <p:cTn id="5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47131" y="61913"/>
            <a:ext cx="6452407" cy="51706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lgn="r" rtl="1" eaLnBrk="1" hangingPunct="1">
              <a:lnSpc>
                <a:spcPct val="115000"/>
              </a:lnSpc>
              <a:spcAft>
                <a:spcPts val="1000"/>
              </a:spcAft>
              <a:defRPr/>
            </a:pPr>
            <a:r>
              <a:rPr lang="fa-IR" sz="2400" b="1" dirty="0">
                <a:solidFill>
                  <a:srgbClr val="002060"/>
                </a:solidFill>
                <a:ea typeface="Calibri"/>
                <a:cs typeface="2  Titr" panose="00000700000000000000" pitchFamily="2" charset="-78"/>
              </a:rPr>
              <a:t>ناباوران دیروز ، سرافکندگان  امروز</a:t>
            </a:r>
            <a:endParaRPr lang="en-US" sz="2400" b="1" dirty="0">
              <a:solidFill>
                <a:srgbClr val="002060"/>
              </a:solidFill>
              <a:ea typeface="Calibri"/>
              <a:cs typeface="2  Titr" panose="00000700000000000000" pitchFamily="2" charset="-78"/>
            </a:endParaRPr>
          </a:p>
        </p:txBody>
      </p:sp>
      <p:sp>
        <p:nvSpPr>
          <p:cNvPr id="3" name="Rectangle 2"/>
          <p:cNvSpPr/>
          <p:nvPr/>
        </p:nvSpPr>
        <p:spPr>
          <a:xfrm>
            <a:off x="323528" y="548680"/>
            <a:ext cx="8676010" cy="369332"/>
          </a:xfrm>
          <a:prstGeom prst="rect">
            <a:avLst/>
          </a:prstGeom>
        </p:spPr>
        <p:txBody>
          <a:bodyPr wrap="square">
            <a:spAutoFit/>
          </a:bodyPr>
          <a:lstStyle/>
          <a:p>
            <a:pPr algn="r" eaLnBrk="1" fontAlgn="auto" hangingPunct="1">
              <a:spcBef>
                <a:spcPts val="0"/>
              </a:spcBef>
              <a:spcAft>
                <a:spcPts val="0"/>
              </a:spcAft>
              <a:defRPr/>
            </a:pPr>
            <a:r>
              <a:rPr lang="fa-IR" altLang="fa-IR" sz="1600" b="1" kern="0" dirty="0">
                <a:solidFill>
                  <a:srgbClr val="FF0000"/>
                </a:solidFill>
                <a:effectLst>
                  <a:glow rad="139700">
                    <a:schemeClr val="accent4">
                      <a:satMod val="175000"/>
                      <a:alpha val="40000"/>
                    </a:schemeClr>
                  </a:glow>
                </a:effectLst>
                <a:latin typeface="Tahoma" pitchFamily="34" charset="0"/>
                <a:cs typeface="2  Titr" panose="00000700000000000000" pitchFamily="2" charset="-78"/>
              </a:rPr>
              <a:t>یک </a:t>
            </a:r>
            <a:r>
              <a:rPr lang="fa-IR" altLang="fa-IR" sz="1600" b="1" kern="0" dirty="0" smtClean="0">
                <a:solidFill>
                  <a:srgbClr val="FF0000"/>
                </a:solidFill>
                <a:effectLst>
                  <a:glow rad="139700">
                    <a:schemeClr val="accent4">
                      <a:satMod val="175000"/>
                      <a:alpha val="40000"/>
                    </a:schemeClr>
                  </a:glow>
                </a:effectLst>
                <a:latin typeface="Tahoma" pitchFamily="34" charset="0"/>
                <a:cs typeface="2  Titr" panose="00000700000000000000" pitchFamily="2" charset="-78"/>
              </a:rPr>
              <a:t>رسش</a:t>
            </a:r>
            <a:r>
              <a:rPr lang="fa-IR" altLang="fa-IR" sz="1600" b="1" kern="0" dirty="0">
                <a:solidFill>
                  <a:srgbClr val="FF0000"/>
                </a:solidFill>
                <a:effectLst>
                  <a:glow rad="139700">
                    <a:schemeClr val="accent4">
                      <a:satMod val="175000"/>
                      <a:alpha val="40000"/>
                    </a:schemeClr>
                  </a:glow>
                </a:effectLst>
                <a:latin typeface="Tahoma" pitchFamily="34" charset="0"/>
                <a:cs typeface="2  Titr" panose="00000700000000000000" pitchFamily="2" charset="-78"/>
              </a:rPr>
              <a:t> اصلی این است که کدام ایرانی‌ها باید شرمنده </a:t>
            </a:r>
            <a:r>
              <a:rPr lang="fa-IR" altLang="fa-IR" b="1" kern="0" dirty="0">
                <a:solidFill>
                  <a:srgbClr val="FF0000"/>
                </a:solidFill>
                <a:effectLst>
                  <a:glow rad="139700">
                    <a:schemeClr val="accent4">
                      <a:satMod val="175000"/>
                      <a:alpha val="40000"/>
                    </a:schemeClr>
                  </a:glow>
                </a:effectLst>
                <a:latin typeface="Tahoma" pitchFamily="34" charset="0"/>
                <a:cs typeface="2  Titr" panose="00000700000000000000" pitchFamily="2" charset="-78"/>
              </a:rPr>
              <a:t>و سربه‌زیر باشند؟</a:t>
            </a:r>
            <a:endParaRPr lang="fa-IR" b="1" kern="0" dirty="0">
              <a:solidFill>
                <a:srgbClr val="FF0000"/>
              </a:solidFill>
              <a:effectLst>
                <a:glow rad="139700">
                  <a:schemeClr val="accent4">
                    <a:satMod val="175000"/>
                    <a:alpha val="40000"/>
                  </a:schemeClr>
                </a:glow>
              </a:effectLst>
              <a:cs typeface="2  Titr" panose="00000700000000000000" pitchFamily="2" charset="-78"/>
            </a:endParaRPr>
          </a:p>
        </p:txBody>
      </p:sp>
      <p:sp>
        <p:nvSpPr>
          <p:cNvPr id="4" name="Rectangle 3"/>
          <p:cNvSpPr/>
          <p:nvPr/>
        </p:nvSpPr>
        <p:spPr>
          <a:xfrm>
            <a:off x="0" y="908720"/>
            <a:ext cx="9124950" cy="646331"/>
          </a:xfrm>
          <a:prstGeom prst="rect">
            <a:avLst/>
          </a:prstGeom>
        </p:spPr>
        <p:style>
          <a:lnRef idx="3">
            <a:schemeClr val="lt1"/>
          </a:lnRef>
          <a:fillRef idx="1">
            <a:schemeClr val="dk1"/>
          </a:fillRef>
          <a:effectRef idx="1">
            <a:schemeClr val="dk1"/>
          </a:effectRef>
          <a:fontRef idx="minor">
            <a:schemeClr val="lt1"/>
          </a:fontRef>
        </p:style>
        <p:txBody>
          <a:bodyPr>
            <a:spAutoFit/>
          </a:bodyPr>
          <a:lstStyle/>
          <a:p>
            <a:pPr algn="just" rtl="1" eaLnBrk="1" hangingPunct="1">
              <a:defRPr/>
            </a:pPr>
            <a:r>
              <a:rPr lang="fa-IR" altLang="fa-IR" b="1" dirty="0">
                <a:solidFill>
                  <a:schemeClr val="tx1"/>
                </a:solidFill>
                <a:latin typeface="Tahoma" pitchFamily="34" charset="0"/>
                <a:cs typeface="B Mitra" panose="00000400000000000000" pitchFamily="2" charset="-78"/>
              </a:rPr>
              <a:t>۱ـ کسانی بایدشرمنده و سربه‌زیر باشند که در ۴۱ سال گذشته، خطر آمریکارا «توهم توطئه»می‌پنداشتند.</a:t>
            </a:r>
          </a:p>
        </p:txBody>
      </p:sp>
      <p:sp>
        <p:nvSpPr>
          <p:cNvPr id="5" name="Rectangle 4"/>
          <p:cNvSpPr/>
          <p:nvPr/>
        </p:nvSpPr>
        <p:spPr>
          <a:xfrm>
            <a:off x="0" y="1700808"/>
            <a:ext cx="9144000" cy="646331"/>
          </a:xfrm>
          <a:prstGeom prst="rect">
            <a:avLst/>
          </a:prstGeom>
        </p:spPr>
        <p:style>
          <a:lnRef idx="3">
            <a:schemeClr val="lt1"/>
          </a:lnRef>
          <a:fillRef idx="1">
            <a:schemeClr val="dk1"/>
          </a:fillRef>
          <a:effectRef idx="1">
            <a:schemeClr val="dk1"/>
          </a:effectRef>
          <a:fontRef idx="minor">
            <a:schemeClr val="lt1"/>
          </a:fontRef>
        </p:style>
        <p:txBody>
          <a:bodyPr>
            <a:spAutoFit/>
          </a:bodyPr>
          <a:lstStyle/>
          <a:p>
            <a:pPr algn="just" rtl="1" eaLnBrk="1" hangingPunct="1">
              <a:defRPr/>
            </a:pPr>
            <a:r>
              <a:rPr lang="fa-IR" altLang="fa-IR" b="1" dirty="0">
                <a:solidFill>
                  <a:schemeClr val="tx1"/>
                </a:solidFill>
                <a:latin typeface="Tahoma" pitchFamily="34" charset="0"/>
                <a:cs typeface="B Mitra" panose="00000400000000000000" pitchFamily="2" charset="-78"/>
              </a:rPr>
              <a:t>۲ـ کسانی که تنها راه پیشرفت ایران را فاصله گرفتن از آموزه‌های دینی و پذیرش نظام لیبرال دموکراسی غربی دانستند.</a:t>
            </a:r>
          </a:p>
        </p:txBody>
      </p:sp>
      <p:sp>
        <p:nvSpPr>
          <p:cNvPr id="6" name="Rectangle 5"/>
          <p:cNvSpPr/>
          <p:nvPr/>
        </p:nvSpPr>
        <p:spPr>
          <a:xfrm>
            <a:off x="0" y="2464440"/>
            <a:ext cx="8999538" cy="892552"/>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pPr rtl="1" eaLnBrk="1" hangingPunct="1">
              <a:defRPr/>
            </a:pPr>
            <a:r>
              <a:rPr lang="fa-IR" altLang="fa-IR" sz="1600" b="1" dirty="0" smtClean="0">
                <a:solidFill>
                  <a:schemeClr val="tx1"/>
                </a:solidFill>
                <a:latin typeface="Tahoma" pitchFamily="34" charset="0"/>
                <a:cs typeface="B Mitra" panose="00000400000000000000" pitchFamily="2" charset="-78"/>
              </a:rPr>
              <a:t>3- کسانی که با</a:t>
            </a:r>
            <a:r>
              <a:rPr lang="fa-IR" altLang="fa-IR" sz="1600" b="1" dirty="0">
                <a:solidFill>
                  <a:schemeClr val="tx1"/>
                </a:solidFill>
                <a:latin typeface="Tahoma" pitchFamily="34" charset="0"/>
                <a:cs typeface="B Mitra" panose="00000400000000000000" pitchFamily="2" charset="-78"/>
              </a:rPr>
              <a:t> شعار تحقق جامعه مدنی از سال ۱۳۷۶ به بعد، کشورهای غربی را الگوی جامعه </a:t>
            </a:r>
            <a:r>
              <a:rPr lang="fa-IR" altLang="fa-IR" sz="1600" b="1" dirty="0" smtClean="0">
                <a:solidFill>
                  <a:schemeClr val="tx1"/>
                </a:solidFill>
                <a:latin typeface="Tahoma" pitchFamily="34" charset="0"/>
                <a:cs typeface="B Mitra" panose="00000400000000000000" pitchFamily="2" charset="-78"/>
              </a:rPr>
              <a:t>مدنی </a:t>
            </a:r>
            <a:r>
              <a:rPr lang="fa-IR" altLang="fa-IR" sz="1600" b="1" dirty="0">
                <a:solidFill>
                  <a:schemeClr val="tx1"/>
                </a:solidFill>
                <a:latin typeface="Tahoma" pitchFamily="34" charset="0"/>
                <a:cs typeface="B Mitra" panose="00000400000000000000" pitchFamily="2" charset="-78"/>
              </a:rPr>
              <a:t>خود </a:t>
            </a:r>
            <a:r>
              <a:rPr lang="fa-IR" altLang="fa-IR" b="1" dirty="0">
                <a:solidFill>
                  <a:schemeClr val="tx1"/>
                </a:solidFill>
                <a:latin typeface="Tahoma" pitchFamily="34" charset="0"/>
                <a:cs typeface="B Mitra" panose="00000400000000000000" pitchFamily="2" charset="-78"/>
              </a:rPr>
              <a:t>می‌دیدند</a:t>
            </a:r>
            <a:r>
              <a:rPr lang="fa-IR" altLang="fa-IR" sz="2000" b="1" dirty="0">
                <a:solidFill>
                  <a:schemeClr val="tx1"/>
                </a:solidFill>
                <a:latin typeface="Tahoma" pitchFamily="34" charset="0"/>
                <a:cs typeface="B Mitra" panose="00000400000000000000" pitchFamily="2" charset="-78"/>
              </a:rPr>
              <a:t>.</a:t>
            </a:r>
          </a:p>
        </p:txBody>
      </p:sp>
      <p:sp>
        <p:nvSpPr>
          <p:cNvPr id="7" name="Rectangle 6"/>
          <p:cNvSpPr/>
          <p:nvPr/>
        </p:nvSpPr>
        <p:spPr>
          <a:xfrm>
            <a:off x="0" y="3501008"/>
            <a:ext cx="8999538" cy="892552"/>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pPr algn="just" rtl="1" eaLnBrk="1" hangingPunct="1">
              <a:defRPr/>
            </a:pPr>
            <a:r>
              <a:rPr lang="fa-IR" altLang="fa-IR" sz="2000" b="1" dirty="0" smtClean="0">
                <a:solidFill>
                  <a:schemeClr val="tx1"/>
                </a:solidFill>
                <a:latin typeface="Tahoma" pitchFamily="34" charset="0"/>
                <a:cs typeface="B Mitra" panose="00000400000000000000" pitchFamily="2" charset="-78"/>
              </a:rPr>
              <a:t>۴</a:t>
            </a:r>
            <a:r>
              <a:rPr lang="fa-IR" altLang="fa-IR" sz="1600" b="1" dirty="0">
                <a:solidFill>
                  <a:schemeClr val="tx1"/>
                </a:solidFill>
                <a:latin typeface="Tahoma" pitchFamily="34" charset="0"/>
                <a:cs typeface="B Mitra" panose="00000400000000000000" pitchFamily="2" charset="-78"/>
              </a:rPr>
              <a:t> کسانی که با شعار توسعه سیاسی، مذهب را در ایران مانع اصلی رسیدن به توسعه می‌دانستندو همانندغربی‌ها مبارزه با دین، مذهب و جریان انقلابی و مذهبی در کشور را اولویت اصلی خود قرار دادند.</a:t>
            </a:r>
          </a:p>
        </p:txBody>
      </p:sp>
      <p:sp>
        <p:nvSpPr>
          <p:cNvPr id="8" name="Rectangle 7"/>
          <p:cNvSpPr/>
          <p:nvPr/>
        </p:nvSpPr>
        <p:spPr>
          <a:xfrm>
            <a:off x="31750" y="4509120"/>
            <a:ext cx="8967788" cy="954107"/>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pPr lvl="1">
              <a:defRPr/>
            </a:pPr>
            <a:r>
              <a:rPr lang="fa-IR" altLang="fa-IR" sz="2000" b="1" dirty="0">
                <a:solidFill>
                  <a:schemeClr val="tx1"/>
                </a:solidFill>
                <a:latin typeface="Tahoma" pitchFamily="34" charset="0"/>
                <a:cs typeface="B Mitra" panose="00000400000000000000" pitchFamily="2" charset="-78"/>
              </a:rPr>
              <a:t>۵</a:t>
            </a:r>
            <a:r>
              <a:rPr lang="fa-IR" altLang="fa-IR" sz="1600" b="1" dirty="0">
                <a:solidFill>
                  <a:schemeClr val="tx1"/>
                </a:solidFill>
                <a:latin typeface="Tahoma" pitchFamily="34" charset="0"/>
                <a:cs typeface="B Mitra" panose="00000400000000000000" pitchFamily="2" charset="-78"/>
              </a:rPr>
              <a:t>ـ کسانی که داخل کشور، به شکل‌های مختلف شعار مرگ </a:t>
            </a:r>
            <a:r>
              <a:rPr lang="fa-IR" altLang="fa-IR" sz="1600" b="1" dirty="0" smtClean="0">
                <a:solidFill>
                  <a:schemeClr val="tx1"/>
                </a:solidFill>
                <a:latin typeface="Tahoma" pitchFamily="34" charset="0"/>
                <a:cs typeface="B Mitra" panose="00000400000000000000" pitchFamily="2" charset="-78"/>
              </a:rPr>
              <a:t>بر</a:t>
            </a:r>
            <a:r>
              <a:rPr lang="fa-IR" altLang="fa-IR" sz="1600" b="1" dirty="0">
                <a:solidFill>
                  <a:schemeClr val="tx1"/>
                </a:solidFill>
                <a:latin typeface="Tahoma" pitchFamily="34" charset="0"/>
                <a:cs typeface="B Mitra" panose="00000400000000000000" pitchFamily="2" charset="-78"/>
              </a:rPr>
              <a:t> آمریکا و آتش زدن </a:t>
            </a:r>
            <a:r>
              <a:rPr lang="fa-IR" altLang="fa-IR" sz="1600" b="1" dirty="0" smtClean="0">
                <a:solidFill>
                  <a:schemeClr val="tx1"/>
                </a:solidFill>
                <a:latin typeface="Tahoma" pitchFamily="34" charset="0"/>
                <a:cs typeface="B Mitra" panose="00000400000000000000" pitchFamily="2" charset="-78"/>
              </a:rPr>
              <a:t>پرچم</a:t>
            </a:r>
            <a:r>
              <a:rPr lang="fa-IR" altLang="fa-IR" sz="1600" b="1" dirty="0">
                <a:solidFill>
                  <a:schemeClr val="tx1"/>
                </a:solidFill>
                <a:latin typeface="Tahoma" pitchFamily="34" charset="0"/>
                <a:cs typeface="B Mitra" panose="00000400000000000000" pitchFamily="2" charset="-78"/>
              </a:rPr>
              <a:t> آمریکارا </a:t>
            </a:r>
            <a:r>
              <a:rPr lang="fa-IR" altLang="fa-IR" sz="1600" b="1" dirty="0" smtClean="0">
                <a:solidFill>
                  <a:schemeClr val="tx1"/>
                </a:solidFill>
                <a:latin typeface="Tahoma" pitchFamily="34" charset="0"/>
                <a:cs typeface="B Mitra" panose="00000400000000000000" pitchFamily="2" charset="-78"/>
              </a:rPr>
              <a:t>زیرسؤال م</a:t>
            </a:r>
            <a:r>
              <a:rPr lang="fa-IR" altLang="fa-IR" sz="1600" b="1" dirty="0" smtClean="0">
                <a:solidFill>
                  <a:prstClr val="white"/>
                </a:solidFill>
                <a:latin typeface="Tahoma" pitchFamily="34" charset="0"/>
                <a:cs typeface="B Mitra" panose="00000400000000000000" pitchFamily="2" charset="-78"/>
              </a:rPr>
              <a:t>ی‌ بردند</a:t>
            </a:r>
            <a:r>
              <a:rPr lang="fa-IR" altLang="fa-IR" sz="1600" b="1" dirty="0">
                <a:solidFill>
                  <a:prstClr val="white"/>
                </a:solidFill>
                <a:latin typeface="Tahoma" pitchFamily="34" charset="0"/>
                <a:cs typeface="B Mitra" panose="00000400000000000000" pitchFamily="2" charset="-78"/>
              </a:rPr>
              <a:t> و آن را اهانت به ملت آمریکا تلقی می‌کردند</a:t>
            </a:r>
            <a:r>
              <a:rPr lang="fa-IR" altLang="fa-IR" sz="2000" b="1" dirty="0" smtClean="0">
                <a:solidFill>
                  <a:prstClr val="white"/>
                </a:solidFill>
                <a:latin typeface="Tahoma" pitchFamily="34" charset="0"/>
                <a:cs typeface="B Mitra" panose="00000400000000000000" pitchFamily="2" charset="-78"/>
              </a:rPr>
              <a:t>.</a:t>
            </a:r>
            <a:endParaRPr lang="fa-IR" altLang="fa-IR" sz="2000" b="1" dirty="0">
              <a:solidFill>
                <a:prstClr val="white"/>
              </a:solidFill>
              <a:latin typeface="Tahoma" pitchFamily="34" charset="0"/>
              <a:cs typeface="B Mitra" panose="00000400000000000000" pitchFamily="2" charset="-78"/>
            </a:endParaRPr>
          </a:p>
        </p:txBody>
      </p:sp>
      <p:sp>
        <p:nvSpPr>
          <p:cNvPr id="9" name="Rectangle 8"/>
          <p:cNvSpPr/>
          <p:nvPr/>
        </p:nvSpPr>
        <p:spPr>
          <a:xfrm>
            <a:off x="31750" y="5517232"/>
            <a:ext cx="9124950" cy="707886"/>
          </a:xfrm>
          <a:prstGeom prst="rect">
            <a:avLst/>
          </a:prstGeom>
        </p:spPr>
        <p:style>
          <a:lnRef idx="3">
            <a:schemeClr val="lt1"/>
          </a:lnRef>
          <a:fillRef idx="1">
            <a:schemeClr val="dk1"/>
          </a:fillRef>
          <a:effectRef idx="1">
            <a:schemeClr val="dk1"/>
          </a:effectRef>
          <a:fontRef idx="minor">
            <a:schemeClr val="lt1"/>
          </a:fontRef>
        </p:style>
        <p:txBody>
          <a:bodyPr>
            <a:spAutoFit/>
          </a:bodyPr>
          <a:lstStyle/>
          <a:p>
            <a:pPr algn="just" rtl="1" eaLnBrk="1" hangingPunct="1">
              <a:defRPr/>
            </a:pPr>
            <a:r>
              <a:rPr lang="fa-IR" altLang="fa-IR" sz="2000" b="1" dirty="0">
                <a:solidFill>
                  <a:schemeClr val="tx1"/>
                </a:solidFill>
                <a:latin typeface="Tahoma" pitchFamily="34" charset="0"/>
                <a:cs typeface="B Mitra" panose="00000400000000000000" pitchFamily="2" charset="-78"/>
              </a:rPr>
              <a:t>۶ـ</a:t>
            </a:r>
            <a:r>
              <a:rPr lang="fa-IR" altLang="fa-IR" sz="2000" b="1" dirty="0">
                <a:solidFill>
                  <a:schemeClr val="bg1"/>
                </a:solidFill>
                <a:latin typeface="Tahoma" pitchFamily="34" charset="0"/>
                <a:cs typeface="B Mitra" panose="00000400000000000000" pitchFamily="2" charset="-78"/>
              </a:rPr>
              <a:t> </a:t>
            </a:r>
            <a:r>
              <a:rPr lang="fa-IR" altLang="fa-IR" sz="2000" b="1" dirty="0">
                <a:solidFill>
                  <a:schemeClr val="tx1"/>
                </a:solidFill>
                <a:latin typeface="Tahoma" pitchFamily="34" charset="0"/>
                <a:cs typeface="B Mitra" panose="00000400000000000000" pitchFamily="2" charset="-78"/>
              </a:rPr>
              <a:t>کسانی که سردمداران ایالات متحده و دولت این کشور را قابل اعتماد و مذاکره می‌دانستند.</a:t>
            </a:r>
          </a:p>
        </p:txBody>
      </p:sp>
      <p:sp>
        <p:nvSpPr>
          <p:cNvPr id="10" name="Rectangle 9"/>
          <p:cNvSpPr/>
          <p:nvPr/>
        </p:nvSpPr>
        <p:spPr>
          <a:xfrm>
            <a:off x="0" y="6149975"/>
            <a:ext cx="9144000" cy="923330"/>
          </a:xfrm>
          <a:prstGeom prst="rect">
            <a:avLst/>
          </a:prstGeom>
        </p:spPr>
        <p:style>
          <a:lnRef idx="3">
            <a:schemeClr val="lt1"/>
          </a:lnRef>
          <a:fillRef idx="1">
            <a:schemeClr val="dk1"/>
          </a:fillRef>
          <a:effectRef idx="1">
            <a:schemeClr val="dk1"/>
          </a:effectRef>
          <a:fontRef idx="minor">
            <a:schemeClr val="lt1"/>
          </a:fontRef>
        </p:style>
        <p:txBody>
          <a:bodyPr>
            <a:spAutoFit/>
          </a:bodyPr>
          <a:lstStyle/>
          <a:p>
            <a:pPr algn="just" rtl="1" eaLnBrk="1" hangingPunct="1">
              <a:defRPr/>
            </a:pPr>
            <a:r>
              <a:rPr lang="fa-IR" altLang="fa-IR" b="1" dirty="0">
                <a:solidFill>
                  <a:schemeClr val="tx1"/>
                </a:solidFill>
                <a:latin typeface="Tahoma" pitchFamily="34" charset="0"/>
                <a:cs typeface="B Mitra" panose="00000400000000000000" pitchFamily="2" charset="-78"/>
              </a:rPr>
              <a:t>۷ـ کسانی که در سال‌های اخیر، برای توجیه مذاکره با آمریکا رسماً اعلام کردند آمریکا دیگر گرگ نیست و همانندمیشی است که می‌توان از آن بهره برد.</a:t>
            </a:r>
          </a:p>
        </p:txBody>
      </p:sp>
    </p:spTree>
    <p:extLst>
      <p:ext uri="{BB962C8B-B14F-4D97-AF65-F5344CB8AC3E}">
        <p14:creationId xmlns:p14="http://schemas.microsoft.com/office/powerpoint/2010/main" val="3087174972"/>
      </p:ext>
    </p:extLst>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500" fill="hold"/>
                                        <p:tgtEl>
                                          <p:spTgt spid="6"/>
                                        </p:tgtEl>
                                        <p:attrNameLst>
                                          <p:attrName>ppt_w</p:attrName>
                                        </p:attrNameLst>
                                      </p:cBhvr>
                                      <p:tavLst>
                                        <p:tav tm="0">
                                          <p:val>
                                            <p:fltVal val="0"/>
                                          </p:val>
                                        </p:tav>
                                        <p:tav tm="100000">
                                          <p:val>
                                            <p:strVal val="#ppt_w"/>
                                          </p:val>
                                        </p:tav>
                                      </p:tavLst>
                                    </p:anim>
                                    <p:anim calcmode="lin" valueType="num">
                                      <p:cBhvr>
                                        <p:cTn id="30" dur="500" fill="hold"/>
                                        <p:tgtEl>
                                          <p:spTgt spid="6"/>
                                        </p:tgtEl>
                                        <p:attrNameLst>
                                          <p:attrName>ppt_h</p:attrName>
                                        </p:attrNameLst>
                                      </p:cBhvr>
                                      <p:tavLst>
                                        <p:tav tm="0">
                                          <p:val>
                                            <p:fltVal val="0"/>
                                          </p:val>
                                        </p:tav>
                                        <p:tav tm="100000">
                                          <p:val>
                                            <p:strVal val="#ppt_h"/>
                                          </p:val>
                                        </p:tav>
                                      </p:tavLst>
                                    </p:anim>
                                    <p:animEffect transition="in" filter="fade">
                                      <p:cBhvr>
                                        <p:cTn id="31" dur="500"/>
                                        <p:tgtEl>
                                          <p:spTgt spid="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p:cTn id="36" dur="500" fill="hold"/>
                                        <p:tgtEl>
                                          <p:spTgt spid="7"/>
                                        </p:tgtEl>
                                        <p:attrNameLst>
                                          <p:attrName>ppt_w</p:attrName>
                                        </p:attrNameLst>
                                      </p:cBhvr>
                                      <p:tavLst>
                                        <p:tav tm="0">
                                          <p:val>
                                            <p:fltVal val="0"/>
                                          </p:val>
                                        </p:tav>
                                        <p:tav tm="100000">
                                          <p:val>
                                            <p:strVal val="#ppt_w"/>
                                          </p:val>
                                        </p:tav>
                                      </p:tavLst>
                                    </p:anim>
                                    <p:anim calcmode="lin" valueType="num">
                                      <p:cBhvr>
                                        <p:cTn id="37" dur="500" fill="hold"/>
                                        <p:tgtEl>
                                          <p:spTgt spid="7"/>
                                        </p:tgtEl>
                                        <p:attrNameLst>
                                          <p:attrName>ppt_h</p:attrName>
                                        </p:attrNameLst>
                                      </p:cBhvr>
                                      <p:tavLst>
                                        <p:tav tm="0">
                                          <p:val>
                                            <p:fltVal val="0"/>
                                          </p:val>
                                        </p:tav>
                                        <p:tav tm="100000">
                                          <p:val>
                                            <p:strVal val="#ppt_h"/>
                                          </p:val>
                                        </p:tav>
                                      </p:tavLst>
                                    </p:anim>
                                    <p:animEffect transition="in" filter="fade">
                                      <p:cBhvr>
                                        <p:cTn id="38" dur="500"/>
                                        <p:tgtEl>
                                          <p:spTgt spid="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Effect transition="in" filter="fade">
                                      <p:cBhvr>
                                        <p:cTn id="45" dur="500"/>
                                        <p:tgtEl>
                                          <p:spTgt spid="8"/>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p:cTn id="50" dur="500" fill="hold"/>
                                        <p:tgtEl>
                                          <p:spTgt spid="9"/>
                                        </p:tgtEl>
                                        <p:attrNameLst>
                                          <p:attrName>ppt_w</p:attrName>
                                        </p:attrNameLst>
                                      </p:cBhvr>
                                      <p:tavLst>
                                        <p:tav tm="0">
                                          <p:val>
                                            <p:fltVal val="0"/>
                                          </p:val>
                                        </p:tav>
                                        <p:tav tm="100000">
                                          <p:val>
                                            <p:strVal val="#ppt_w"/>
                                          </p:val>
                                        </p:tav>
                                      </p:tavLst>
                                    </p:anim>
                                    <p:anim calcmode="lin" valueType="num">
                                      <p:cBhvr>
                                        <p:cTn id="51" dur="500" fill="hold"/>
                                        <p:tgtEl>
                                          <p:spTgt spid="9"/>
                                        </p:tgtEl>
                                        <p:attrNameLst>
                                          <p:attrName>ppt_h</p:attrName>
                                        </p:attrNameLst>
                                      </p:cBhvr>
                                      <p:tavLst>
                                        <p:tav tm="0">
                                          <p:val>
                                            <p:fltVal val="0"/>
                                          </p:val>
                                        </p:tav>
                                        <p:tav tm="100000">
                                          <p:val>
                                            <p:strVal val="#ppt_h"/>
                                          </p:val>
                                        </p:tav>
                                      </p:tavLst>
                                    </p:anim>
                                    <p:animEffect transition="in" filter="fade">
                                      <p:cBhvr>
                                        <p:cTn id="52" dur="500"/>
                                        <p:tgtEl>
                                          <p:spTgt spid="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3" presetClass="entr" presetSubtype="16"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 calcmode="lin" valueType="num">
                                      <p:cBhvr>
                                        <p:cTn id="57" dur="500" fill="hold"/>
                                        <p:tgtEl>
                                          <p:spTgt spid="10"/>
                                        </p:tgtEl>
                                        <p:attrNameLst>
                                          <p:attrName>ppt_w</p:attrName>
                                        </p:attrNameLst>
                                      </p:cBhvr>
                                      <p:tavLst>
                                        <p:tav tm="0">
                                          <p:val>
                                            <p:fltVal val="0"/>
                                          </p:val>
                                        </p:tav>
                                        <p:tav tm="100000">
                                          <p:val>
                                            <p:strVal val="#ppt_w"/>
                                          </p:val>
                                        </p:tav>
                                      </p:tavLst>
                                    </p:anim>
                                    <p:anim calcmode="lin" valueType="num">
                                      <p:cBhvr>
                                        <p:cTn id="58" dur="500" fill="hold"/>
                                        <p:tgtEl>
                                          <p:spTgt spid="10"/>
                                        </p:tgtEl>
                                        <p:attrNameLst>
                                          <p:attrName>ppt_h</p:attrName>
                                        </p:attrNameLst>
                                      </p:cBhvr>
                                      <p:tavLst>
                                        <p:tav tm="0">
                                          <p:val>
                                            <p:fltVal val="0"/>
                                          </p:val>
                                        </p:tav>
                                        <p:tav tm="100000">
                                          <p:val>
                                            <p:strVal val="#ppt_h"/>
                                          </p:val>
                                        </p:tav>
                                      </p:tavLst>
                                    </p:anim>
                                    <p:animEffect transition="in" filter="fade">
                                      <p:cBhvr>
                                        <p:cTn id="5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81000" y="3538538"/>
            <a:ext cx="8763000" cy="171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lnSpc>
                <a:spcPct val="90000"/>
              </a:lnSpc>
              <a:spcBef>
                <a:spcPts val="1000"/>
              </a:spcBef>
              <a:buFont typeface="Arial" pitchFamily="34" charset="0"/>
              <a:buChar char="•"/>
              <a:defRPr sz="2800">
                <a:solidFill>
                  <a:schemeClr val="tx1"/>
                </a:solidFill>
                <a:latin typeface="Calibri" pitchFamily="34" charset="0"/>
              </a:defRPr>
            </a:lvl1pPr>
            <a:lvl2pPr marL="742950" indent="-285750" algn="r" rtl="1">
              <a:lnSpc>
                <a:spcPct val="90000"/>
              </a:lnSpc>
              <a:spcBef>
                <a:spcPts val="500"/>
              </a:spcBef>
              <a:buFont typeface="Arial" pitchFamily="34" charset="0"/>
              <a:buChar char="•"/>
              <a:defRPr sz="2400">
                <a:solidFill>
                  <a:schemeClr val="tx1"/>
                </a:solidFill>
                <a:latin typeface="Calibri" pitchFamily="34" charset="0"/>
              </a:defRPr>
            </a:lvl2pPr>
            <a:lvl3pPr marL="1143000" indent="-228600" algn="r" rtl="1">
              <a:lnSpc>
                <a:spcPct val="90000"/>
              </a:lnSpc>
              <a:spcBef>
                <a:spcPts val="500"/>
              </a:spcBef>
              <a:buFont typeface="Arial" pitchFamily="34" charset="0"/>
              <a:buChar char="•"/>
              <a:defRPr sz="2000">
                <a:solidFill>
                  <a:schemeClr val="tx1"/>
                </a:solidFill>
                <a:latin typeface="Calibri" pitchFamily="34" charset="0"/>
              </a:defRPr>
            </a:lvl3pPr>
            <a:lvl4pPr marL="1600200" indent="-228600" algn="r" rtl="1">
              <a:lnSpc>
                <a:spcPct val="90000"/>
              </a:lnSpc>
              <a:spcBef>
                <a:spcPts val="500"/>
              </a:spcBef>
              <a:buFont typeface="Arial" pitchFamily="34" charset="0"/>
              <a:buChar char="•"/>
              <a:defRPr>
                <a:solidFill>
                  <a:schemeClr val="tx1"/>
                </a:solidFill>
                <a:latin typeface="Calibri" pitchFamily="34" charset="0"/>
              </a:defRPr>
            </a:lvl4pPr>
            <a:lvl5pPr marL="2057400" indent="-228600" algn="r" rtl="1">
              <a:lnSpc>
                <a:spcPct val="90000"/>
              </a:lnSpc>
              <a:spcBef>
                <a:spcPts val="500"/>
              </a:spcBef>
              <a:buFont typeface="Arial" pitchFamily="34" charset="0"/>
              <a:buChar char="•"/>
              <a:defRPr>
                <a:solidFill>
                  <a:schemeClr val="tx1"/>
                </a:solidFill>
                <a:latin typeface="Calibri" pitchFamily="34" charset="0"/>
                <a:cs typeface="B Zar" pitchFamily="2" charset="-78"/>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cs typeface="B Zar" pitchFamily="2" charset="-78"/>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cs typeface="B Zar" pitchFamily="2" charset="-78"/>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cs typeface="B Zar" pitchFamily="2" charset="-78"/>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cs typeface="B Zar" pitchFamily="2" charset="-78"/>
              </a:defRPr>
            </a:lvl9pPr>
          </a:lstStyle>
          <a:p>
            <a:pPr algn="just" eaLnBrk="1" hangingPunct="1">
              <a:lnSpc>
                <a:spcPct val="150000"/>
              </a:lnSpc>
              <a:spcBef>
                <a:spcPct val="0"/>
              </a:spcBef>
              <a:buFontTx/>
              <a:buNone/>
            </a:pPr>
            <a:r>
              <a:rPr lang="fa-IR" altLang="fa-IR" sz="1800">
                <a:solidFill>
                  <a:srgbClr val="000000"/>
                </a:solidFill>
                <a:latin typeface="Constantia" pitchFamily="18" charset="0"/>
                <a:ea typeface="Calibri" pitchFamily="34" charset="0"/>
                <a:cs typeface="B Titr" pitchFamily="2" charset="-78"/>
              </a:rPr>
              <a:t>عوامل افول آمریکا  مربوط به امروز و دیروز نیست که حالا یکی بخواهد بیاید علاجش کند؛ مربوط به طول تاریخ [است]. عامل این وضعیّتی که آمریکایی‌ها دچارش شدند، عامل بلندمدّت است؛ اینها در طول تاریخ وضعیّتی را به وجود آوردند که نتیجه‌اش همین است و به این آسانی‌ها علاج‌شدنی نیست. این سنّت الهی است، اینها محکومند به اینکه ساقط بشوند، محکومند به اینکه افول کنند، زایل بشوند از صحنه‌ی قدرت جهانی</a:t>
            </a:r>
          </a:p>
        </p:txBody>
      </p:sp>
      <p:sp>
        <p:nvSpPr>
          <p:cNvPr id="3" name="Rectangle 2"/>
          <p:cNvSpPr/>
          <p:nvPr/>
        </p:nvSpPr>
        <p:spPr>
          <a:xfrm>
            <a:off x="1414709" y="5410200"/>
            <a:ext cx="6253635" cy="369332"/>
          </a:xfrm>
          <a:prstGeom prst="rect">
            <a:avLst/>
          </a:prstGeom>
        </p:spPr>
        <p:txBody>
          <a:bodyPr wrap="none">
            <a:spAutoFit/>
          </a:bodyPr>
          <a:lstStyle/>
          <a:p>
            <a:pPr eaLnBrk="1" fontAlgn="auto" hangingPunct="1">
              <a:spcBef>
                <a:spcPts val="0"/>
              </a:spcBef>
              <a:spcAft>
                <a:spcPts val="0"/>
              </a:spcAft>
              <a:defRPr/>
            </a:pPr>
            <a:r>
              <a:rPr lang="fa-IR" kern="0" dirty="0">
                <a:solidFill>
                  <a:prstClr val="black"/>
                </a:solidFill>
                <a:cs typeface="B Zar" panose="00000400000000000000" pitchFamily="2" charset="-78"/>
              </a:rPr>
              <a:t>1397/08/12</a:t>
            </a:r>
            <a:r>
              <a:rPr lang="fa-IR" sz="1600" kern="0" dirty="0">
                <a:solidFill>
                  <a:prstClr val="black"/>
                </a:solidFill>
                <a:cs typeface="B Zar" panose="00000400000000000000" pitchFamily="2" charset="-78"/>
              </a:rPr>
              <a:t>بیانات در دیدار دانش‌آموزان و دانشجویان</a:t>
            </a:r>
          </a:p>
        </p:txBody>
      </p:sp>
      <p:pic>
        <p:nvPicPr>
          <p:cNvPr id="139268" name="Picture 2" descr="F:\تصاویر\تصاویر\رهبری\images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2300" y="284163"/>
            <a:ext cx="32004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000015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C:\Documents and Settings\Hosein\Desktop\دشمن شناسی\تصاویر\گام دوم.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0"/>
            <a:ext cx="4152900" cy="304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 name="Rectangle 2"/>
          <p:cNvSpPr>
            <a:spLocks noChangeArrowheads="1"/>
          </p:cNvSpPr>
          <p:nvPr/>
        </p:nvSpPr>
        <p:spPr bwMode="auto">
          <a:xfrm>
            <a:off x="228601" y="3200400"/>
            <a:ext cx="8915399"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eaLnBrk="0" hangingPunct="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algn="just" rtl="1" eaLnBrk="1" hangingPunct="1">
              <a:spcBef>
                <a:spcPct val="0"/>
              </a:spcBef>
              <a:buClrTx/>
              <a:buSzTx/>
              <a:buFontTx/>
              <a:buNone/>
              <a:defRPr/>
            </a:pPr>
            <a:r>
              <a:rPr lang="fa-IR" altLang="fa-IR" sz="3600" b="1" dirty="0" smtClean="0">
                <a:solidFill>
                  <a:srgbClr val="000000"/>
                </a:solidFill>
                <a:effectLst>
                  <a:glow rad="228600">
                    <a:srgbClr val="ED7D31">
                      <a:satMod val="175000"/>
                      <a:alpha val="40000"/>
                    </a:srgbClr>
                  </a:glow>
                </a:effectLst>
                <a:latin typeface="Tahoma" pitchFamily="34" charset="0"/>
                <a:cs typeface="B Titr"/>
              </a:rPr>
              <a:t>اکنون با گذشت چهل جشن سالانه‌ی انقلاب و چهل دهه‌ی فجر، یکی از آن دو کانون دشمنی نابود شده و دیگری با مشکلاتی که خبر ازنزدیکی </a:t>
            </a:r>
            <a:r>
              <a:rPr lang="fa-IR" altLang="fa-IR" sz="3600" b="1" dirty="0" smtClean="0">
                <a:solidFill>
                  <a:srgbClr val="FF0000"/>
                </a:solidFill>
                <a:effectLst>
                  <a:glow rad="228600">
                    <a:srgbClr val="ED7D31">
                      <a:satMod val="175000"/>
                      <a:alpha val="40000"/>
                    </a:srgbClr>
                  </a:glow>
                </a:effectLst>
                <a:latin typeface="Tahoma" pitchFamily="34" charset="0"/>
                <a:cs typeface="B Titr"/>
              </a:rPr>
              <a:t> احتضار </a:t>
            </a:r>
            <a:r>
              <a:rPr lang="fa-IR" altLang="fa-IR" sz="3600" b="1" dirty="0" smtClean="0">
                <a:solidFill>
                  <a:srgbClr val="000000"/>
                </a:solidFill>
                <a:effectLst>
                  <a:glow rad="228600">
                    <a:srgbClr val="ED7D31">
                      <a:satMod val="175000"/>
                      <a:alpha val="40000"/>
                    </a:srgbClr>
                  </a:glow>
                </a:effectLst>
                <a:latin typeface="Tahoma" pitchFamily="34" charset="0"/>
                <a:cs typeface="B Titr"/>
              </a:rPr>
              <a:t> میدهند،  دست‌وپنجه نرم میکند! </a:t>
            </a:r>
            <a:r>
              <a:rPr lang="fa-IR" altLang="fa-IR" sz="2400" b="1" dirty="0" smtClean="0">
                <a:solidFill>
                  <a:srgbClr val="000000"/>
                </a:solidFill>
                <a:effectLst>
                  <a:glow rad="228600">
                    <a:srgbClr val="ED7D31">
                      <a:satMod val="175000"/>
                      <a:alpha val="40000"/>
                    </a:srgbClr>
                  </a:glow>
                </a:effectLst>
                <a:latin typeface="Tahoma" pitchFamily="34" charset="0"/>
                <a:cs typeface="B Titr"/>
              </a:rPr>
              <a:t>بیانیه گام دوم</a:t>
            </a:r>
            <a:endParaRPr lang="fa-IR" altLang="fa-IR" sz="2400" b="1" dirty="0" smtClean="0">
              <a:solidFill>
                <a:srgbClr val="000000"/>
              </a:solidFill>
              <a:effectLst>
                <a:glow rad="228600">
                  <a:srgbClr val="ED7D31">
                    <a:satMod val="175000"/>
                    <a:alpha val="40000"/>
                  </a:srgbClr>
                </a:glow>
              </a:effectLst>
              <a:cs typeface="B Titr"/>
            </a:endParaRPr>
          </a:p>
        </p:txBody>
      </p:sp>
      <p:sp>
        <p:nvSpPr>
          <p:cNvPr id="4" name="Rectangle 3"/>
          <p:cNvSpPr>
            <a:spLocks noChangeArrowheads="1"/>
          </p:cNvSpPr>
          <p:nvPr/>
        </p:nvSpPr>
        <p:spPr bwMode="auto">
          <a:xfrm>
            <a:off x="88329" y="5085184"/>
            <a:ext cx="9020175" cy="1743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itchFamily="34" charset="0"/>
                <a:cs typeface="Arial" pitchFamily="34" charset="0"/>
              </a:defRPr>
            </a:lvl1pPr>
            <a:lvl2pPr marL="742950" indent="-285750" algn="r" rtl="1">
              <a:spcBef>
                <a:spcPct val="20000"/>
              </a:spcBef>
              <a:buChar char="–"/>
              <a:defRPr sz="2800">
                <a:solidFill>
                  <a:schemeClr val="tx1"/>
                </a:solidFill>
                <a:latin typeface="Arial" pitchFamily="34" charset="0"/>
                <a:cs typeface="Arial" pitchFamily="34" charset="0"/>
              </a:defRPr>
            </a:lvl2pPr>
            <a:lvl3pPr marL="1143000" indent="-228600" algn="r" rtl="1">
              <a:spcBef>
                <a:spcPct val="20000"/>
              </a:spcBef>
              <a:buChar char="•"/>
              <a:defRPr sz="2400">
                <a:solidFill>
                  <a:schemeClr val="tx1"/>
                </a:solidFill>
                <a:latin typeface="Arial" pitchFamily="34" charset="0"/>
                <a:cs typeface="Arial" pitchFamily="34" charset="0"/>
              </a:defRPr>
            </a:lvl3pPr>
            <a:lvl4pPr marL="1600200" indent="-228600" algn="r" rtl="1">
              <a:spcBef>
                <a:spcPct val="20000"/>
              </a:spcBef>
              <a:buChar char="–"/>
              <a:defRPr sz="2000">
                <a:solidFill>
                  <a:schemeClr val="tx1"/>
                </a:solidFill>
                <a:latin typeface="Arial" pitchFamily="34" charset="0"/>
                <a:cs typeface="Arial" pitchFamily="34" charset="0"/>
              </a:defRPr>
            </a:lvl4pPr>
            <a:lvl5pPr marL="2057400" indent="-228600" algn="r" rtl="1">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eaLnBrk="1" hangingPunct="1">
              <a:lnSpc>
                <a:spcPct val="115000"/>
              </a:lnSpc>
              <a:spcBef>
                <a:spcPct val="0"/>
              </a:spcBef>
              <a:spcAft>
                <a:spcPts val="1000"/>
              </a:spcAft>
              <a:buFontTx/>
              <a:buNone/>
            </a:pPr>
            <a:r>
              <a:rPr lang="fa-IR" altLang="fa-IR" b="1" dirty="0">
                <a:solidFill>
                  <a:srgbClr val="000000"/>
                </a:solidFill>
                <a:ea typeface="Calibri" pitchFamily="34" charset="0"/>
              </a:rPr>
              <a:t>رهبر معظم انقلاب پیش از این درباره افول ابرقدرتی آمریکا سخن گفته بودند؛ اما خبر از نزدیک بودن زمان احتضار برای</a:t>
            </a:r>
            <a:r>
              <a:rPr lang="fa-IR" altLang="fa-IR" b="1" dirty="0">
                <a:solidFill>
                  <a:srgbClr val="FF0000"/>
                </a:solidFill>
                <a:ea typeface="Calibri" pitchFamily="34" charset="0"/>
              </a:rPr>
              <a:t> اولین‌بار </a:t>
            </a:r>
            <a:r>
              <a:rPr lang="fa-IR" altLang="fa-IR" b="1" dirty="0">
                <a:solidFill>
                  <a:srgbClr val="000000"/>
                </a:solidFill>
                <a:ea typeface="Calibri" pitchFamily="34" charset="0"/>
              </a:rPr>
              <a:t>است که به این صراحت مطرح کرده اند.</a:t>
            </a:r>
            <a:endParaRPr lang="en-US" altLang="fa-IR" b="1" dirty="0">
              <a:solidFill>
                <a:srgbClr val="FF0000"/>
              </a:solidFill>
              <a:ea typeface="Calibri" pitchFamily="34" charset="0"/>
            </a:endParaRPr>
          </a:p>
        </p:txBody>
      </p:sp>
    </p:spTree>
    <p:extLst>
      <p:ext uri="{BB962C8B-B14F-4D97-AF65-F5344CB8AC3E}">
        <p14:creationId xmlns:p14="http://schemas.microsoft.com/office/powerpoint/2010/main" val="2544645313"/>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8082" name="Picture 2" descr="C:\Documents and Settings\Hosein\Desktop\دشمن شناسی\dg2_259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219200"/>
            <a:ext cx="76962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2922282"/>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558082"/>
                                        </p:tgtEl>
                                        <p:attrNameLst>
                                          <p:attrName>style.visibility</p:attrName>
                                        </p:attrNameLst>
                                      </p:cBhvr>
                                      <p:to>
                                        <p:strVal val="visible"/>
                                      </p:to>
                                    </p:set>
                                    <p:animEffect transition="in" filter="circle(in)">
                                      <p:cBhvr>
                                        <p:cTn id="7" dur="2000"/>
                                        <p:tgtEl>
                                          <p:spTgt spid="5580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467544" y="782638"/>
            <a:ext cx="4572000"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algn="r" eaLnBrk="1" hangingPunct="1">
              <a:spcBef>
                <a:spcPct val="0"/>
              </a:spcBef>
              <a:buClrTx/>
              <a:buSzTx/>
              <a:buFontTx/>
              <a:buNone/>
            </a:pPr>
            <a:r>
              <a:rPr lang="fa-IR" altLang="fa-IR" sz="2400" b="1" dirty="0">
                <a:latin typeface="iransans"/>
                <a:cs typeface="B Titr" pitchFamily="2" charset="-78"/>
              </a:rPr>
              <a:t>1- غروب کردن.</a:t>
            </a:r>
            <a:r>
              <a:rPr lang="fa-IR" altLang="fa-IR" sz="2400" b="1" dirty="0">
                <a:cs typeface="B Titr" pitchFamily="2" charset="-78"/>
              </a:rPr>
              <a:t/>
            </a:r>
            <a:br>
              <a:rPr lang="fa-IR" altLang="fa-IR" sz="2400" b="1" dirty="0">
                <a:cs typeface="B Titr" pitchFamily="2" charset="-78"/>
              </a:rPr>
            </a:br>
            <a:r>
              <a:rPr lang="fa-IR" altLang="fa-IR" sz="2400" b="1" dirty="0">
                <a:latin typeface="iransans"/>
                <a:cs typeface="B Titr" pitchFamily="2" charset="-78"/>
              </a:rPr>
              <a:t>۲. پنهان شدن.</a:t>
            </a:r>
            <a:r>
              <a:rPr lang="fa-IR" altLang="fa-IR" sz="2400" b="1" dirty="0">
                <a:cs typeface="B Titr" pitchFamily="2" charset="-78"/>
              </a:rPr>
              <a:t/>
            </a:r>
            <a:br>
              <a:rPr lang="fa-IR" altLang="fa-IR" sz="2400" b="1" dirty="0">
                <a:cs typeface="B Titr" pitchFamily="2" charset="-78"/>
              </a:rPr>
            </a:br>
            <a:r>
              <a:rPr lang="fa-IR" altLang="fa-IR" sz="2400" b="1" dirty="0">
                <a:latin typeface="iransans"/>
                <a:cs typeface="B Titr" pitchFamily="2" charset="-78"/>
              </a:rPr>
              <a:t>۳. ناپدید شدن ستاره.</a:t>
            </a:r>
            <a:r>
              <a:rPr lang="fa-IR" altLang="fa-IR" sz="2400" b="1" dirty="0">
                <a:cs typeface="B Titr" pitchFamily="2" charset="-78"/>
              </a:rPr>
              <a:t/>
            </a:r>
            <a:br>
              <a:rPr lang="fa-IR" altLang="fa-IR" sz="2400" b="1" dirty="0">
                <a:cs typeface="B Titr" pitchFamily="2" charset="-78"/>
              </a:rPr>
            </a:br>
            <a:r>
              <a:rPr lang="fa-IR" altLang="fa-IR" sz="2400" b="1" dirty="0">
                <a:latin typeface="iransans"/>
                <a:cs typeface="B Titr" pitchFamily="2" charset="-78"/>
              </a:rPr>
              <a:t>۴.از دست رفتن موقعیت.</a:t>
            </a:r>
          </a:p>
          <a:p>
            <a:pPr algn="r" eaLnBrk="1" hangingPunct="1">
              <a:spcBef>
                <a:spcPct val="0"/>
              </a:spcBef>
              <a:buClrTx/>
              <a:buSzTx/>
              <a:buFontTx/>
              <a:buNone/>
            </a:pPr>
            <a:r>
              <a:rPr lang="fa-IR" altLang="fa-IR" sz="2400" b="1" dirty="0">
                <a:cs typeface="B Titr" pitchFamily="2" charset="-78"/>
              </a:rPr>
              <a:t>5. انحطاط، زوال، نابودی ≠ طلوع</a:t>
            </a:r>
          </a:p>
        </p:txBody>
      </p:sp>
      <p:sp>
        <p:nvSpPr>
          <p:cNvPr id="6" name="Rectangle 5"/>
          <p:cNvSpPr/>
          <p:nvPr/>
        </p:nvSpPr>
        <p:spPr>
          <a:xfrm>
            <a:off x="5436096" y="1430338"/>
            <a:ext cx="3134191" cy="461665"/>
          </a:xfrm>
          <a:prstGeom prst="rect">
            <a:avLst/>
          </a:prstGeom>
        </p:spPr>
        <p:txBody>
          <a:bodyPr wrap="none">
            <a:spAutoFit/>
          </a:bodyPr>
          <a:lstStyle/>
          <a:p>
            <a:pPr eaLnBrk="1" hangingPunct="1">
              <a:defRPr/>
            </a:pPr>
            <a:r>
              <a:rPr lang="fa-IR" sz="2400" b="1" kern="0" dirty="0">
                <a:solidFill>
                  <a:srgbClr val="000000"/>
                </a:solidFill>
                <a:effectLst>
                  <a:outerShdw blurRad="38100" dist="38100" dir="2700000" algn="tl">
                    <a:srgbClr val="000000">
                      <a:alpha val="43137"/>
                    </a:srgbClr>
                  </a:outerShdw>
                </a:effectLst>
                <a:latin typeface="Arial"/>
                <a:ea typeface="Calibri"/>
                <a:cs typeface="B Zar" panose="00000400000000000000" pitchFamily="2" charset="-78"/>
              </a:rPr>
              <a:t>معنای لغوی افول </a:t>
            </a:r>
            <a:endParaRPr lang="fa-IR" sz="900" dirty="0">
              <a:effectLst>
                <a:outerShdw blurRad="38100" dist="38100" dir="2700000" algn="tl">
                  <a:srgbClr val="000000">
                    <a:alpha val="43137"/>
                  </a:srgbClr>
                </a:outerShdw>
              </a:effectLst>
              <a:cs typeface="B Zar" panose="00000400000000000000" pitchFamily="2" charset="-78"/>
            </a:endParaRPr>
          </a:p>
        </p:txBody>
      </p:sp>
      <p:sp>
        <p:nvSpPr>
          <p:cNvPr id="11" name="Right Brace 10"/>
          <p:cNvSpPr/>
          <p:nvPr/>
        </p:nvSpPr>
        <p:spPr>
          <a:xfrm>
            <a:off x="5292080" y="762000"/>
            <a:ext cx="268287" cy="1905000"/>
          </a:xfrm>
          <a:prstGeom prst="rightBrace">
            <a:avLst>
              <a:gd name="adj1" fmla="val 224999"/>
              <a:gd name="adj2" fmla="val 50000"/>
            </a:avLst>
          </a:prstGeom>
          <a:noFill/>
          <a:ln w="38100" cap="flat" cmpd="sng" algn="ctr">
            <a:solidFill>
              <a:srgbClr val="FF0000"/>
            </a:solidFill>
            <a:prstDash val="solid"/>
          </a:ln>
          <a:effectLst>
            <a:outerShdw blurRad="40000" dist="20000" dir="5400000" rotWithShape="0">
              <a:srgbClr val="000000">
                <a:alpha val="38000"/>
              </a:srgbClr>
            </a:outerShdw>
          </a:effectLst>
        </p:spPr>
        <p:txBody>
          <a:bodyPr rtlCol="1" anchor="ctr"/>
          <a:lstStyle/>
          <a:p>
            <a:pPr algn="ctr" eaLnBrk="1" fontAlgn="auto" hangingPunct="1">
              <a:spcBef>
                <a:spcPts val="0"/>
              </a:spcBef>
              <a:spcAft>
                <a:spcPts val="0"/>
              </a:spcAft>
              <a:defRPr/>
            </a:pPr>
            <a:endParaRPr lang="fa-IR" kern="0">
              <a:solidFill>
                <a:srgbClr val="FF0000"/>
              </a:solidFill>
              <a:latin typeface="Calibri"/>
              <a:cs typeface="Arial"/>
            </a:endParaRPr>
          </a:p>
        </p:txBody>
      </p:sp>
      <p:sp>
        <p:nvSpPr>
          <p:cNvPr id="12" name="Rectangle 11"/>
          <p:cNvSpPr>
            <a:spLocks noChangeArrowheads="1"/>
          </p:cNvSpPr>
          <p:nvPr/>
        </p:nvSpPr>
        <p:spPr bwMode="auto">
          <a:xfrm>
            <a:off x="3124200" y="3798888"/>
            <a:ext cx="57848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algn="r" eaLnBrk="1" hangingPunct="1">
              <a:spcBef>
                <a:spcPct val="0"/>
              </a:spcBef>
              <a:buClrTx/>
              <a:buSzTx/>
              <a:buFontTx/>
              <a:buNone/>
            </a:pPr>
            <a:r>
              <a:rPr lang="fa-IR" altLang="fa-IR" sz="3600" b="1">
                <a:solidFill>
                  <a:srgbClr val="FF0000"/>
                </a:solidFill>
                <a:cs typeface="B Titr" pitchFamily="2" charset="-78"/>
              </a:rPr>
              <a:t>در معنای اصطلاحی،افول یعنی:  </a:t>
            </a:r>
          </a:p>
        </p:txBody>
      </p:sp>
      <p:sp>
        <p:nvSpPr>
          <p:cNvPr id="13" name="Rectangle 12"/>
          <p:cNvSpPr/>
          <p:nvPr/>
        </p:nvSpPr>
        <p:spPr>
          <a:xfrm>
            <a:off x="0" y="4572000"/>
            <a:ext cx="9105900" cy="1815882"/>
          </a:xfrm>
          <a:prstGeom prst="rect">
            <a:avLst/>
          </a:prstGeom>
        </p:spPr>
        <p:style>
          <a:lnRef idx="1">
            <a:schemeClr val="dk1"/>
          </a:lnRef>
          <a:fillRef idx="1001">
            <a:schemeClr val="lt2"/>
          </a:fillRef>
          <a:effectRef idx="1">
            <a:schemeClr val="dk1"/>
          </a:effectRef>
          <a:fontRef idx="minor">
            <a:schemeClr val="dk1"/>
          </a:fontRef>
        </p:style>
        <p:txBody>
          <a:bodyPr>
            <a:spAutoFit/>
          </a:bodyPr>
          <a:lstStyle/>
          <a:p>
            <a:pPr algn="just" rtl="1" eaLnBrk="1" hangingPunct="1">
              <a:defRPr/>
            </a:pPr>
            <a:r>
              <a:rPr lang="fa-IR" sz="2800" b="1" dirty="0">
                <a:solidFill>
                  <a:prstClr val="black"/>
                </a:solidFill>
                <a:cs typeface="B Titr"/>
              </a:rPr>
              <a:t>کاهش قدرتی که می تواند یکی از نتایج یا همه نتایج  زیر را  بدنبال داشته باشد:</a:t>
            </a:r>
          </a:p>
          <a:p>
            <a:pPr marL="457200" indent="-457200" algn="just" rtl="1" eaLnBrk="1" hangingPunct="1">
              <a:buFont typeface="Arial" panose="020B0604020202020204" pitchFamily="34" charset="0"/>
              <a:buChar char="•"/>
              <a:defRPr/>
            </a:pPr>
            <a:r>
              <a:rPr lang="fa-IR" sz="2800" b="1" dirty="0">
                <a:solidFill>
                  <a:prstClr val="black"/>
                </a:solidFill>
                <a:cs typeface="B Titr"/>
              </a:rPr>
              <a:t> از دست دادن جایگاه ابرقدرتی ، </a:t>
            </a:r>
          </a:p>
          <a:p>
            <a:pPr marL="457200" indent="-457200" algn="just" rtl="1" eaLnBrk="1" hangingPunct="1">
              <a:buFont typeface="Arial" panose="020B0604020202020204" pitchFamily="34" charset="0"/>
              <a:buChar char="•"/>
              <a:defRPr/>
            </a:pPr>
            <a:r>
              <a:rPr lang="fa-IR" sz="2800" b="1" dirty="0">
                <a:solidFill>
                  <a:prstClr val="black"/>
                </a:solidFill>
                <a:cs typeface="B Titr"/>
              </a:rPr>
              <a:t>چند تکه شدن ، </a:t>
            </a:r>
          </a:p>
          <a:p>
            <a:pPr marL="457200" indent="-457200" algn="just" rtl="1" eaLnBrk="1" hangingPunct="1">
              <a:buFont typeface="Arial" panose="020B0604020202020204" pitchFamily="34" charset="0"/>
              <a:buChar char="•"/>
              <a:defRPr/>
            </a:pPr>
            <a:r>
              <a:rPr lang="fa-IR" sz="2800" b="1" dirty="0">
                <a:solidFill>
                  <a:prstClr val="black"/>
                </a:solidFill>
                <a:cs typeface="B Titr"/>
              </a:rPr>
              <a:t>فروپاشی ودر نهایت سقوط</a:t>
            </a:r>
            <a:endParaRPr lang="fa-IR" sz="1600" b="1" dirty="0">
              <a:cs typeface="B Titr"/>
            </a:endParaRPr>
          </a:p>
        </p:txBody>
      </p:sp>
    </p:spTree>
    <p:extLst>
      <p:ext uri="{BB962C8B-B14F-4D97-AF65-F5344CB8AC3E}">
        <p14:creationId xmlns:p14="http://schemas.microsoft.com/office/powerpoint/2010/main" val="2343166507"/>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8638" y="228600"/>
            <a:ext cx="8115300" cy="830263"/>
          </a:xfrm>
          <a:prstGeom prst="rect">
            <a:avLst/>
          </a:prstGeom>
        </p:spPr>
        <p:style>
          <a:lnRef idx="2">
            <a:schemeClr val="dk1">
              <a:shade val="50000"/>
            </a:schemeClr>
          </a:lnRef>
          <a:fillRef idx="1">
            <a:schemeClr val="dk1"/>
          </a:fillRef>
          <a:effectRef idx="0">
            <a:schemeClr val="dk1"/>
          </a:effectRef>
          <a:fontRef idx="minor">
            <a:schemeClr val="lt1"/>
          </a:fontRef>
        </p:style>
        <p:txBody>
          <a:bodyPr>
            <a:spAutoFit/>
          </a:bodyPr>
          <a:lstStyle/>
          <a:p>
            <a:pPr algn="r" eaLnBrk="1" hangingPunct="1">
              <a:defRPr/>
            </a:pPr>
            <a:r>
              <a:rPr lang="fa-IR" sz="2400" b="1" dirty="0">
                <a:cs typeface="B Titr" panose="00000700000000000000" pitchFamily="2" charset="-78"/>
              </a:rPr>
              <a:t>یک اصطلاحی هم کارشناس‌های خود آمریکا دارند که این افول را می‌گویند </a:t>
            </a:r>
            <a:r>
              <a:rPr lang="fa-IR" sz="2400" b="1" dirty="0">
                <a:solidFill>
                  <a:srgbClr val="FF0000"/>
                </a:solidFill>
                <a:cs typeface="B Titr" panose="00000700000000000000" pitchFamily="2" charset="-78"/>
              </a:rPr>
              <a:t>افول موریانه‌ای</a:t>
            </a:r>
            <a:r>
              <a:rPr lang="fa-IR" sz="2400" b="1" dirty="0">
                <a:cs typeface="B Titr" panose="00000700000000000000" pitchFamily="2" charset="-78"/>
              </a:rPr>
              <a:t>. </a:t>
            </a:r>
          </a:p>
        </p:txBody>
      </p:sp>
      <p:sp>
        <p:nvSpPr>
          <p:cNvPr id="5" name="Rectangle 4"/>
          <p:cNvSpPr>
            <a:spLocks noChangeArrowheads="1"/>
          </p:cNvSpPr>
          <p:nvPr/>
        </p:nvSpPr>
        <p:spPr bwMode="auto">
          <a:xfrm>
            <a:off x="1434584" y="1239838"/>
            <a:ext cx="510909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eaLnBrk="1" hangingPunct="1">
              <a:spcBef>
                <a:spcPct val="0"/>
              </a:spcBef>
              <a:buClrTx/>
              <a:buSzTx/>
              <a:buFontTx/>
              <a:buNone/>
            </a:pPr>
            <a:r>
              <a:rPr lang="fa-IR" altLang="fa-IR" sz="2000" b="1" dirty="0">
                <a:solidFill>
                  <a:srgbClr val="000000"/>
                </a:solidFill>
                <a:cs typeface="B Zar" pitchFamily="2" charset="-78"/>
              </a:rPr>
              <a:t>کریستوفرلین استاد دانشگاه تگزاس:</a:t>
            </a:r>
            <a:endParaRPr lang="fa-IR" altLang="fa-IR" sz="2000" b="1" dirty="0">
              <a:cs typeface="B Zar" pitchFamily="2" charset="-78"/>
            </a:endParaRPr>
          </a:p>
        </p:txBody>
      </p:sp>
      <p:sp>
        <p:nvSpPr>
          <p:cNvPr id="6" name="Rectangle 5"/>
          <p:cNvSpPr>
            <a:spLocks noChangeArrowheads="1"/>
          </p:cNvSpPr>
          <p:nvPr/>
        </p:nvSpPr>
        <p:spPr bwMode="auto">
          <a:xfrm>
            <a:off x="107504" y="4383088"/>
            <a:ext cx="8615362"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algn="r" eaLnBrk="1" hangingPunct="1">
              <a:spcBef>
                <a:spcPct val="0"/>
              </a:spcBef>
              <a:buClrTx/>
              <a:buSzTx/>
              <a:buFontTx/>
              <a:buNone/>
            </a:pPr>
            <a:r>
              <a:rPr lang="fa-IR" altLang="fa-IR" sz="2800" b="1" dirty="0">
                <a:solidFill>
                  <a:srgbClr val="FF0000"/>
                </a:solidFill>
                <a:cs typeface="B Titr"/>
              </a:rPr>
              <a:t>افول موریانه‌ای :</a:t>
            </a:r>
          </a:p>
          <a:p>
            <a:pPr algn="r" eaLnBrk="1" hangingPunct="1">
              <a:spcBef>
                <a:spcPct val="0"/>
              </a:spcBef>
              <a:buClrTx/>
              <a:buSzTx/>
              <a:buFontTx/>
              <a:buNone/>
            </a:pPr>
            <a:r>
              <a:rPr lang="fa-IR" altLang="fa-IR" sz="2800" b="1" dirty="0">
                <a:solidFill>
                  <a:srgbClr val="000000"/>
                </a:solidFill>
                <a:cs typeface="B Titr"/>
              </a:rPr>
              <a:t> به این معنی است که یک وقتی یک شیء ظاهر خوبی دارد، یعنی به ظاهرش که نگاه می‌کنید، خیلی مشکل‌دار نیست؛ ولی موریانه، از درون دارد این میزی که مجلل است را می‌خورد و پوک می‌شود و در یک بازه‌ی زمانی کوتاهی از بین می‌رود. زمانی که می‌گویند «افول موریانه‌ای» است یعنی از داخل، آمریکا دارد پوک می‌شود.</a:t>
            </a:r>
            <a:endParaRPr lang="fa-IR" altLang="fa-IR" sz="2800" b="1" dirty="0">
              <a:cs typeface="B Titr"/>
            </a:endParaRPr>
          </a:p>
        </p:txBody>
      </p:sp>
      <p:pic>
        <p:nvPicPr>
          <p:cNvPr id="559106" name="Picture 2" descr="C:\Documents and Settings\Hosein\Desktop\دشمن شناسی\تصاویر\کریسستفر.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857375"/>
            <a:ext cx="3324225" cy="2310892"/>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a:extLst/>
        </p:spPr>
      </p:pic>
    </p:spTree>
    <p:extLst>
      <p:ext uri="{BB962C8B-B14F-4D97-AF65-F5344CB8AC3E}">
        <p14:creationId xmlns:p14="http://schemas.microsoft.com/office/powerpoint/2010/main" val="30963505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59106"/>
                                        </p:tgtEl>
                                        <p:attrNameLst>
                                          <p:attrName>style.visibility</p:attrName>
                                        </p:attrNameLst>
                                      </p:cBhvr>
                                      <p:to>
                                        <p:strVal val="visible"/>
                                      </p:to>
                                    </p:set>
                                    <p:animEffect transition="in" filter="fade">
                                      <p:cBhvr>
                                        <p:cTn id="12" dur="1000"/>
                                        <p:tgtEl>
                                          <p:spTgt spid="559106"/>
                                        </p:tgtEl>
                                      </p:cBhvr>
                                    </p:animEffect>
                                    <p:anim calcmode="lin" valueType="num">
                                      <p:cBhvr>
                                        <p:cTn id="13" dur="1000" fill="hold"/>
                                        <p:tgtEl>
                                          <p:spTgt spid="559106"/>
                                        </p:tgtEl>
                                        <p:attrNameLst>
                                          <p:attrName>ppt_x</p:attrName>
                                        </p:attrNameLst>
                                      </p:cBhvr>
                                      <p:tavLst>
                                        <p:tav tm="0">
                                          <p:val>
                                            <p:strVal val="#ppt_x"/>
                                          </p:val>
                                        </p:tav>
                                        <p:tav tm="100000">
                                          <p:val>
                                            <p:strVal val="#ppt_x"/>
                                          </p:val>
                                        </p:tav>
                                      </p:tavLst>
                                    </p:anim>
                                    <p:anim calcmode="lin" valueType="num">
                                      <p:cBhvr>
                                        <p:cTn id="14" dur="1000" fill="hold"/>
                                        <p:tgtEl>
                                          <p:spTgt spid="559106"/>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1800" y="421302"/>
            <a:ext cx="5867400" cy="2162130"/>
          </a:xfrm>
          <a:prstGeom prst="rect">
            <a:avLst/>
          </a:prstGeom>
        </p:spPr>
        <p:txBody>
          <a:bodyPr>
            <a:spAutoFit/>
          </a:bodyPr>
          <a:lstStyle/>
          <a:p>
            <a:pPr rtl="0">
              <a:lnSpc>
                <a:spcPct val="150000"/>
              </a:lnSpc>
              <a:defRPr/>
            </a:pPr>
            <a:r>
              <a:rPr lang="fa-IR" sz="3200" b="1" kern="0" dirty="0">
                <a:solidFill>
                  <a:prstClr val="white"/>
                </a:solidFill>
                <a:effectLst>
                  <a:glow rad="228600">
                    <a:srgbClr val="9BBB59">
                      <a:satMod val="175000"/>
                      <a:alpha val="40000"/>
                    </a:srgbClr>
                  </a:glow>
                </a:effectLst>
                <a:latin typeface="Nassim"/>
                <a:ea typeface="Calibri"/>
                <a:cs typeface="B Titr"/>
              </a:rPr>
              <a:t>. ترامپ، در سال 2016 به عنوان نخستین سیاستمدار در سطح اول قدرت به از دست رفتن نشانه‌های قدرت آمریکا </a:t>
            </a:r>
            <a:r>
              <a:rPr lang="fa-IR" sz="2800" b="1" kern="0" dirty="0">
                <a:solidFill>
                  <a:prstClr val="white"/>
                </a:solidFill>
                <a:effectLst>
                  <a:glow rad="228600">
                    <a:srgbClr val="9BBB59">
                      <a:satMod val="175000"/>
                      <a:alpha val="40000"/>
                    </a:srgbClr>
                  </a:glow>
                </a:effectLst>
                <a:latin typeface="Nassim"/>
                <a:ea typeface="Calibri"/>
                <a:cs typeface="B Titr"/>
              </a:rPr>
              <a:t>اعتراف کرد</a:t>
            </a:r>
            <a:endParaRPr lang="fa-IR" sz="2800" b="1" kern="0" dirty="0">
              <a:solidFill>
                <a:prstClr val="white"/>
              </a:solidFill>
              <a:effectLst>
                <a:glow rad="228600">
                  <a:srgbClr val="9BBB59">
                    <a:satMod val="175000"/>
                    <a:alpha val="40000"/>
                  </a:srgbClr>
                </a:glow>
              </a:effectLst>
              <a:cs typeface="B Titr"/>
            </a:endParaRPr>
          </a:p>
        </p:txBody>
      </p:sp>
      <p:pic>
        <p:nvPicPr>
          <p:cNvPr id="560130" name="Picture 2" descr="C:\Documents and Settings\Hosein\Desktop\دشمن شناسی\تصاویر\رترامپ.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0012"/>
            <a:ext cx="3200400" cy="2947988"/>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 name="Rectangle 2"/>
          <p:cNvSpPr/>
          <p:nvPr/>
        </p:nvSpPr>
        <p:spPr>
          <a:xfrm>
            <a:off x="266700" y="2782669"/>
            <a:ext cx="8610600" cy="1331134"/>
          </a:xfrm>
          <a:prstGeom prst="rect">
            <a:avLst/>
          </a:prstGeom>
        </p:spPr>
        <p:txBody>
          <a:bodyPr>
            <a:spAutoFit/>
          </a:bodyPr>
          <a:lstStyle/>
          <a:p>
            <a:pPr rtl="0">
              <a:lnSpc>
                <a:spcPct val="150000"/>
              </a:lnSpc>
              <a:defRPr/>
            </a:pPr>
            <a:r>
              <a:rPr lang="fa-IR" sz="2800" b="1" kern="0" dirty="0">
                <a:solidFill>
                  <a:prstClr val="white"/>
                </a:solidFill>
                <a:effectLst>
                  <a:glow rad="228600">
                    <a:srgbClr val="9BBB59">
                      <a:satMod val="175000"/>
                      <a:alpha val="40000"/>
                    </a:srgbClr>
                  </a:glow>
                </a:effectLst>
                <a:latin typeface="Nassim"/>
                <a:ea typeface="Calibri"/>
                <a:cs typeface="B Titr"/>
              </a:rPr>
              <a:t>با بیان اینکه آمریکا دیگر با عظمت نیست، محور شعار تبلیغاتی‌اش را </a:t>
            </a:r>
            <a:r>
              <a:rPr lang="en-US" sz="2800" b="1" kern="0" dirty="0">
                <a:solidFill>
                  <a:prstClr val="white"/>
                </a:solidFill>
                <a:effectLst>
                  <a:glow rad="228600">
                    <a:srgbClr val="9BBB59">
                      <a:satMod val="175000"/>
                      <a:alpha val="40000"/>
                    </a:srgbClr>
                  </a:glow>
                </a:effectLst>
                <a:latin typeface="Nassim"/>
                <a:ea typeface="Calibri"/>
                <a:cs typeface="B Titr"/>
              </a:rPr>
              <a:t>.</a:t>
            </a:r>
            <a:r>
              <a:rPr lang="fa-IR" sz="2800" b="1" kern="0" dirty="0">
                <a:solidFill>
                  <a:srgbClr val="FF0000"/>
                </a:solidFill>
                <a:effectLst>
                  <a:glow rad="228600">
                    <a:srgbClr val="9BBB59">
                      <a:satMod val="175000"/>
                      <a:alpha val="40000"/>
                    </a:srgbClr>
                  </a:glow>
                </a:effectLst>
                <a:latin typeface="Nassim"/>
                <a:ea typeface="Calibri"/>
                <a:cs typeface="B Titr"/>
              </a:rPr>
              <a:t>«آمریکا را </a:t>
            </a:r>
            <a:r>
              <a:rPr lang="fa-IR" sz="2800" b="1" kern="0" dirty="0">
                <a:solidFill>
                  <a:srgbClr val="FF0000"/>
                </a:solidFill>
                <a:effectLst>
                  <a:glow rad="228600">
                    <a:srgbClr val="9BBB59">
                      <a:satMod val="175000"/>
                      <a:alpha val="40000"/>
                    </a:srgbClr>
                  </a:glow>
                </a:effectLst>
                <a:latin typeface="Nassim"/>
                <a:ea typeface="Calibri"/>
                <a:cs typeface="B Zar" panose="00000400000000000000" pitchFamily="2" charset="-78"/>
              </a:rPr>
              <a:t>دوباره </a:t>
            </a:r>
            <a:r>
              <a:rPr lang="fa-IR" sz="2800" b="1" kern="0" dirty="0">
                <a:solidFill>
                  <a:srgbClr val="FF0000"/>
                </a:solidFill>
                <a:effectLst>
                  <a:glow rad="228600">
                    <a:srgbClr val="9BBB59">
                      <a:satMod val="175000"/>
                      <a:alpha val="40000"/>
                    </a:srgbClr>
                  </a:glow>
                </a:effectLst>
                <a:latin typeface="Nassim"/>
                <a:ea typeface="Calibri"/>
                <a:cs typeface="B Titr"/>
              </a:rPr>
              <a:t>با عظمت کنیم»</a:t>
            </a:r>
            <a:r>
              <a:rPr lang="fa-IR" sz="2800" b="1" kern="0" dirty="0">
                <a:solidFill>
                  <a:prstClr val="white"/>
                </a:solidFill>
                <a:effectLst>
                  <a:glow rad="228600">
                    <a:srgbClr val="9BBB59">
                      <a:satMod val="175000"/>
                      <a:alpha val="40000"/>
                    </a:srgbClr>
                  </a:glow>
                </a:effectLst>
                <a:latin typeface="Nassim"/>
                <a:ea typeface="Calibri"/>
                <a:cs typeface="B Titr"/>
              </a:rPr>
              <a:t> قرار داد</a:t>
            </a:r>
            <a:endParaRPr lang="fa-IR" sz="2800" b="1" kern="0" dirty="0">
              <a:solidFill>
                <a:prstClr val="white"/>
              </a:solidFill>
              <a:effectLst>
                <a:glow rad="228600">
                  <a:srgbClr val="9BBB59">
                    <a:satMod val="175000"/>
                    <a:alpha val="40000"/>
                  </a:srgbClr>
                </a:glow>
              </a:effectLst>
              <a:cs typeface="B Titr"/>
            </a:endParaRPr>
          </a:p>
        </p:txBody>
      </p:sp>
      <p:sp>
        <p:nvSpPr>
          <p:cNvPr id="4" name="Rectangle 3"/>
          <p:cNvSpPr/>
          <p:nvPr/>
        </p:nvSpPr>
        <p:spPr>
          <a:xfrm>
            <a:off x="319688" y="4648200"/>
            <a:ext cx="8572500" cy="1938992"/>
          </a:xfrm>
          <a:prstGeom prst="rect">
            <a:avLst/>
          </a:prstGeom>
        </p:spPr>
        <p:style>
          <a:lnRef idx="2">
            <a:schemeClr val="dk1">
              <a:shade val="50000"/>
            </a:schemeClr>
          </a:lnRef>
          <a:fillRef idx="1">
            <a:schemeClr val="dk1"/>
          </a:fillRef>
          <a:effectRef idx="0">
            <a:schemeClr val="dk1"/>
          </a:effectRef>
          <a:fontRef idx="minor">
            <a:schemeClr val="lt1"/>
          </a:fontRef>
        </p:style>
        <p:txBody>
          <a:bodyPr>
            <a:spAutoFit/>
          </a:bodyPr>
          <a:lstStyle/>
          <a:p>
            <a:pPr rtl="0" fontAlgn="base">
              <a:spcBef>
                <a:spcPct val="0"/>
              </a:spcBef>
              <a:spcAft>
                <a:spcPct val="0"/>
              </a:spcAft>
              <a:defRPr/>
            </a:pPr>
            <a:r>
              <a:rPr lang="fa-IR" sz="4000" b="1" dirty="0">
                <a:solidFill>
                  <a:prstClr val="white"/>
                </a:solidFill>
                <a:latin typeface="Nassim"/>
                <a:ea typeface="Calibri"/>
                <a:cs typeface="B Titr"/>
              </a:rPr>
              <a:t>در نخستین سند راهبرد امنیت ملی خود (سال 2017) رسماً افول </a:t>
            </a:r>
            <a:r>
              <a:rPr lang="fa-IR" sz="4000" b="1" dirty="0" smtClean="0">
                <a:solidFill>
                  <a:prstClr val="white"/>
                </a:solidFill>
                <a:latin typeface="Nassim"/>
                <a:ea typeface="Calibri"/>
                <a:cs typeface="B Titr"/>
              </a:rPr>
              <a:t>قدرت </a:t>
            </a:r>
            <a:r>
              <a:rPr lang="fa-IR" sz="4000" b="1" dirty="0">
                <a:solidFill>
                  <a:prstClr val="white"/>
                </a:solidFill>
                <a:latin typeface="Nassim"/>
                <a:ea typeface="Calibri"/>
                <a:cs typeface="B Titr"/>
              </a:rPr>
              <a:t>آمریکا را به رسمیت شناخت و محور </a:t>
            </a:r>
            <a:r>
              <a:rPr lang="fa-IR" sz="4000" b="1" dirty="0" smtClean="0">
                <a:solidFill>
                  <a:prstClr val="white"/>
                </a:solidFill>
                <a:latin typeface="Nassim"/>
                <a:ea typeface="Calibri"/>
                <a:cs typeface="B Titr"/>
              </a:rPr>
              <a:t>برنامه‌هایش را تلاش برای </a:t>
            </a:r>
            <a:r>
              <a:rPr lang="fa-IR" sz="4000" b="1" dirty="0" smtClean="0">
                <a:solidFill>
                  <a:srgbClr val="FF0000"/>
                </a:solidFill>
                <a:latin typeface="Nassim"/>
                <a:ea typeface="Calibri"/>
                <a:cs typeface="B Titr"/>
              </a:rPr>
              <a:t>جلوگیری </a:t>
            </a:r>
            <a:r>
              <a:rPr lang="fa-IR" sz="4000" b="1" dirty="0">
                <a:solidFill>
                  <a:srgbClr val="FF0000"/>
                </a:solidFill>
                <a:latin typeface="Nassim"/>
                <a:ea typeface="Calibri"/>
                <a:cs typeface="B Titr"/>
              </a:rPr>
              <a:t>یا موخّر کردن </a:t>
            </a:r>
            <a:r>
              <a:rPr lang="fa-IR" sz="4000" b="1" dirty="0">
                <a:solidFill>
                  <a:prstClr val="white"/>
                </a:solidFill>
                <a:latin typeface="Nassim"/>
                <a:ea typeface="Calibri"/>
                <a:cs typeface="B Titr"/>
              </a:rPr>
              <a:t>آن قرار داد</a:t>
            </a:r>
            <a:endParaRPr lang="fa-IR" sz="4000" b="1" dirty="0">
              <a:solidFill>
                <a:prstClr val="white"/>
              </a:solidFill>
              <a:cs typeface="B Titr"/>
            </a:endParaRPr>
          </a:p>
        </p:txBody>
      </p:sp>
    </p:spTree>
    <p:extLst>
      <p:ext uri="{BB962C8B-B14F-4D97-AF65-F5344CB8AC3E}">
        <p14:creationId xmlns:p14="http://schemas.microsoft.com/office/powerpoint/2010/main" val="2289491623"/>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par>
                                <p:cTn id="11" presetID="31" presetClass="entr" presetSubtype="0" fill="hold" nodeType="withEffect">
                                  <p:stCondLst>
                                    <p:cond delay="0"/>
                                  </p:stCondLst>
                                  <p:childTnLst>
                                    <p:set>
                                      <p:cBhvr>
                                        <p:cTn id="12" dur="1" fill="hold">
                                          <p:stCondLst>
                                            <p:cond delay="0"/>
                                          </p:stCondLst>
                                        </p:cTn>
                                        <p:tgtEl>
                                          <p:spTgt spid="560130"/>
                                        </p:tgtEl>
                                        <p:attrNameLst>
                                          <p:attrName>style.visibility</p:attrName>
                                        </p:attrNameLst>
                                      </p:cBhvr>
                                      <p:to>
                                        <p:strVal val="visible"/>
                                      </p:to>
                                    </p:set>
                                    <p:anim calcmode="lin" valueType="num">
                                      <p:cBhvr>
                                        <p:cTn id="13" dur="1000" fill="hold"/>
                                        <p:tgtEl>
                                          <p:spTgt spid="560130"/>
                                        </p:tgtEl>
                                        <p:attrNameLst>
                                          <p:attrName>ppt_w</p:attrName>
                                        </p:attrNameLst>
                                      </p:cBhvr>
                                      <p:tavLst>
                                        <p:tav tm="0">
                                          <p:val>
                                            <p:fltVal val="0"/>
                                          </p:val>
                                        </p:tav>
                                        <p:tav tm="100000">
                                          <p:val>
                                            <p:strVal val="#ppt_w"/>
                                          </p:val>
                                        </p:tav>
                                      </p:tavLst>
                                    </p:anim>
                                    <p:anim calcmode="lin" valueType="num">
                                      <p:cBhvr>
                                        <p:cTn id="14" dur="1000" fill="hold"/>
                                        <p:tgtEl>
                                          <p:spTgt spid="560130"/>
                                        </p:tgtEl>
                                        <p:attrNameLst>
                                          <p:attrName>ppt_h</p:attrName>
                                        </p:attrNameLst>
                                      </p:cBhvr>
                                      <p:tavLst>
                                        <p:tav tm="0">
                                          <p:val>
                                            <p:fltVal val="0"/>
                                          </p:val>
                                        </p:tav>
                                        <p:tav tm="100000">
                                          <p:val>
                                            <p:strVal val="#ppt_h"/>
                                          </p:val>
                                        </p:tav>
                                      </p:tavLst>
                                    </p:anim>
                                    <p:anim calcmode="lin" valueType="num">
                                      <p:cBhvr>
                                        <p:cTn id="15" dur="1000" fill="hold"/>
                                        <p:tgtEl>
                                          <p:spTgt spid="560130"/>
                                        </p:tgtEl>
                                        <p:attrNameLst>
                                          <p:attrName>style.rotation</p:attrName>
                                        </p:attrNameLst>
                                      </p:cBhvr>
                                      <p:tavLst>
                                        <p:tav tm="0">
                                          <p:val>
                                            <p:fltVal val="90"/>
                                          </p:val>
                                        </p:tav>
                                        <p:tav tm="100000">
                                          <p:val>
                                            <p:fltVal val="0"/>
                                          </p:val>
                                        </p:tav>
                                      </p:tavLst>
                                    </p:anim>
                                    <p:animEffect transition="in" filter="fade">
                                      <p:cBhvr>
                                        <p:cTn id="16" dur="1000"/>
                                        <p:tgtEl>
                                          <p:spTgt spid="56013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1"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1000" fill="hold"/>
                                        <p:tgtEl>
                                          <p:spTgt spid="3"/>
                                        </p:tgtEl>
                                        <p:attrNameLst>
                                          <p:attrName>ppt_w</p:attrName>
                                        </p:attrNameLst>
                                      </p:cBhvr>
                                      <p:tavLst>
                                        <p:tav tm="0">
                                          <p:val>
                                            <p:fltVal val="0"/>
                                          </p:val>
                                        </p:tav>
                                        <p:tav tm="100000">
                                          <p:val>
                                            <p:strVal val="#ppt_w"/>
                                          </p:val>
                                        </p:tav>
                                      </p:tavLst>
                                    </p:anim>
                                    <p:anim calcmode="lin" valueType="num">
                                      <p:cBhvr>
                                        <p:cTn id="22" dur="1000" fill="hold"/>
                                        <p:tgtEl>
                                          <p:spTgt spid="3"/>
                                        </p:tgtEl>
                                        <p:attrNameLst>
                                          <p:attrName>ppt_h</p:attrName>
                                        </p:attrNameLst>
                                      </p:cBhvr>
                                      <p:tavLst>
                                        <p:tav tm="0">
                                          <p:val>
                                            <p:fltVal val="0"/>
                                          </p:val>
                                        </p:tav>
                                        <p:tav tm="100000">
                                          <p:val>
                                            <p:strVal val="#ppt_h"/>
                                          </p:val>
                                        </p:tav>
                                      </p:tavLst>
                                    </p:anim>
                                    <p:anim calcmode="lin" valueType="num">
                                      <p:cBhvr>
                                        <p:cTn id="23" dur="1000" fill="hold"/>
                                        <p:tgtEl>
                                          <p:spTgt spid="3"/>
                                        </p:tgtEl>
                                        <p:attrNameLst>
                                          <p:attrName>style.rotation</p:attrName>
                                        </p:attrNameLst>
                                      </p:cBhvr>
                                      <p:tavLst>
                                        <p:tav tm="0">
                                          <p:val>
                                            <p:fltVal val="90"/>
                                          </p:val>
                                        </p:tav>
                                        <p:tav tm="100000">
                                          <p:val>
                                            <p:fltVal val="0"/>
                                          </p:val>
                                        </p:tav>
                                      </p:tavLst>
                                    </p:anim>
                                    <p:animEffect transition="in" filter="fade">
                                      <p:cBhvr>
                                        <p:cTn id="24" dur="1000"/>
                                        <p:tgtEl>
                                          <p:spTgt spid="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1000" fill="hold"/>
                                        <p:tgtEl>
                                          <p:spTgt spid="4"/>
                                        </p:tgtEl>
                                        <p:attrNameLst>
                                          <p:attrName>ppt_w</p:attrName>
                                        </p:attrNameLst>
                                      </p:cBhvr>
                                      <p:tavLst>
                                        <p:tav tm="0">
                                          <p:val>
                                            <p:fltVal val="0"/>
                                          </p:val>
                                        </p:tav>
                                        <p:tav tm="100000">
                                          <p:val>
                                            <p:strVal val="#ppt_w"/>
                                          </p:val>
                                        </p:tav>
                                      </p:tavLst>
                                    </p:anim>
                                    <p:anim calcmode="lin" valueType="num">
                                      <p:cBhvr>
                                        <p:cTn id="30" dur="1000" fill="hold"/>
                                        <p:tgtEl>
                                          <p:spTgt spid="4"/>
                                        </p:tgtEl>
                                        <p:attrNameLst>
                                          <p:attrName>ppt_h</p:attrName>
                                        </p:attrNameLst>
                                      </p:cBhvr>
                                      <p:tavLst>
                                        <p:tav tm="0">
                                          <p:val>
                                            <p:fltVal val="0"/>
                                          </p:val>
                                        </p:tav>
                                        <p:tav tm="100000">
                                          <p:val>
                                            <p:strVal val="#ppt_h"/>
                                          </p:val>
                                        </p:tav>
                                      </p:tavLst>
                                    </p:anim>
                                    <p:anim calcmode="lin" valueType="num">
                                      <p:cBhvr>
                                        <p:cTn id="31" dur="1000" fill="hold"/>
                                        <p:tgtEl>
                                          <p:spTgt spid="4"/>
                                        </p:tgtEl>
                                        <p:attrNameLst>
                                          <p:attrName>style.rotation</p:attrName>
                                        </p:attrNameLst>
                                      </p:cBhvr>
                                      <p:tavLst>
                                        <p:tav tm="0">
                                          <p:val>
                                            <p:fltVal val="90"/>
                                          </p:val>
                                        </p:tav>
                                        <p:tav tm="100000">
                                          <p:val>
                                            <p:fltVal val="0"/>
                                          </p:val>
                                        </p:tav>
                                      </p:tavLst>
                                    </p:anim>
                                    <p:animEffect transition="in" filter="fade">
                                      <p:cBhvr>
                                        <p:cTn id="3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1950" y="5029200"/>
            <a:ext cx="8477250" cy="1621982"/>
          </a:xfrm>
          <a:prstGeom prst="rect">
            <a:avLst/>
          </a:prstGeom>
          <a:solidFill>
            <a:srgbClr val="FFFFFF"/>
          </a:solidFill>
          <a:ln w="25400" cap="flat" cmpd="sng" algn="ctr">
            <a:solidFill>
              <a:srgbClr val="CC3300"/>
            </a:solidFill>
            <a:prstDash val="solid"/>
          </a:ln>
          <a:effectLst>
            <a:glow rad="228600">
              <a:srgbClr val="CC9900">
                <a:satMod val="175000"/>
                <a:alpha val="40000"/>
              </a:srgbClr>
            </a:glow>
            <a:softEdge rad="127000"/>
          </a:effectLst>
        </p:spPr>
        <p:txBody>
          <a:bodyPr>
            <a:spAutoFit/>
          </a:bodyPr>
          <a:lstStyle/>
          <a:p>
            <a:pPr algn="ctr" rtl="1" eaLnBrk="1" fontAlgn="auto" hangingPunct="1">
              <a:lnSpc>
                <a:spcPct val="115000"/>
              </a:lnSpc>
              <a:spcBef>
                <a:spcPts val="0"/>
              </a:spcBef>
              <a:spcAft>
                <a:spcPts val="1000"/>
              </a:spcAft>
              <a:defRPr/>
            </a:pPr>
            <a:r>
              <a:rPr lang="fa-IR" sz="4400" b="1" kern="0" dirty="0">
                <a:solidFill>
                  <a:srgbClr val="000000"/>
                </a:solidFill>
                <a:effectLst>
                  <a:glow rad="228600">
                    <a:srgbClr val="ED7D31">
                      <a:satMod val="175000"/>
                      <a:alpha val="40000"/>
                    </a:srgbClr>
                  </a:glow>
                  <a:outerShdw blurRad="38100" dist="38100" dir="2700000" algn="tl">
                    <a:srgbClr val="000000">
                      <a:alpha val="43137"/>
                    </a:srgbClr>
                  </a:outerShdw>
                </a:effectLst>
                <a:latin typeface="Arial"/>
                <a:ea typeface="Calibri"/>
                <a:cs typeface="B Zar" panose="00000400000000000000" pitchFamily="2" charset="-78"/>
              </a:rPr>
              <a:t>«اعتراضات نژاد پرستانه آمریکا»</a:t>
            </a:r>
            <a:endParaRPr lang="en-US" sz="5400" b="1" kern="0" dirty="0">
              <a:solidFill>
                <a:srgbClr val="000000"/>
              </a:solidFill>
              <a:effectLst>
                <a:glow rad="228600">
                  <a:srgbClr val="ED7D31">
                    <a:satMod val="175000"/>
                    <a:alpha val="40000"/>
                  </a:srgbClr>
                </a:glow>
                <a:outerShdw blurRad="38100" dist="38100" dir="2700000" algn="tl">
                  <a:srgbClr val="000000">
                    <a:alpha val="43137"/>
                  </a:srgbClr>
                </a:outerShdw>
              </a:effectLst>
              <a:latin typeface="Arial"/>
              <a:ea typeface="Calibri"/>
              <a:cs typeface="B Zar" panose="00000400000000000000" pitchFamily="2" charset="-78"/>
            </a:endParaRPr>
          </a:p>
        </p:txBody>
      </p:sp>
      <p:pic>
        <p:nvPicPr>
          <p:cNvPr id="564226" name="Picture 2" descr="C:\Documents and Settings\Hosein\Desktop\دشمن شناسی\تصاویر\1102826_71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8600"/>
            <a:ext cx="8077200" cy="44958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8314166"/>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Wingdings 2"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a:solidFill>
                  <a:schemeClr val="tx2"/>
                </a:solidFill>
                <a:latin typeface="Franklin Gothic Book" pitchFamily="34" charset="0"/>
              </a:defRPr>
            </a:lvl5pPr>
            <a:lvl6pPr marL="25146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6pPr>
            <a:lvl7pPr marL="29718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7pPr>
            <a:lvl8pPr marL="34290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8pPr>
            <a:lvl9pPr marL="3886200" indent="-228600" algn="l" rtl="0" eaLnBrk="0" fontAlgn="base" hangingPunct="0">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9pPr>
          </a:lstStyle>
          <a:p>
            <a:pPr>
              <a:spcBef>
                <a:spcPct val="0"/>
              </a:spcBef>
              <a:buClrTx/>
              <a:buSzTx/>
              <a:buFontTx/>
              <a:buNone/>
            </a:pPr>
            <a:fld id="{FDF5FE04-2DB6-49E8-A75D-39912FFF587D}" type="slidenum">
              <a:rPr lang="en-US" altLang="fa-IR" sz="1200">
                <a:solidFill>
                  <a:srgbClr val="BA3E13"/>
                </a:solidFill>
                <a:latin typeface="Constantia" pitchFamily="18" charset="0"/>
              </a:rPr>
              <a:pPr>
                <a:spcBef>
                  <a:spcPct val="0"/>
                </a:spcBef>
                <a:buClrTx/>
                <a:buSzTx/>
                <a:buFontTx/>
                <a:buNone/>
              </a:pPr>
              <a:t>8</a:t>
            </a:fld>
            <a:endParaRPr lang="en-US" altLang="fa-IR" sz="1200">
              <a:solidFill>
                <a:srgbClr val="BA3E13"/>
              </a:solidFill>
              <a:latin typeface="Constantia" pitchFamily="18" charset="0"/>
            </a:endParaRPr>
          </a:p>
        </p:txBody>
      </p:sp>
      <p:sp>
        <p:nvSpPr>
          <p:cNvPr id="3" name="Rectangle 2"/>
          <p:cNvSpPr/>
          <p:nvPr/>
        </p:nvSpPr>
        <p:spPr>
          <a:xfrm>
            <a:off x="7006876" y="250800"/>
            <a:ext cx="2137124" cy="276999"/>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eaLnBrk="1" hangingPunct="1">
              <a:defRPr/>
            </a:pPr>
            <a:r>
              <a:rPr lang="fa-IR" sz="1200" b="1" dirty="0">
                <a:latin typeface="B Titr"/>
                <a:ea typeface="Times New Roman"/>
                <a:cs typeface="B Zar"/>
              </a:rPr>
              <a:t>در تحلیل وقایع آمریکا</a:t>
            </a:r>
            <a:endParaRPr lang="fa-IR" sz="1200" b="1" dirty="0">
              <a:latin typeface="B Titr"/>
            </a:endParaRPr>
          </a:p>
        </p:txBody>
      </p:sp>
      <p:sp>
        <p:nvSpPr>
          <p:cNvPr id="4" name="Rectangle 3"/>
          <p:cNvSpPr/>
          <p:nvPr/>
        </p:nvSpPr>
        <p:spPr>
          <a:xfrm>
            <a:off x="2411760" y="457200"/>
            <a:ext cx="2900153" cy="338554"/>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eaLnBrk="1" hangingPunct="1">
              <a:defRPr/>
            </a:pPr>
            <a:r>
              <a:rPr lang="fa-IR" sz="1600" b="1" dirty="0">
                <a:latin typeface="Times New Roman"/>
                <a:ea typeface="Times New Roman"/>
                <a:cs typeface="B Zar"/>
              </a:rPr>
              <a:t>"نژادپرستی سیستماتیک" </a:t>
            </a:r>
            <a:endParaRPr lang="fa-IR" sz="1600" b="1" dirty="0"/>
          </a:p>
        </p:txBody>
      </p:sp>
      <p:sp>
        <p:nvSpPr>
          <p:cNvPr id="5" name="Rectangle 4"/>
          <p:cNvSpPr/>
          <p:nvPr/>
        </p:nvSpPr>
        <p:spPr>
          <a:xfrm>
            <a:off x="2339752" y="1676400"/>
            <a:ext cx="2776722" cy="338554"/>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eaLnBrk="1" hangingPunct="1">
              <a:defRPr/>
            </a:pPr>
            <a:r>
              <a:rPr lang="fa-IR" sz="1600" b="1" dirty="0">
                <a:latin typeface="Times New Roman"/>
                <a:ea typeface="Times New Roman"/>
                <a:cs typeface="B Zar"/>
              </a:rPr>
              <a:t>" تبعیض نهادینه شده" </a:t>
            </a:r>
            <a:endParaRPr lang="fa-IR" sz="1600" b="1" dirty="0"/>
          </a:p>
        </p:txBody>
      </p:sp>
      <p:sp>
        <p:nvSpPr>
          <p:cNvPr id="6" name="Rectangle 5"/>
          <p:cNvSpPr/>
          <p:nvPr/>
        </p:nvSpPr>
        <p:spPr>
          <a:xfrm>
            <a:off x="609600" y="2478088"/>
            <a:ext cx="7924800" cy="83099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r" eaLnBrk="1" hangingPunct="1">
              <a:defRPr/>
            </a:pPr>
            <a:r>
              <a:rPr lang="fa-IR" sz="1600" b="1" dirty="0">
                <a:latin typeface="Times New Roman"/>
                <a:ea typeface="Times New Roman"/>
                <a:cs typeface="B Zar"/>
              </a:rPr>
              <a:t>بسیاری از رسانه های آمریکایی و اروپایی سعی در تقلیل اعتراضات نژادپرستانه به «دولت ترامپ» ومحدود کردن ابعاد این خیزش عمومی دارند. </a:t>
            </a:r>
            <a:endParaRPr lang="fa-IR" sz="1600" b="1" dirty="0"/>
          </a:p>
        </p:txBody>
      </p:sp>
      <p:sp>
        <p:nvSpPr>
          <p:cNvPr id="7" name="Rectangle 6"/>
          <p:cNvSpPr/>
          <p:nvPr/>
        </p:nvSpPr>
        <p:spPr>
          <a:xfrm>
            <a:off x="609600" y="3657600"/>
            <a:ext cx="7924800" cy="83099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r" eaLnBrk="1" hangingPunct="1">
              <a:defRPr/>
            </a:pPr>
            <a:r>
              <a:rPr lang="fa-IR" sz="1600" b="1" dirty="0">
                <a:latin typeface="Times New Roman"/>
                <a:ea typeface="Times New Roman"/>
                <a:cs typeface="B Zar"/>
              </a:rPr>
              <a:t>درحالیکه این "ساختار نژادپرستانه" آمریکاست که در دوران قدرت دو حزب سنتی این کشور (دموکرات‌ها و جمهوریخواهان) ایجاد و تقویت شده است</a:t>
            </a:r>
            <a:endParaRPr lang="fa-IR" sz="1600" b="1" dirty="0"/>
          </a:p>
        </p:txBody>
      </p:sp>
      <p:sp>
        <p:nvSpPr>
          <p:cNvPr id="8" name="Rectangle 7"/>
          <p:cNvSpPr/>
          <p:nvPr/>
        </p:nvSpPr>
        <p:spPr>
          <a:xfrm>
            <a:off x="609600" y="4648200"/>
            <a:ext cx="7924800" cy="153311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r" rtl="1" eaLnBrk="1" hangingPunct="1">
              <a:lnSpc>
                <a:spcPct val="115000"/>
              </a:lnSpc>
              <a:spcAft>
                <a:spcPts val="1000"/>
              </a:spcAft>
              <a:defRPr/>
            </a:pPr>
            <a:r>
              <a:rPr lang="fa-IR" sz="1600" b="1" dirty="0">
                <a:latin typeface="Times New Roman"/>
                <a:ea typeface="Times New Roman"/>
                <a:cs typeface="B Zar"/>
              </a:rPr>
              <a:t>ترامپ فارغ از دغدغه های سیاسی و انتخاباتی خود، قصد دارد نژادپرستی سیستماتیک در آمریکا را از فاز " غیر اعلامی" و "غیر رسمی"، وارد فاز "آشکار" و "اعلامی" کند. موضوعی که ساختار قضایی و امنیتی آمریکا و حتی رقبای دموکرات ترامپ نیز از آن در مجموع استقبال می‌کنند</a:t>
            </a:r>
            <a:r>
              <a:rPr lang="fa-IR" b="1" dirty="0">
                <a:latin typeface="Times New Roman"/>
                <a:ea typeface="Times New Roman"/>
                <a:cs typeface="B Zar"/>
              </a:rPr>
              <a:t>.</a:t>
            </a:r>
            <a:endParaRPr lang="en-US" sz="1400" b="1" dirty="0">
              <a:latin typeface="Calibri"/>
              <a:ea typeface="Calibri"/>
              <a:cs typeface="Arial"/>
            </a:endParaRPr>
          </a:p>
        </p:txBody>
      </p:sp>
      <p:cxnSp>
        <p:nvCxnSpPr>
          <p:cNvPr id="9" name="Straight Arrow Connector 8"/>
          <p:cNvCxnSpPr/>
          <p:nvPr/>
        </p:nvCxnSpPr>
        <p:spPr>
          <a:xfrm flipH="1">
            <a:off x="5436096" y="369332"/>
            <a:ext cx="1580469" cy="257145"/>
          </a:xfrm>
          <a:prstGeom prst="straightConnector1">
            <a:avLst/>
          </a:prstGeom>
          <a:noFill/>
          <a:ln w="38100" cap="flat" cmpd="sng" algn="ctr">
            <a:solidFill>
              <a:srgbClr val="C0504D"/>
            </a:solidFill>
            <a:prstDash val="solid"/>
            <a:tailEnd type="arrow"/>
          </a:ln>
          <a:effectLst>
            <a:glow rad="63500">
              <a:srgbClr val="C0504D">
                <a:satMod val="175000"/>
                <a:alpha val="40000"/>
              </a:srgbClr>
            </a:glow>
            <a:outerShdw blurRad="40000" dist="23000" dir="5400000" rotWithShape="0">
              <a:srgbClr val="000000">
                <a:alpha val="35000"/>
              </a:srgbClr>
            </a:outerShdw>
          </a:effectLst>
        </p:spPr>
      </p:cxnSp>
      <p:cxnSp>
        <p:nvCxnSpPr>
          <p:cNvPr id="10" name="Straight Arrow Connector 9"/>
          <p:cNvCxnSpPr/>
          <p:nvPr/>
        </p:nvCxnSpPr>
        <p:spPr>
          <a:xfrm flipH="1">
            <a:off x="5220072" y="369332"/>
            <a:ext cx="1707468" cy="1402318"/>
          </a:xfrm>
          <a:prstGeom prst="straightConnector1">
            <a:avLst/>
          </a:prstGeom>
          <a:noFill/>
          <a:ln w="38100" cap="flat" cmpd="sng" algn="ctr">
            <a:solidFill>
              <a:srgbClr val="C0504D"/>
            </a:solidFill>
            <a:prstDash val="solid"/>
            <a:tailEnd type="arrow"/>
          </a:ln>
          <a:effectLst>
            <a:glow rad="63500">
              <a:srgbClr val="C0504D">
                <a:satMod val="175000"/>
                <a:alpha val="40000"/>
              </a:srgbClr>
            </a:glow>
            <a:outerShdw blurRad="40000" dist="23000" dir="5400000" rotWithShape="0">
              <a:srgbClr val="000000">
                <a:alpha val="35000"/>
              </a:srgbClr>
            </a:outerShdw>
          </a:effectLst>
        </p:spPr>
      </p:cxnSp>
    </p:spTree>
    <p:extLst>
      <p:ext uri="{BB962C8B-B14F-4D97-AF65-F5344CB8AC3E}">
        <p14:creationId xmlns:p14="http://schemas.microsoft.com/office/powerpoint/2010/main" val="2384655922"/>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52400"/>
            <a:ext cx="8801100" cy="646331"/>
          </a:xfrm>
          <a:prstGeom prst="rect">
            <a:avLst/>
          </a:prstGeom>
        </p:spPr>
        <p:style>
          <a:lnRef idx="2">
            <a:schemeClr val="dk1"/>
          </a:lnRef>
          <a:fillRef idx="1">
            <a:schemeClr val="lt1"/>
          </a:fillRef>
          <a:effectRef idx="0">
            <a:schemeClr val="dk1"/>
          </a:effectRef>
          <a:fontRef idx="minor">
            <a:schemeClr val="dk1"/>
          </a:fontRef>
        </p:style>
        <p:txBody>
          <a:bodyPr>
            <a:spAutoFit/>
          </a:bodyPr>
          <a:lstStyle>
            <a:lvl1pPr eaLnBrk="0" hangingPunct="0">
              <a:defRPr>
                <a:solidFill>
                  <a:schemeClr val="tx1"/>
                </a:solidFill>
                <a:latin typeface="Constantia" pitchFamily="18" charset="0"/>
                <a:cs typeface="Arial" pitchFamily="34" charset="0"/>
              </a:defRPr>
            </a:lvl1pPr>
            <a:lvl2pPr marL="742950" indent="-285750" eaLnBrk="0" hangingPunct="0">
              <a:defRPr>
                <a:solidFill>
                  <a:schemeClr val="tx1"/>
                </a:solidFill>
                <a:latin typeface="Constantia" pitchFamily="18" charset="0"/>
                <a:cs typeface="Arial" pitchFamily="34" charset="0"/>
              </a:defRPr>
            </a:lvl2pPr>
            <a:lvl3pPr marL="1143000" indent="-228600" eaLnBrk="0" hangingPunct="0">
              <a:defRPr>
                <a:solidFill>
                  <a:schemeClr val="tx1"/>
                </a:solidFill>
                <a:latin typeface="Constantia" pitchFamily="18" charset="0"/>
                <a:cs typeface="Arial" pitchFamily="34" charset="0"/>
              </a:defRPr>
            </a:lvl3pPr>
            <a:lvl4pPr marL="1600200" indent="-228600" eaLnBrk="0" hangingPunct="0">
              <a:defRPr>
                <a:solidFill>
                  <a:schemeClr val="tx1"/>
                </a:solidFill>
                <a:latin typeface="Constantia" pitchFamily="18" charset="0"/>
                <a:cs typeface="Arial" pitchFamily="34" charset="0"/>
              </a:defRPr>
            </a:lvl4pPr>
            <a:lvl5pPr marL="2057400" indent="-228600" eaLnBrk="0" hangingPunct="0">
              <a:defRPr>
                <a:solidFill>
                  <a:schemeClr val="tx1"/>
                </a:solidFill>
                <a:latin typeface="Constantia"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Constantia"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Constantia"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Constantia"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Constantia" pitchFamily="18" charset="0"/>
                <a:cs typeface="Arial" pitchFamily="34" charset="0"/>
              </a:defRPr>
            </a:lvl9pPr>
          </a:lstStyle>
          <a:p>
            <a:pPr algn="r" eaLnBrk="1" hangingPunct="1">
              <a:defRPr/>
            </a:pPr>
            <a:r>
              <a:rPr lang="fa-IR" altLang="fa-IR" dirty="0" smtClean="0">
                <a:solidFill>
                  <a:srgbClr val="000000"/>
                </a:solidFill>
                <a:latin typeface="Franklin Gothic Book"/>
                <a:ea typeface="Calibri" pitchFamily="34" charset="0"/>
                <a:cs typeface="B Zar" panose="00000400000000000000" pitchFamily="2" charset="-78"/>
              </a:rPr>
              <a:t>تبعیض نژادی مهمترین مشکل جامعه امروز آمریکاست. در حال حاضر 12 درصد جامعه آمریکا را سیاهپوستان تشکیل می‌دهند </a:t>
            </a:r>
          </a:p>
        </p:txBody>
      </p:sp>
      <p:sp>
        <p:nvSpPr>
          <p:cNvPr id="4" name="Rectangle 3"/>
          <p:cNvSpPr/>
          <p:nvPr/>
        </p:nvSpPr>
        <p:spPr>
          <a:xfrm>
            <a:off x="228600" y="4795838"/>
            <a:ext cx="8801100" cy="646112"/>
          </a:xfrm>
          <a:prstGeom prst="rect">
            <a:avLst/>
          </a:prstGeom>
        </p:spPr>
        <p:style>
          <a:lnRef idx="2">
            <a:schemeClr val="dk1"/>
          </a:lnRef>
          <a:fillRef idx="1">
            <a:schemeClr val="lt1"/>
          </a:fillRef>
          <a:effectRef idx="0">
            <a:schemeClr val="dk1"/>
          </a:effectRef>
          <a:fontRef idx="minor">
            <a:schemeClr val="dk1"/>
          </a:fontRef>
        </p:style>
        <p:txBody>
          <a:bodyPr>
            <a:spAutoFit/>
          </a:bodyPr>
          <a:lstStyle>
            <a:lvl1pPr eaLnBrk="0" hangingPunct="0">
              <a:defRPr>
                <a:solidFill>
                  <a:schemeClr val="tx1"/>
                </a:solidFill>
                <a:latin typeface="Constantia" pitchFamily="18" charset="0"/>
                <a:cs typeface="Arial" pitchFamily="34" charset="0"/>
              </a:defRPr>
            </a:lvl1pPr>
            <a:lvl2pPr marL="742950" indent="-285750" eaLnBrk="0" hangingPunct="0">
              <a:defRPr>
                <a:solidFill>
                  <a:schemeClr val="tx1"/>
                </a:solidFill>
                <a:latin typeface="Constantia" pitchFamily="18" charset="0"/>
                <a:cs typeface="Arial" pitchFamily="34" charset="0"/>
              </a:defRPr>
            </a:lvl2pPr>
            <a:lvl3pPr marL="1143000" indent="-228600" eaLnBrk="0" hangingPunct="0">
              <a:defRPr>
                <a:solidFill>
                  <a:schemeClr val="tx1"/>
                </a:solidFill>
                <a:latin typeface="Constantia" pitchFamily="18" charset="0"/>
                <a:cs typeface="Arial" pitchFamily="34" charset="0"/>
              </a:defRPr>
            </a:lvl3pPr>
            <a:lvl4pPr marL="1600200" indent="-228600" eaLnBrk="0" hangingPunct="0">
              <a:defRPr>
                <a:solidFill>
                  <a:schemeClr val="tx1"/>
                </a:solidFill>
                <a:latin typeface="Constantia" pitchFamily="18" charset="0"/>
                <a:cs typeface="Arial" pitchFamily="34" charset="0"/>
              </a:defRPr>
            </a:lvl4pPr>
            <a:lvl5pPr marL="2057400" indent="-228600" eaLnBrk="0" hangingPunct="0">
              <a:defRPr>
                <a:solidFill>
                  <a:schemeClr val="tx1"/>
                </a:solidFill>
                <a:latin typeface="Constantia"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Constantia"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Constantia"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Constantia"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Constantia" pitchFamily="18" charset="0"/>
                <a:cs typeface="Arial" pitchFamily="34" charset="0"/>
              </a:defRPr>
            </a:lvl9pPr>
          </a:lstStyle>
          <a:p>
            <a:pPr algn="r" eaLnBrk="1" hangingPunct="1">
              <a:defRPr/>
            </a:pPr>
            <a:r>
              <a:rPr lang="fa-IR" altLang="fa-IR" b="1" dirty="0" smtClean="0">
                <a:solidFill>
                  <a:srgbClr val="000000"/>
                </a:solidFill>
                <a:latin typeface="Franklin Gothic Book"/>
                <a:ea typeface="Calibri" pitchFamily="34" charset="0"/>
                <a:cs typeface="B Zar" panose="00000400000000000000" pitchFamily="2" charset="-78"/>
              </a:rPr>
              <a:t>نتایج نظرسنجی موسسه پیو در سال 2013 حاکی از آن است که 88 درصد آفریقایی‌تباران آمریکا تبعیض نژادی را تجربه کرده‌اند</a:t>
            </a:r>
          </a:p>
        </p:txBody>
      </p:sp>
      <p:sp>
        <p:nvSpPr>
          <p:cNvPr id="5" name="Rectangle 4"/>
          <p:cNvSpPr/>
          <p:nvPr/>
        </p:nvSpPr>
        <p:spPr>
          <a:xfrm>
            <a:off x="228600" y="5638800"/>
            <a:ext cx="8801100" cy="646113"/>
          </a:xfrm>
          <a:prstGeom prst="rect">
            <a:avLst/>
          </a:prstGeom>
        </p:spPr>
        <p:style>
          <a:lnRef idx="2">
            <a:schemeClr val="dk1"/>
          </a:lnRef>
          <a:fillRef idx="1">
            <a:schemeClr val="lt1"/>
          </a:fillRef>
          <a:effectRef idx="0">
            <a:schemeClr val="dk1"/>
          </a:effectRef>
          <a:fontRef idx="minor">
            <a:schemeClr val="dk1"/>
          </a:fontRef>
        </p:style>
        <p:txBody>
          <a:bodyPr>
            <a:spAutoFit/>
          </a:bodyPr>
          <a:lstStyle>
            <a:lvl1pPr eaLnBrk="0" hangingPunct="0">
              <a:defRPr>
                <a:solidFill>
                  <a:schemeClr val="tx1"/>
                </a:solidFill>
                <a:latin typeface="Constantia" pitchFamily="18" charset="0"/>
                <a:cs typeface="Arial" pitchFamily="34" charset="0"/>
              </a:defRPr>
            </a:lvl1pPr>
            <a:lvl2pPr marL="742950" indent="-285750" eaLnBrk="0" hangingPunct="0">
              <a:defRPr>
                <a:solidFill>
                  <a:schemeClr val="tx1"/>
                </a:solidFill>
                <a:latin typeface="Constantia" pitchFamily="18" charset="0"/>
                <a:cs typeface="Arial" pitchFamily="34" charset="0"/>
              </a:defRPr>
            </a:lvl2pPr>
            <a:lvl3pPr marL="1143000" indent="-228600" eaLnBrk="0" hangingPunct="0">
              <a:defRPr>
                <a:solidFill>
                  <a:schemeClr val="tx1"/>
                </a:solidFill>
                <a:latin typeface="Constantia" pitchFamily="18" charset="0"/>
                <a:cs typeface="Arial" pitchFamily="34" charset="0"/>
              </a:defRPr>
            </a:lvl3pPr>
            <a:lvl4pPr marL="1600200" indent="-228600" eaLnBrk="0" hangingPunct="0">
              <a:defRPr>
                <a:solidFill>
                  <a:schemeClr val="tx1"/>
                </a:solidFill>
                <a:latin typeface="Constantia" pitchFamily="18" charset="0"/>
                <a:cs typeface="Arial" pitchFamily="34" charset="0"/>
              </a:defRPr>
            </a:lvl4pPr>
            <a:lvl5pPr marL="2057400" indent="-228600" eaLnBrk="0" hangingPunct="0">
              <a:defRPr>
                <a:solidFill>
                  <a:schemeClr val="tx1"/>
                </a:solidFill>
                <a:latin typeface="Constantia"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Constantia"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Constantia"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Constantia"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Constantia" pitchFamily="18" charset="0"/>
                <a:cs typeface="Arial" pitchFamily="34" charset="0"/>
              </a:defRPr>
            </a:lvl9pPr>
          </a:lstStyle>
          <a:p>
            <a:pPr algn="r" eaLnBrk="1" hangingPunct="1">
              <a:defRPr/>
            </a:pPr>
            <a:r>
              <a:rPr lang="fa-IR" altLang="fa-IR" b="1" dirty="0" smtClean="0">
                <a:solidFill>
                  <a:srgbClr val="000000"/>
                </a:solidFill>
                <a:latin typeface="Franklin Gothic Book"/>
                <a:ea typeface="Calibri" pitchFamily="34" charset="0"/>
                <a:cs typeface="B Zar" panose="00000400000000000000" pitchFamily="2" charset="-78"/>
              </a:rPr>
              <a:t>علاوه بر تبعیض در بهره‌مندی از خدمات آموزشی و بهداشتی، نرخ بیکاری در بین سیاهپوستان دو برابر سفید پوستان گزارش شده است</a:t>
            </a:r>
          </a:p>
        </p:txBody>
      </p:sp>
      <p:sp>
        <p:nvSpPr>
          <p:cNvPr id="7" name="Rectangle 6"/>
          <p:cNvSpPr/>
          <p:nvPr/>
        </p:nvSpPr>
        <p:spPr>
          <a:xfrm>
            <a:off x="228600" y="6483350"/>
            <a:ext cx="8801100" cy="30777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r" eaLnBrk="1" hangingPunct="1">
              <a:defRPr/>
            </a:pPr>
            <a:r>
              <a:rPr lang="fa-IR" sz="1400" b="1" dirty="0">
                <a:solidFill>
                  <a:srgbClr val="000000"/>
                </a:solidFill>
                <a:latin typeface="2  Titr"/>
                <a:ea typeface="Times New Roman"/>
                <a:cs typeface="B Zar" panose="00000400000000000000" pitchFamily="2" charset="-78"/>
              </a:rPr>
              <a:t>همچنین سیاهپوستان از نظر متوسط درآمد نیز فاصله زیادی با سفیدپوستان دارند.</a:t>
            </a:r>
            <a:endParaRPr lang="fa-IR" sz="1400" b="1" dirty="0">
              <a:latin typeface="2  Titr"/>
              <a:cs typeface="B Zar" panose="00000400000000000000" pitchFamily="2" charset="-78"/>
            </a:endParaRPr>
          </a:p>
        </p:txBody>
      </p:sp>
      <p:sp>
        <p:nvSpPr>
          <p:cNvPr id="8" name="Rectangle 7"/>
          <p:cNvSpPr/>
          <p:nvPr/>
        </p:nvSpPr>
        <p:spPr>
          <a:xfrm>
            <a:off x="362272" y="980728"/>
            <a:ext cx="8458200" cy="3932359"/>
          </a:xfrm>
          <a:prstGeom prst="rect">
            <a:avLst/>
          </a:prstGeom>
        </p:spPr>
        <p:txBody>
          <a:bodyPr>
            <a:spAutoFit/>
          </a:bodyPr>
          <a:lstStyle/>
          <a:p>
            <a:pPr algn="r" rtl="1" eaLnBrk="1" hangingPunct="1">
              <a:lnSpc>
                <a:spcPct val="115000"/>
              </a:lnSpc>
              <a:spcAft>
                <a:spcPts val="1000"/>
              </a:spcAft>
              <a:defRPr/>
            </a:pPr>
            <a:r>
              <a:rPr lang="fa-IR" sz="2000" b="1" dirty="0">
                <a:latin typeface="Calibri"/>
                <a:ea typeface="Calibri"/>
                <a:cs typeface="B Mitra" panose="00000400000000000000" pitchFamily="2" charset="-78"/>
              </a:rPr>
              <a:t>- وروداز افریقا  به آمریکا با غل وزنجیر</a:t>
            </a:r>
            <a:endParaRPr lang="en-US" sz="2000" b="1" dirty="0">
              <a:latin typeface="Calibri"/>
              <a:ea typeface="Calibri"/>
              <a:cs typeface="B Mitra" panose="00000400000000000000" pitchFamily="2" charset="-78"/>
            </a:endParaRPr>
          </a:p>
          <a:p>
            <a:pPr algn="r" rtl="1" eaLnBrk="1" hangingPunct="1">
              <a:lnSpc>
                <a:spcPct val="115000"/>
              </a:lnSpc>
              <a:spcAft>
                <a:spcPts val="1000"/>
              </a:spcAft>
              <a:defRPr/>
            </a:pPr>
            <a:r>
              <a:rPr lang="fa-IR" sz="2000" b="1" dirty="0">
                <a:latin typeface="Calibri"/>
                <a:ea typeface="Calibri"/>
                <a:cs typeface="B Mitra" panose="00000400000000000000" pitchFamily="2" charset="-78"/>
              </a:rPr>
              <a:t>- سوء استفاده ورفتاری همسطح با احشام و گله ها با سیاهپوستان </a:t>
            </a:r>
            <a:endParaRPr lang="en-US" sz="2000" b="1" dirty="0">
              <a:latin typeface="Calibri"/>
              <a:ea typeface="Calibri"/>
              <a:cs typeface="B Mitra" panose="00000400000000000000" pitchFamily="2" charset="-78"/>
            </a:endParaRPr>
          </a:p>
          <a:p>
            <a:pPr algn="r" rtl="1" eaLnBrk="1" hangingPunct="1">
              <a:lnSpc>
                <a:spcPct val="115000"/>
              </a:lnSpc>
              <a:spcAft>
                <a:spcPts val="1000"/>
              </a:spcAft>
              <a:defRPr/>
            </a:pPr>
            <a:r>
              <a:rPr lang="fa-IR" sz="2000" b="1" dirty="0">
                <a:latin typeface="Calibri"/>
                <a:ea typeface="Calibri"/>
                <a:cs typeface="B Mitra" panose="00000400000000000000" pitchFamily="2" charset="-78"/>
              </a:rPr>
              <a:t>- نابود کردن فرهنگشان</a:t>
            </a:r>
            <a:endParaRPr lang="en-US" sz="2000" b="1" dirty="0">
              <a:latin typeface="Calibri"/>
              <a:ea typeface="Calibri"/>
              <a:cs typeface="B Mitra" panose="00000400000000000000" pitchFamily="2" charset="-78"/>
            </a:endParaRPr>
          </a:p>
          <a:p>
            <a:pPr algn="r" rtl="1" eaLnBrk="1" hangingPunct="1">
              <a:lnSpc>
                <a:spcPct val="115000"/>
              </a:lnSpc>
              <a:spcAft>
                <a:spcPts val="1000"/>
              </a:spcAft>
              <a:defRPr/>
            </a:pPr>
            <a:r>
              <a:rPr lang="fa-IR" sz="2000" b="1" dirty="0">
                <a:latin typeface="Calibri"/>
                <a:ea typeface="Calibri"/>
                <a:cs typeface="B Mitra" panose="00000400000000000000" pitchFamily="2" charset="-78"/>
              </a:rPr>
              <a:t>- باقی نگه داشتن بعنوان شهروند درجه 2  </a:t>
            </a:r>
            <a:endParaRPr lang="en-US" sz="2000" b="1" dirty="0">
              <a:latin typeface="Calibri"/>
              <a:ea typeface="Calibri"/>
              <a:cs typeface="B Mitra" panose="00000400000000000000" pitchFamily="2" charset="-78"/>
            </a:endParaRPr>
          </a:p>
          <a:p>
            <a:pPr algn="r" rtl="1" eaLnBrk="1" hangingPunct="1">
              <a:lnSpc>
                <a:spcPct val="115000"/>
              </a:lnSpc>
              <a:spcAft>
                <a:spcPts val="1000"/>
              </a:spcAft>
              <a:defRPr/>
            </a:pPr>
            <a:r>
              <a:rPr lang="fa-IR" sz="2000" b="1" dirty="0">
                <a:latin typeface="Calibri"/>
                <a:ea typeface="Calibri"/>
                <a:cs typeface="B Mitra" panose="00000400000000000000" pitchFamily="2" charset="-78"/>
              </a:rPr>
              <a:t>- از میان برداشتن مذهب و خانواده از میان آنها وگرفتار کردن آنها به مواد مخدر </a:t>
            </a:r>
            <a:r>
              <a:rPr lang="fa-IR" sz="4800" b="1" dirty="0">
                <a:solidFill>
                  <a:srgbClr val="FF0000"/>
                </a:solidFill>
                <a:effectLst>
                  <a:outerShdw blurRad="38100" dist="38100" dir="2700000" algn="tl">
                    <a:srgbClr val="000000">
                      <a:alpha val="43137"/>
                    </a:srgbClr>
                  </a:outerShdw>
                </a:effectLst>
                <a:latin typeface="Calibri"/>
                <a:ea typeface="Calibri"/>
                <a:cs typeface="B Mitra" panose="00000400000000000000" pitchFamily="2" charset="-78"/>
              </a:rPr>
              <a:t>=</a:t>
            </a:r>
            <a:r>
              <a:rPr lang="fa-IR" sz="2000" b="1" dirty="0">
                <a:latin typeface="Calibri"/>
                <a:ea typeface="Calibri"/>
                <a:cs typeface="B Mitra" panose="00000400000000000000" pitchFamily="2" charset="-78"/>
              </a:rPr>
              <a:t> 70درصد کودکان سیاه پوست بی سرپرستند </a:t>
            </a:r>
            <a:endParaRPr lang="en-US" sz="2000" b="1" dirty="0">
              <a:latin typeface="Calibri"/>
              <a:ea typeface="Calibri"/>
              <a:cs typeface="B Mitra" panose="00000400000000000000" pitchFamily="2" charset="-78"/>
            </a:endParaRPr>
          </a:p>
        </p:txBody>
      </p:sp>
    </p:spTree>
    <p:extLst>
      <p:ext uri="{BB962C8B-B14F-4D97-AF65-F5344CB8AC3E}">
        <p14:creationId xmlns:p14="http://schemas.microsoft.com/office/powerpoint/2010/main" val="1922447918"/>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p:bldLst>
  </p:timing>
</p:sld>
</file>

<file path=ppt/theme/_rels/them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1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Pap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944</Words>
  <Application>Microsoft Office PowerPoint</Application>
  <PresentationFormat>On-screen Show (4:3)</PresentationFormat>
  <Paragraphs>68</Paragraphs>
  <Slides>16</Slides>
  <Notes>1</Notes>
  <HiddenSlides>0</HiddenSlides>
  <MMClips>0</MMClips>
  <ScaleCrop>false</ScaleCrop>
  <HeadingPairs>
    <vt:vector size="4" baseType="variant">
      <vt:variant>
        <vt:lpstr>Theme</vt:lpstr>
      </vt:variant>
      <vt:variant>
        <vt:i4>3</vt:i4>
      </vt:variant>
      <vt:variant>
        <vt:lpstr>Slide Titles</vt:lpstr>
      </vt:variant>
      <vt:variant>
        <vt:i4>16</vt:i4>
      </vt:variant>
    </vt:vector>
  </HeadingPairs>
  <TitlesOfParts>
    <vt:vector size="19" baseType="lpstr">
      <vt:lpstr>14_Office Theme</vt:lpstr>
      <vt:lpstr>1_Default Design</vt:lpstr>
      <vt:lpstr>Paper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pc-1</dc:creator>
  <cp:lastModifiedBy>pc-1</cp:lastModifiedBy>
  <cp:revision>12</cp:revision>
  <dcterms:created xsi:type="dcterms:W3CDTF">2020-06-18T06:36:02Z</dcterms:created>
  <dcterms:modified xsi:type="dcterms:W3CDTF">2020-06-18T11:26:39Z</dcterms:modified>
</cp:coreProperties>
</file>