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286" r:id="rId2"/>
    <p:sldId id="279" r:id="rId3"/>
    <p:sldId id="256" r:id="rId4"/>
    <p:sldId id="257" r:id="rId5"/>
    <p:sldId id="258" r:id="rId6"/>
    <p:sldId id="259" r:id="rId7"/>
    <p:sldId id="280" r:id="rId8"/>
    <p:sldId id="281" r:id="rId9"/>
    <p:sldId id="282" r:id="rId10"/>
    <p:sldId id="283" r:id="rId11"/>
    <p:sldId id="28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5"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3" d="100"/>
          <a:sy n="93" d="100"/>
        </p:scale>
        <p:origin x="-408" y="-78"/>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4CBBB-FA90-42FC-8BED-C4631E609910}" type="doc">
      <dgm:prSet loTypeId="urn:microsoft.com/office/officeart/2005/8/layout/vProcess5" loCatId="process" qsTypeId="urn:microsoft.com/office/officeart/2005/8/quickstyle/3d3" qsCatId="3D" csTypeId="urn:microsoft.com/office/officeart/2005/8/colors/colorful2" csCatId="colorful" phldr="1"/>
      <dgm:spPr/>
      <dgm:t>
        <a:bodyPr/>
        <a:lstStyle/>
        <a:p>
          <a:pPr rtl="1"/>
          <a:endParaRPr lang="fa-IR"/>
        </a:p>
      </dgm:t>
    </dgm:pt>
    <dgm:pt modelId="{E4B61512-D107-42AE-9157-7A13BB6FA0D6}">
      <dgm:prSet phldrT="[Text]" custT="1"/>
      <dgm:spPr/>
      <dgm:t>
        <a:bodyPr/>
        <a:lstStyle/>
        <a:p>
          <a:pPr rtl="1"/>
          <a:r>
            <a:rPr kumimoji="0" lang="fa-IR" sz="2000" b="1" i="0" u="none" strike="noStrike" cap="all" spc="0" normalizeH="0" baseline="0"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حفظ رسمیت دولت مستقر و حمایت از آن تا زمانی که دولت قانونی کشور است، در شرایط نا امنی و آشوب و فتنه، از بدیهیات مدیریت کلان است، </a:t>
          </a:r>
          <a:endParaRPr lang="fa-IR" sz="2000" b="1" cap="all" spc="0" dirty="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29662B39-8C7F-4F97-BEB8-570FF51E6A57}" type="parTrans" cxnId="{4CB042DA-36A7-4872-AC27-40B890E37FB9}">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76B75096-86D1-47AD-A6E0-81C3CEC72FCD}" type="sibTrans" cxnId="{4CB042DA-36A7-4872-AC27-40B890E37FB9}">
      <dgm:prSet custT="1"/>
      <dgm:spPr/>
      <dgm:t>
        <a:bodyPr/>
        <a:lstStyle/>
        <a:p>
          <a:pPr rtl="1"/>
          <a:endParaRPr lang="fa-IR" sz="40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9826980A-30E9-43C4-A4A6-F54ABB632F54}">
      <dgm:prSet phldrT="[Text]" custT="1"/>
      <dgm:spPr/>
      <dgm:t>
        <a:bodyPr/>
        <a:lstStyle/>
        <a:p>
          <a:pPr rtl="1"/>
          <a:r>
            <a:rPr kumimoji="0" lang="fa-IR" sz="2000" b="1" i="0" u="none" strike="noStrike" cap="all" spc="0" normalizeH="0" baseline="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شرع و عرف و عقل حکم میکند دولت مستقر، تضعیف نشود، </a:t>
          </a:r>
          <a:endParaRPr lang="fa-IR" sz="2000" b="1" cap="all" spc="0" dirty="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8681E0D9-C4C2-4AC4-B911-6FDE354AABB1}" type="parTrans" cxnId="{DE138323-B62A-4D20-B493-770F9439BDDD}">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4173E31D-D0CF-453B-B8C5-930E4BA54768}" type="sibTrans" cxnId="{DE138323-B62A-4D20-B493-770F9439BDDD}">
      <dgm:prSet custT="1"/>
      <dgm:spPr/>
      <dgm:t>
        <a:bodyPr/>
        <a:lstStyle/>
        <a:p>
          <a:pPr rtl="1"/>
          <a:endParaRPr lang="fa-IR" sz="40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A027BF86-9769-47E7-9DF9-5F2579810455}">
      <dgm:prSet phldrT="[Text]" custT="1"/>
      <dgm:spPr/>
      <dgm:t>
        <a:bodyPr/>
        <a:lstStyle/>
        <a:p>
          <a:pPr rtl="1"/>
          <a:r>
            <a:rPr kumimoji="0" lang="fa-IR" sz="2000" b="1" i="0" u="none" strike="noStrike" cap="all" spc="0" normalizeH="0" baseline="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بهترین فرصت برای آشوبگران و دشمن خارجی، چه آمریکا و چه عربستان، ایجاد تزلزل در دولت و بی پشتوانه نشان دادن آن است. </a:t>
          </a:r>
          <a:endParaRPr lang="fa-IR" sz="2000" b="1" cap="all" spc="0" dirty="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DF8CC5FE-2DE3-4B68-A7C9-350C0FEA45DA}" type="parTrans" cxnId="{BB83D819-0868-4B22-BEA9-02FD179DC7AD}">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711CA4E2-0350-4512-AF42-090BFEA76A11}" type="sibTrans" cxnId="{BB83D819-0868-4B22-BEA9-02FD179DC7AD}">
      <dgm:prSet custT="1"/>
      <dgm:spPr/>
      <dgm:t>
        <a:bodyPr/>
        <a:lstStyle/>
        <a:p>
          <a:pPr rtl="1"/>
          <a:endParaRPr lang="fa-IR" sz="40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2ECA0DD2-4180-4F42-B3A7-F39BD40C557A}">
      <dgm:prSet phldrT="[Text]" custT="1"/>
      <dgm:spPr/>
      <dgm:t>
        <a:bodyPr/>
        <a:lstStyle/>
        <a:p>
          <a:pPr rtl="1"/>
          <a:r>
            <a:rPr kumimoji="0" lang="fa-IR" sz="2000" b="1" i="0" u="none" strike="noStrike" cap="all" spc="0" normalizeH="0" baseline="0"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شرایط کنونی کشور مطلقا عادی نیست، فتنه گون و ملتهب است و ریسک تزلزل دولت، بسیار بالاست.</a:t>
          </a:r>
          <a:endParaRPr lang="fa-IR" sz="2000" b="1" cap="all" spc="0" dirty="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4190D3EC-8A68-4573-95F4-72EA09F7BA23}" type="parTrans" cxnId="{7485CE07-F0FC-4A74-A6E0-3C06DD86529E}">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C3DAC9A5-7D9A-44C4-91AE-088596CAEF2D}" type="sibTrans" cxnId="{7485CE07-F0FC-4A74-A6E0-3C06DD86529E}">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5CC97C3D-0B6B-4FF0-9538-25985278AE65}" type="pres">
      <dgm:prSet presAssocID="{4A24CBBB-FA90-42FC-8BED-C4631E609910}" presName="outerComposite" presStyleCnt="0">
        <dgm:presLayoutVars>
          <dgm:chMax val="5"/>
          <dgm:dir val="rev"/>
          <dgm:resizeHandles val="exact"/>
        </dgm:presLayoutVars>
      </dgm:prSet>
      <dgm:spPr/>
      <dgm:t>
        <a:bodyPr/>
        <a:lstStyle/>
        <a:p>
          <a:pPr rtl="1"/>
          <a:endParaRPr lang="fa-IR"/>
        </a:p>
      </dgm:t>
    </dgm:pt>
    <dgm:pt modelId="{313EB433-EC0B-488E-8468-77843D5F20DD}" type="pres">
      <dgm:prSet presAssocID="{4A24CBBB-FA90-42FC-8BED-C4631E609910}" presName="dummyMaxCanvas" presStyleCnt="0">
        <dgm:presLayoutVars/>
      </dgm:prSet>
      <dgm:spPr/>
    </dgm:pt>
    <dgm:pt modelId="{7B83FB48-0C7F-4912-A9DD-110D06796EF6}" type="pres">
      <dgm:prSet presAssocID="{4A24CBBB-FA90-42FC-8BED-C4631E609910}" presName="FourNodes_1" presStyleLbl="node1" presStyleIdx="0" presStyleCnt="4">
        <dgm:presLayoutVars>
          <dgm:bulletEnabled val="1"/>
        </dgm:presLayoutVars>
      </dgm:prSet>
      <dgm:spPr/>
      <dgm:t>
        <a:bodyPr/>
        <a:lstStyle/>
        <a:p>
          <a:pPr rtl="1"/>
          <a:endParaRPr lang="fa-IR"/>
        </a:p>
      </dgm:t>
    </dgm:pt>
    <dgm:pt modelId="{2D7428DC-EC11-4B36-8C93-CB49B3B816C1}" type="pres">
      <dgm:prSet presAssocID="{4A24CBBB-FA90-42FC-8BED-C4631E609910}" presName="FourNodes_2" presStyleLbl="node1" presStyleIdx="1" presStyleCnt="4">
        <dgm:presLayoutVars>
          <dgm:bulletEnabled val="1"/>
        </dgm:presLayoutVars>
      </dgm:prSet>
      <dgm:spPr/>
      <dgm:t>
        <a:bodyPr/>
        <a:lstStyle/>
        <a:p>
          <a:pPr rtl="1"/>
          <a:endParaRPr lang="fa-IR"/>
        </a:p>
      </dgm:t>
    </dgm:pt>
    <dgm:pt modelId="{54078189-EC27-43F6-9100-138242D23825}" type="pres">
      <dgm:prSet presAssocID="{4A24CBBB-FA90-42FC-8BED-C4631E609910}" presName="FourNodes_3" presStyleLbl="node1" presStyleIdx="2" presStyleCnt="4">
        <dgm:presLayoutVars>
          <dgm:bulletEnabled val="1"/>
        </dgm:presLayoutVars>
      </dgm:prSet>
      <dgm:spPr/>
      <dgm:t>
        <a:bodyPr/>
        <a:lstStyle/>
        <a:p>
          <a:pPr rtl="1"/>
          <a:endParaRPr lang="fa-IR"/>
        </a:p>
      </dgm:t>
    </dgm:pt>
    <dgm:pt modelId="{F29F9E81-0087-4CB2-A3BE-D4759A5C4EC4}" type="pres">
      <dgm:prSet presAssocID="{4A24CBBB-FA90-42FC-8BED-C4631E609910}" presName="FourNodes_4" presStyleLbl="node1" presStyleIdx="3" presStyleCnt="4">
        <dgm:presLayoutVars>
          <dgm:bulletEnabled val="1"/>
        </dgm:presLayoutVars>
      </dgm:prSet>
      <dgm:spPr/>
      <dgm:t>
        <a:bodyPr/>
        <a:lstStyle/>
        <a:p>
          <a:pPr rtl="1"/>
          <a:endParaRPr lang="fa-IR"/>
        </a:p>
      </dgm:t>
    </dgm:pt>
    <dgm:pt modelId="{DC5F9DFC-0430-41CA-AE5C-BB69BCBC27B1}" type="pres">
      <dgm:prSet presAssocID="{4A24CBBB-FA90-42FC-8BED-C4631E609910}" presName="FourConn_1-2" presStyleLbl="fgAccFollowNode1" presStyleIdx="0" presStyleCnt="3">
        <dgm:presLayoutVars>
          <dgm:bulletEnabled val="1"/>
        </dgm:presLayoutVars>
      </dgm:prSet>
      <dgm:spPr/>
      <dgm:t>
        <a:bodyPr/>
        <a:lstStyle/>
        <a:p>
          <a:pPr rtl="1"/>
          <a:endParaRPr lang="fa-IR"/>
        </a:p>
      </dgm:t>
    </dgm:pt>
    <dgm:pt modelId="{01175499-B96D-4DA2-B903-53FEC4D67EC9}" type="pres">
      <dgm:prSet presAssocID="{4A24CBBB-FA90-42FC-8BED-C4631E609910}" presName="FourConn_2-3" presStyleLbl="fgAccFollowNode1" presStyleIdx="1" presStyleCnt="3">
        <dgm:presLayoutVars>
          <dgm:bulletEnabled val="1"/>
        </dgm:presLayoutVars>
      </dgm:prSet>
      <dgm:spPr/>
      <dgm:t>
        <a:bodyPr/>
        <a:lstStyle/>
        <a:p>
          <a:pPr rtl="1"/>
          <a:endParaRPr lang="fa-IR"/>
        </a:p>
      </dgm:t>
    </dgm:pt>
    <dgm:pt modelId="{F0650ED5-7AA4-4967-8113-7EE8601C2F0A}" type="pres">
      <dgm:prSet presAssocID="{4A24CBBB-FA90-42FC-8BED-C4631E609910}" presName="FourConn_3-4" presStyleLbl="fgAccFollowNode1" presStyleIdx="2" presStyleCnt="3">
        <dgm:presLayoutVars>
          <dgm:bulletEnabled val="1"/>
        </dgm:presLayoutVars>
      </dgm:prSet>
      <dgm:spPr/>
      <dgm:t>
        <a:bodyPr/>
        <a:lstStyle/>
        <a:p>
          <a:pPr rtl="1"/>
          <a:endParaRPr lang="fa-IR"/>
        </a:p>
      </dgm:t>
    </dgm:pt>
    <dgm:pt modelId="{36D7E47E-ACAA-44F1-A06F-6E538DFD38C6}" type="pres">
      <dgm:prSet presAssocID="{4A24CBBB-FA90-42FC-8BED-C4631E609910}" presName="FourNodes_1_text" presStyleLbl="node1" presStyleIdx="3" presStyleCnt="4">
        <dgm:presLayoutVars>
          <dgm:bulletEnabled val="1"/>
        </dgm:presLayoutVars>
      </dgm:prSet>
      <dgm:spPr/>
      <dgm:t>
        <a:bodyPr/>
        <a:lstStyle/>
        <a:p>
          <a:pPr rtl="1"/>
          <a:endParaRPr lang="fa-IR"/>
        </a:p>
      </dgm:t>
    </dgm:pt>
    <dgm:pt modelId="{516270F0-D92C-426C-82BF-DA82AAFF740B}" type="pres">
      <dgm:prSet presAssocID="{4A24CBBB-FA90-42FC-8BED-C4631E609910}" presName="FourNodes_2_text" presStyleLbl="node1" presStyleIdx="3" presStyleCnt="4">
        <dgm:presLayoutVars>
          <dgm:bulletEnabled val="1"/>
        </dgm:presLayoutVars>
      </dgm:prSet>
      <dgm:spPr/>
      <dgm:t>
        <a:bodyPr/>
        <a:lstStyle/>
        <a:p>
          <a:pPr rtl="1"/>
          <a:endParaRPr lang="fa-IR"/>
        </a:p>
      </dgm:t>
    </dgm:pt>
    <dgm:pt modelId="{9A3B4BC0-D253-425E-BA4F-C4295AC2F4BD}" type="pres">
      <dgm:prSet presAssocID="{4A24CBBB-FA90-42FC-8BED-C4631E609910}" presName="FourNodes_3_text" presStyleLbl="node1" presStyleIdx="3" presStyleCnt="4">
        <dgm:presLayoutVars>
          <dgm:bulletEnabled val="1"/>
        </dgm:presLayoutVars>
      </dgm:prSet>
      <dgm:spPr/>
      <dgm:t>
        <a:bodyPr/>
        <a:lstStyle/>
        <a:p>
          <a:pPr rtl="1"/>
          <a:endParaRPr lang="fa-IR"/>
        </a:p>
      </dgm:t>
    </dgm:pt>
    <dgm:pt modelId="{50F47F71-57EA-4613-8377-79F2E82BE264}" type="pres">
      <dgm:prSet presAssocID="{4A24CBBB-FA90-42FC-8BED-C4631E609910}" presName="FourNodes_4_text" presStyleLbl="node1" presStyleIdx="3" presStyleCnt="4">
        <dgm:presLayoutVars>
          <dgm:bulletEnabled val="1"/>
        </dgm:presLayoutVars>
      </dgm:prSet>
      <dgm:spPr/>
      <dgm:t>
        <a:bodyPr/>
        <a:lstStyle/>
        <a:p>
          <a:pPr rtl="1"/>
          <a:endParaRPr lang="fa-IR"/>
        </a:p>
      </dgm:t>
    </dgm:pt>
  </dgm:ptLst>
  <dgm:cxnLst>
    <dgm:cxn modelId="{44CBABBF-8380-4962-80DB-4B9950E281A5}" type="presOf" srcId="{9826980A-30E9-43C4-A4A6-F54ABB632F54}" destId="{2D7428DC-EC11-4B36-8C93-CB49B3B816C1}" srcOrd="0" destOrd="0" presId="urn:microsoft.com/office/officeart/2005/8/layout/vProcess5"/>
    <dgm:cxn modelId="{7485CE07-F0FC-4A74-A6E0-3C06DD86529E}" srcId="{4A24CBBB-FA90-42FC-8BED-C4631E609910}" destId="{2ECA0DD2-4180-4F42-B3A7-F39BD40C557A}" srcOrd="3" destOrd="0" parTransId="{4190D3EC-8A68-4573-95F4-72EA09F7BA23}" sibTransId="{C3DAC9A5-7D9A-44C4-91AE-088596CAEF2D}"/>
    <dgm:cxn modelId="{4CB042DA-36A7-4872-AC27-40B890E37FB9}" srcId="{4A24CBBB-FA90-42FC-8BED-C4631E609910}" destId="{E4B61512-D107-42AE-9157-7A13BB6FA0D6}" srcOrd="0" destOrd="0" parTransId="{29662B39-8C7F-4F97-BEB8-570FF51E6A57}" sibTransId="{76B75096-86D1-47AD-A6E0-81C3CEC72FCD}"/>
    <dgm:cxn modelId="{DBF8AF10-DDA1-46A3-8548-F6E30C1527F6}" type="presOf" srcId="{E4B61512-D107-42AE-9157-7A13BB6FA0D6}" destId="{7B83FB48-0C7F-4912-A9DD-110D06796EF6}" srcOrd="0" destOrd="0" presId="urn:microsoft.com/office/officeart/2005/8/layout/vProcess5"/>
    <dgm:cxn modelId="{E95A62D0-B2FC-44CA-ABB6-3024DB96C278}" type="presOf" srcId="{E4B61512-D107-42AE-9157-7A13BB6FA0D6}" destId="{36D7E47E-ACAA-44F1-A06F-6E538DFD38C6}" srcOrd="1" destOrd="0" presId="urn:microsoft.com/office/officeart/2005/8/layout/vProcess5"/>
    <dgm:cxn modelId="{A91F333B-A24A-473E-8589-AD7F83F23B37}" type="presOf" srcId="{2ECA0DD2-4180-4F42-B3A7-F39BD40C557A}" destId="{50F47F71-57EA-4613-8377-79F2E82BE264}" srcOrd="1" destOrd="0" presId="urn:microsoft.com/office/officeart/2005/8/layout/vProcess5"/>
    <dgm:cxn modelId="{1C345671-A6BA-4F7F-B469-16F5BFE5716F}" type="presOf" srcId="{4A24CBBB-FA90-42FC-8BED-C4631E609910}" destId="{5CC97C3D-0B6B-4FF0-9538-25985278AE65}" srcOrd="0" destOrd="0" presId="urn:microsoft.com/office/officeart/2005/8/layout/vProcess5"/>
    <dgm:cxn modelId="{A062EC14-89ED-4389-AEF1-E52682D922A9}" type="presOf" srcId="{2ECA0DD2-4180-4F42-B3A7-F39BD40C557A}" destId="{F29F9E81-0087-4CB2-A3BE-D4759A5C4EC4}" srcOrd="0" destOrd="0" presId="urn:microsoft.com/office/officeart/2005/8/layout/vProcess5"/>
    <dgm:cxn modelId="{BB83D819-0868-4B22-BEA9-02FD179DC7AD}" srcId="{4A24CBBB-FA90-42FC-8BED-C4631E609910}" destId="{A027BF86-9769-47E7-9DF9-5F2579810455}" srcOrd="2" destOrd="0" parTransId="{DF8CC5FE-2DE3-4B68-A7C9-350C0FEA45DA}" sibTransId="{711CA4E2-0350-4512-AF42-090BFEA76A11}"/>
    <dgm:cxn modelId="{5E705B70-3B35-4632-BEDB-49D2D9358B67}" type="presOf" srcId="{4173E31D-D0CF-453B-B8C5-930E4BA54768}" destId="{01175499-B96D-4DA2-B903-53FEC4D67EC9}" srcOrd="0" destOrd="0" presId="urn:microsoft.com/office/officeart/2005/8/layout/vProcess5"/>
    <dgm:cxn modelId="{DE138323-B62A-4D20-B493-770F9439BDDD}" srcId="{4A24CBBB-FA90-42FC-8BED-C4631E609910}" destId="{9826980A-30E9-43C4-A4A6-F54ABB632F54}" srcOrd="1" destOrd="0" parTransId="{8681E0D9-C4C2-4AC4-B911-6FDE354AABB1}" sibTransId="{4173E31D-D0CF-453B-B8C5-930E4BA54768}"/>
    <dgm:cxn modelId="{883D8328-5445-46D4-86A7-29904DCE5E77}" type="presOf" srcId="{711CA4E2-0350-4512-AF42-090BFEA76A11}" destId="{F0650ED5-7AA4-4967-8113-7EE8601C2F0A}" srcOrd="0" destOrd="0" presId="urn:microsoft.com/office/officeart/2005/8/layout/vProcess5"/>
    <dgm:cxn modelId="{2E085997-CDE3-476E-A9B6-679662A072B3}" type="presOf" srcId="{9826980A-30E9-43C4-A4A6-F54ABB632F54}" destId="{516270F0-D92C-426C-82BF-DA82AAFF740B}" srcOrd="1" destOrd="0" presId="urn:microsoft.com/office/officeart/2005/8/layout/vProcess5"/>
    <dgm:cxn modelId="{D399003A-CACD-44D5-ADB8-9C3341F38A90}" type="presOf" srcId="{A027BF86-9769-47E7-9DF9-5F2579810455}" destId="{54078189-EC27-43F6-9100-138242D23825}" srcOrd="0" destOrd="0" presId="urn:microsoft.com/office/officeart/2005/8/layout/vProcess5"/>
    <dgm:cxn modelId="{E8F6B748-8D4F-4EA6-BBB3-F276439C63B7}" type="presOf" srcId="{A027BF86-9769-47E7-9DF9-5F2579810455}" destId="{9A3B4BC0-D253-425E-BA4F-C4295AC2F4BD}" srcOrd="1" destOrd="0" presId="urn:microsoft.com/office/officeart/2005/8/layout/vProcess5"/>
    <dgm:cxn modelId="{37865AC2-5566-45B7-A0EC-1808F02B140B}" type="presOf" srcId="{76B75096-86D1-47AD-A6E0-81C3CEC72FCD}" destId="{DC5F9DFC-0430-41CA-AE5C-BB69BCBC27B1}" srcOrd="0" destOrd="0" presId="urn:microsoft.com/office/officeart/2005/8/layout/vProcess5"/>
    <dgm:cxn modelId="{9F560405-848F-4D06-94A3-0041D4CCE793}" type="presParOf" srcId="{5CC97C3D-0B6B-4FF0-9538-25985278AE65}" destId="{313EB433-EC0B-488E-8468-77843D5F20DD}" srcOrd="0" destOrd="0" presId="urn:microsoft.com/office/officeart/2005/8/layout/vProcess5"/>
    <dgm:cxn modelId="{EA35CDE3-8EED-4582-8E09-68D4E5679D2A}" type="presParOf" srcId="{5CC97C3D-0B6B-4FF0-9538-25985278AE65}" destId="{7B83FB48-0C7F-4912-A9DD-110D06796EF6}" srcOrd="1" destOrd="0" presId="urn:microsoft.com/office/officeart/2005/8/layout/vProcess5"/>
    <dgm:cxn modelId="{F670367E-7E6F-4FCB-A25D-25E3B95300EF}" type="presParOf" srcId="{5CC97C3D-0B6B-4FF0-9538-25985278AE65}" destId="{2D7428DC-EC11-4B36-8C93-CB49B3B816C1}" srcOrd="2" destOrd="0" presId="urn:microsoft.com/office/officeart/2005/8/layout/vProcess5"/>
    <dgm:cxn modelId="{5446F2F9-37D3-4AE6-B123-BC629581F55D}" type="presParOf" srcId="{5CC97C3D-0B6B-4FF0-9538-25985278AE65}" destId="{54078189-EC27-43F6-9100-138242D23825}" srcOrd="3" destOrd="0" presId="urn:microsoft.com/office/officeart/2005/8/layout/vProcess5"/>
    <dgm:cxn modelId="{49EF26CC-198A-4660-A94E-8DA9819BF416}" type="presParOf" srcId="{5CC97C3D-0B6B-4FF0-9538-25985278AE65}" destId="{F29F9E81-0087-4CB2-A3BE-D4759A5C4EC4}" srcOrd="4" destOrd="0" presId="urn:microsoft.com/office/officeart/2005/8/layout/vProcess5"/>
    <dgm:cxn modelId="{1C9C6D06-B8E1-4973-8B58-FE5207923683}" type="presParOf" srcId="{5CC97C3D-0B6B-4FF0-9538-25985278AE65}" destId="{DC5F9DFC-0430-41CA-AE5C-BB69BCBC27B1}" srcOrd="5" destOrd="0" presId="urn:microsoft.com/office/officeart/2005/8/layout/vProcess5"/>
    <dgm:cxn modelId="{695DC5C0-FAB9-4B03-A8B5-46203E3A2F1C}" type="presParOf" srcId="{5CC97C3D-0B6B-4FF0-9538-25985278AE65}" destId="{01175499-B96D-4DA2-B903-53FEC4D67EC9}" srcOrd="6" destOrd="0" presId="urn:microsoft.com/office/officeart/2005/8/layout/vProcess5"/>
    <dgm:cxn modelId="{B744DE51-EE6B-415F-A317-665F51AE4ACB}" type="presParOf" srcId="{5CC97C3D-0B6B-4FF0-9538-25985278AE65}" destId="{F0650ED5-7AA4-4967-8113-7EE8601C2F0A}" srcOrd="7" destOrd="0" presId="urn:microsoft.com/office/officeart/2005/8/layout/vProcess5"/>
    <dgm:cxn modelId="{DA7288E5-F95B-49F0-ADBF-209965592EF6}" type="presParOf" srcId="{5CC97C3D-0B6B-4FF0-9538-25985278AE65}" destId="{36D7E47E-ACAA-44F1-A06F-6E538DFD38C6}" srcOrd="8" destOrd="0" presId="urn:microsoft.com/office/officeart/2005/8/layout/vProcess5"/>
    <dgm:cxn modelId="{5A4E71E5-4747-4CEA-BD52-27A5D2F4612D}" type="presParOf" srcId="{5CC97C3D-0B6B-4FF0-9538-25985278AE65}" destId="{516270F0-D92C-426C-82BF-DA82AAFF740B}" srcOrd="9" destOrd="0" presId="urn:microsoft.com/office/officeart/2005/8/layout/vProcess5"/>
    <dgm:cxn modelId="{CE733B87-CED8-4066-B860-3BF7E0777042}" type="presParOf" srcId="{5CC97C3D-0B6B-4FF0-9538-25985278AE65}" destId="{9A3B4BC0-D253-425E-BA4F-C4295AC2F4BD}" srcOrd="10" destOrd="0" presId="urn:microsoft.com/office/officeart/2005/8/layout/vProcess5"/>
    <dgm:cxn modelId="{71D19DE7-5C67-400B-BEE0-99D28366D2F5}" type="presParOf" srcId="{5CC97C3D-0B6B-4FF0-9538-25985278AE65}" destId="{50F47F71-57EA-4613-8377-79F2E82BE264}"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D02A1-11AE-49E0-9EFC-46D64A923E03}" type="doc">
      <dgm:prSet loTypeId="urn:microsoft.com/office/officeart/2005/8/layout/arrow5" loCatId="relationship" qsTypeId="urn:microsoft.com/office/officeart/2005/8/quickstyle/3d1" qsCatId="3D" csTypeId="urn:microsoft.com/office/officeart/2005/8/colors/accent3_2" csCatId="accent3" phldr="1"/>
      <dgm:spPr/>
      <dgm:t>
        <a:bodyPr/>
        <a:lstStyle/>
        <a:p>
          <a:pPr rtl="1"/>
          <a:endParaRPr lang="fa-IR"/>
        </a:p>
      </dgm:t>
    </dgm:pt>
    <dgm:pt modelId="{FE05F0EA-D61D-48D4-8838-8EC582BAE197}">
      <dgm:prSet phldrT="[Text]" custT="1"/>
      <dgm:spPr/>
      <dgm:t>
        <a:bodyPr/>
        <a:lstStyle/>
        <a:p>
          <a:pPr rtl="1"/>
          <a:r>
            <a:rPr kumimoji="0" lang="fa-IR" sz="1600" b="1" i="0"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امیرالمؤمنین مستمرا از عثمان حمایت کردند و فرمودند آنقدر از عثمان حمایت کردم که ترسیدم گناهکار شده باشم </a:t>
          </a:r>
          <a:endParaRPr lang="fa-I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95F0D02-170B-4919-B12E-5563C50A6512}" type="parTrans" cxnId="{A771A458-FE0A-474D-96EC-FD622AEB70E6}">
      <dgm:prSet/>
      <dgm:spPr/>
      <dgm:t>
        <a:bodyPr/>
        <a:lstStyle/>
        <a:p>
          <a:pPr rtl="1"/>
          <a:endParaRPr lang="fa-IR" sz="1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DC7587B-FD79-4252-99C0-E333659B37C2}" type="sibTrans" cxnId="{A771A458-FE0A-474D-96EC-FD622AEB70E6}">
      <dgm:prSet/>
      <dgm:spPr/>
      <dgm:t>
        <a:bodyPr/>
        <a:lstStyle/>
        <a:p>
          <a:pPr rtl="1"/>
          <a:endParaRPr lang="fa-IR" sz="1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077B023-9B3A-4C35-84DB-B8861E20858B}">
      <dgm:prSet phldrT="[Text]" custT="1"/>
      <dgm:spPr/>
      <dgm:t>
        <a:bodyPr/>
        <a:lstStyle/>
        <a:p>
          <a:pPr rtl="1"/>
          <a:r>
            <a:rPr kumimoji="0" lang="fa-IR" sz="1600" b="1" i="0"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همزمان از جناب ابوذر که منتقد سرسخت روش عثمان بود نیز حمایت کردند.</a:t>
          </a:r>
          <a:endParaRPr lang="fa-I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FB89CE93-8206-4326-BF51-A866B10C9E6E}" type="parTrans" cxnId="{168BE71B-B05C-47BD-BF0A-9E5A5EA4BB33}">
      <dgm:prSet/>
      <dgm:spPr/>
      <dgm:t>
        <a:bodyPr/>
        <a:lstStyle/>
        <a:p>
          <a:pPr rtl="1"/>
          <a:endParaRPr lang="fa-IR" sz="1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A4F4B46-8A28-43EC-8134-5D339135E3FA}" type="sibTrans" cxnId="{168BE71B-B05C-47BD-BF0A-9E5A5EA4BB33}">
      <dgm:prSet/>
      <dgm:spPr/>
      <dgm:t>
        <a:bodyPr/>
        <a:lstStyle/>
        <a:p>
          <a:pPr rtl="1"/>
          <a:endParaRPr lang="fa-IR" sz="1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13D883F-6E39-4253-BD79-C2317978BF83}" type="pres">
      <dgm:prSet presAssocID="{B41D02A1-11AE-49E0-9EFC-46D64A923E03}" presName="diagram" presStyleCnt="0">
        <dgm:presLayoutVars>
          <dgm:dir val="rev"/>
          <dgm:resizeHandles val="exact"/>
        </dgm:presLayoutVars>
      </dgm:prSet>
      <dgm:spPr/>
      <dgm:t>
        <a:bodyPr/>
        <a:lstStyle/>
        <a:p>
          <a:pPr rtl="1"/>
          <a:endParaRPr lang="fa-IR"/>
        </a:p>
      </dgm:t>
    </dgm:pt>
    <dgm:pt modelId="{CCE2E058-8E33-4D28-A979-803C10E9309B}" type="pres">
      <dgm:prSet presAssocID="{FE05F0EA-D61D-48D4-8838-8EC582BAE197}" presName="arrow" presStyleLbl="node1" presStyleIdx="0" presStyleCnt="2" custScaleY="100153" custRadScaleRad="60269">
        <dgm:presLayoutVars>
          <dgm:bulletEnabled val="1"/>
        </dgm:presLayoutVars>
      </dgm:prSet>
      <dgm:spPr/>
      <dgm:t>
        <a:bodyPr/>
        <a:lstStyle/>
        <a:p>
          <a:pPr rtl="1"/>
          <a:endParaRPr lang="fa-IR"/>
        </a:p>
      </dgm:t>
    </dgm:pt>
    <dgm:pt modelId="{8FF7F5CE-9CC7-4CC0-B75C-BA34CE34276D}" type="pres">
      <dgm:prSet presAssocID="{7077B023-9B3A-4C35-84DB-B8861E20858B}" presName="arrow" presStyleLbl="node1" presStyleIdx="1" presStyleCnt="2" custScaleY="100153" custRadScaleRad="52611">
        <dgm:presLayoutVars>
          <dgm:bulletEnabled val="1"/>
        </dgm:presLayoutVars>
      </dgm:prSet>
      <dgm:spPr/>
      <dgm:t>
        <a:bodyPr/>
        <a:lstStyle/>
        <a:p>
          <a:pPr rtl="1"/>
          <a:endParaRPr lang="fa-IR"/>
        </a:p>
      </dgm:t>
    </dgm:pt>
  </dgm:ptLst>
  <dgm:cxnLst>
    <dgm:cxn modelId="{A8D34525-4BE8-4223-B6C7-51887918225F}" type="presOf" srcId="{7077B023-9B3A-4C35-84DB-B8861E20858B}" destId="{8FF7F5CE-9CC7-4CC0-B75C-BA34CE34276D}" srcOrd="0" destOrd="0" presId="urn:microsoft.com/office/officeart/2005/8/layout/arrow5"/>
    <dgm:cxn modelId="{A771A458-FE0A-474D-96EC-FD622AEB70E6}" srcId="{B41D02A1-11AE-49E0-9EFC-46D64A923E03}" destId="{FE05F0EA-D61D-48D4-8838-8EC582BAE197}" srcOrd="0" destOrd="0" parTransId="{595F0D02-170B-4919-B12E-5563C50A6512}" sibTransId="{EDC7587B-FD79-4252-99C0-E333659B37C2}"/>
    <dgm:cxn modelId="{45F0818F-C83B-41EB-A6EE-7A35DD2FDFC6}" type="presOf" srcId="{B41D02A1-11AE-49E0-9EFC-46D64A923E03}" destId="{113D883F-6E39-4253-BD79-C2317978BF83}" srcOrd="0" destOrd="0" presId="urn:microsoft.com/office/officeart/2005/8/layout/arrow5"/>
    <dgm:cxn modelId="{168BE71B-B05C-47BD-BF0A-9E5A5EA4BB33}" srcId="{B41D02A1-11AE-49E0-9EFC-46D64A923E03}" destId="{7077B023-9B3A-4C35-84DB-B8861E20858B}" srcOrd="1" destOrd="0" parTransId="{FB89CE93-8206-4326-BF51-A866B10C9E6E}" sibTransId="{3A4F4B46-8A28-43EC-8134-5D339135E3FA}"/>
    <dgm:cxn modelId="{1B8EC434-13B9-4275-9C7B-19080B105300}" type="presOf" srcId="{FE05F0EA-D61D-48D4-8838-8EC582BAE197}" destId="{CCE2E058-8E33-4D28-A979-803C10E9309B}" srcOrd="0" destOrd="0" presId="urn:microsoft.com/office/officeart/2005/8/layout/arrow5"/>
    <dgm:cxn modelId="{B44F0D2F-99B3-4BD8-AF62-52ABC0381A5D}" type="presParOf" srcId="{113D883F-6E39-4253-BD79-C2317978BF83}" destId="{CCE2E058-8E33-4D28-A979-803C10E9309B}" srcOrd="0" destOrd="0" presId="urn:microsoft.com/office/officeart/2005/8/layout/arrow5"/>
    <dgm:cxn modelId="{02419CD3-F119-4599-AC4D-86FE177916F6}" type="presParOf" srcId="{113D883F-6E39-4253-BD79-C2317978BF83}" destId="{8FF7F5CE-9CC7-4CC0-B75C-BA34CE34276D}"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0E847D-AC36-4AB5-B941-BDF31509B760}" type="doc">
      <dgm:prSet loTypeId="urn:microsoft.com/office/officeart/2005/8/layout/radial1" loCatId="relationship" qsTypeId="urn:microsoft.com/office/officeart/2005/8/quickstyle/3d3" qsCatId="3D" csTypeId="urn:microsoft.com/office/officeart/2005/8/colors/colorful2" csCatId="colorful" phldr="1"/>
      <dgm:spPr/>
      <dgm:t>
        <a:bodyPr/>
        <a:lstStyle/>
        <a:p>
          <a:pPr rtl="1"/>
          <a:endParaRPr lang="fa-IR"/>
        </a:p>
      </dgm:t>
    </dgm:pt>
    <dgm:pt modelId="{BDDBD827-F480-4D90-970C-09B47EBAAEE8}">
      <dgm:prSet phldrT="[Text]"/>
      <dgm:spPr/>
      <dgm:t>
        <a:bodyPr/>
        <a:lstStyle/>
        <a:p>
          <a:pPr rtl="1"/>
          <a:r>
            <a:rPr kumimoji="0" lang="fa-IR" b="1" i="0" u="none" strike="noStrike" cap="all" spc="0" normalizeH="0" baseline="0"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مشورت  پیامبر با اصحاب </a:t>
          </a:r>
          <a:endParaRPr lang="fa-IR" b="1" cap="all" spc="0" dirty="0">
            <a:ln w="9000" cmpd="sng">
              <a:solidFill>
                <a:srgbClr val="C00000"/>
              </a:solidFill>
              <a:prstDash val="solid"/>
            </a:ln>
            <a:solidFill>
              <a:srgbClr val="C00000"/>
            </a:solidFill>
            <a:effectLst>
              <a:reflection blurRad="12700" stA="28000" endPos="45000" dist="1000" dir="5400000" sy="-100000" algn="bl" rotWithShape="0"/>
            </a:effectLst>
          </a:endParaRPr>
        </a:p>
      </dgm:t>
    </dgm:pt>
    <dgm:pt modelId="{AD564CD2-95A6-4BE5-94B9-E752F3C8AA35}" type="parTrans" cxnId="{686070DF-ED9E-4F1A-95BF-2586E46B323A}">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F4157B9-E404-4C84-870F-6D89B6A1E346}" type="sibTrans" cxnId="{686070DF-ED9E-4F1A-95BF-2586E46B323A}">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F245304-37A3-4D59-9772-F59857039F6A}">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پیش از جنگ بدر</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C7273F75-C1D1-42A4-BE56-87A3A3F61F44}" type="parTrans" cxnId="{BAECB7AE-6B49-4990-AAF5-B3777E8E00C5}">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0FFBAB5-5B3E-481B-9DF6-07A8AC69002D}" type="sibTrans" cxnId="{BAECB7AE-6B49-4990-AAF5-B3777E8E00C5}">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E3FBD63-2FA4-4E7A-A6CF-11DE0F3AAE18}">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پیش از جنگ احد</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C63BB031-C7D3-4501-B9CA-8ACB0C063D6A}" type="parTrans" cxnId="{435144A9-ECE7-4250-B831-80326FC2FD66}">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9859379-66AC-4B3E-86D6-D39283A486AB}" type="sibTrans" cxnId="{435144A9-ECE7-4250-B831-80326FC2FD66}">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0F44DCB-E32D-41FB-93A0-3F9910B2855A}">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جنگ احزاب</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E7C0DCC-F58A-4812-A224-09D6985DD4A1}" type="parTrans" cxnId="{A05FC195-A795-4A44-9E3C-12CAAB0E3963}">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76C8DEE-9489-4868-A207-E895B3F4A856}" type="sibTrans" cxnId="{A05FC195-A795-4A44-9E3C-12CAAB0E3963}">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F3BFE835-3982-4105-B0FB-5722C4DF2366}">
      <dgm:prSet phldrT="[Text]"/>
      <dgm:spPr/>
      <dgm:t>
        <a:bodyPr/>
        <a:lstStyle/>
        <a:p>
          <a:pPr rtl="1"/>
          <a:r>
            <a:rPr kumimoji="0" lang="fa-IR" b="1" i="0"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غزوه تبوک</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2ED770A-6D3F-4D2D-9EE4-C1677034F06E}" type="parTrans" cxnId="{3E4A9C6D-0050-445B-81C6-921EE46AB3CD}">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DE56A20-7E36-4DB1-9545-769404C314D6}" type="sibTrans" cxnId="{3E4A9C6D-0050-445B-81C6-921EE46AB3CD}">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6A7749E-D8B0-4E7C-92DA-BAD08B0A7BB3}">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چگونگی نبرد با یهودیان بنی قریظه</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42F6BCD-4EED-44A8-835A-EBA44896A9E1}" type="parTrans" cxnId="{08076A2B-B40C-4840-99CB-9FAC77B55EB7}">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106A3A1-5487-4013-B059-B8AE6E994019}" type="sibTrans" cxnId="{08076A2B-B40C-4840-99CB-9FAC77B55EB7}">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D6FC43C-74CB-41DB-927D-1DB2B5322EB2}">
      <dgm:prSet phldrT="[Text]"/>
      <dgm:spPr/>
      <dgm:t>
        <a:bodyPr/>
        <a:lstStyle/>
        <a:p>
          <a:pPr rtl="1"/>
          <a:r>
            <a:rPr kumimoji="0" lang="fa-IR" b="1" i="0"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چگونگی نبرد با یهودیان بنی نضیر</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650BAB6-ED80-43C8-BDD9-A62CFCC8BA5B}" type="parTrans" cxnId="{A9C364C9-2FD8-43F6-9094-8F82760BC38C}">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BFB7F50-FE6F-4790-B900-A14B9DA657C6}" type="sibTrans" cxnId="{A9C364C9-2FD8-43F6-9094-8F82760BC38C}">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F4AA70CE-5F4C-47F2-A276-641C85D46658}">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ماجرای حدیبیه</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D84B68F6-4314-4832-8178-B2037810AEA5}" type="parTrans" cxnId="{8238F3B9-4989-4099-B031-E0A4ADB72957}">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ECAECF1-B85E-4198-B844-51D0317224EF}" type="sibTrans" cxnId="{8238F3B9-4989-4099-B031-E0A4ADB72957}">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BE391BD-51DF-47B9-9B46-CC9F7CF3A3FD}">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فتح مکه </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D4588466-457C-49F8-A483-855DAFB6D2EB}" type="parTrans" cxnId="{2F6C5967-ED27-4CBD-931B-74F5D464AF49}">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42FEEDDF-1DC4-4B65-B8FE-5AC9B10A29BE}" type="sibTrans" cxnId="{2F6C5967-ED27-4CBD-931B-74F5D464AF49}">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E1D64C3-898F-40F4-AF56-C22D71CBD420}">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غزوه طائف</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2E20D1FC-D03A-45EB-AFF1-00CB4358A007}" type="parTrans" cxnId="{F9661704-46A4-40D4-B89F-22FEA3F8E47D}">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557CB28-4F21-4D2E-923F-71A82E68EF07}" type="sibTrans" cxnId="{F9661704-46A4-40D4-B89F-22FEA3F8E47D}">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3F53178-8B7F-4FFA-B5F3-5649E60D5F60}" type="pres">
      <dgm:prSet presAssocID="{940E847D-AC36-4AB5-B941-BDF31509B760}" presName="cycle" presStyleCnt="0">
        <dgm:presLayoutVars>
          <dgm:chMax val="1"/>
          <dgm:dir/>
          <dgm:animLvl val="ctr"/>
          <dgm:resizeHandles val="exact"/>
        </dgm:presLayoutVars>
      </dgm:prSet>
      <dgm:spPr/>
      <dgm:t>
        <a:bodyPr/>
        <a:lstStyle/>
        <a:p>
          <a:pPr rtl="1"/>
          <a:endParaRPr lang="fa-IR"/>
        </a:p>
      </dgm:t>
    </dgm:pt>
    <dgm:pt modelId="{D7755B80-D252-4FA3-BEED-A42230FE8D29}" type="pres">
      <dgm:prSet presAssocID="{BDDBD827-F480-4D90-970C-09B47EBAAEE8}" presName="centerShape" presStyleLbl="node0" presStyleIdx="0" presStyleCnt="1"/>
      <dgm:spPr/>
      <dgm:t>
        <a:bodyPr/>
        <a:lstStyle/>
        <a:p>
          <a:pPr rtl="1"/>
          <a:endParaRPr lang="fa-IR"/>
        </a:p>
      </dgm:t>
    </dgm:pt>
    <dgm:pt modelId="{5C77422D-2523-4D7F-85A4-411D3C260E03}" type="pres">
      <dgm:prSet presAssocID="{C7273F75-C1D1-42A4-BE56-87A3A3F61F44}" presName="Name9" presStyleLbl="parChTrans1D2" presStyleIdx="0" presStyleCnt="9"/>
      <dgm:spPr/>
      <dgm:t>
        <a:bodyPr/>
        <a:lstStyle/>
        <a:p>
          <a:pPr rtl="1"/>
          <a:endParaRPr lang="fa-IR"/>
        </a:p>
      </dgm:t>
    </dgm:pt>
    <dgm:pt modelId="{E66A407B-6CB5-414B-B07E-B9FAEA0555F9}" type="pres">
      <dgm:prSet presAssocID="{C7273F75-C1D1-42A4-BE56-87A3A3F61F44}" presName="connTx" presStyleLbl="parChTrans1D2" presStyleIdx="0" presStyleCnt="9"/>
      <dgm:spPr/>
      <dgm:t>
        <a:bodyPr/>
        <a:lstStyle/>
        <a:p>
          <a:pPr rtl="1"/>
          <a:endParaRPr lang="fa-IR"/>
        </a:p>
      </dgm:t>
    </dgm:pt>
    <dgm:pt modelId="{C041DC59-712C-45A8-8A97-7A1DE2AF3F29}" type="pres">
      <dgm:prSet presAssocID="{0F245304-37A3-4D59-9772-F59857039F6A}" presName="node" presStyleLbl="node1" presStyleIdx="0" presStyleCnt="9">
        <dgm:presLayoutVars>
          <dgm:bulletEnabled val="1"/>
        </dgm:presLayoutVars>
      </dgm:prSet>
      <dgm:spPr/>
      <dgm:t>
        <a:bodyPr/>
        <a:lstStyle/>
        <a:p>
          <a:pPr rtl="1"/>
          <a:endParaRPr lang="fa-IR"/>
        </a:p>
      </dgm:t>
    </dgm:pt>
    <dgm:pt modelId="{0BAA29A2-7DE8-49F3-A4FC-DCFE35E04ACC}" type="pres">
      <dgm:prSet presAssocID="{C63BB031-C7D3-4501-B9CA-8ACB0C063D6A}" presName="Name9" presStyleLbl="parChTrans1D2" presStyleIdx="1" presStyleCnt="9"/>
      <dgm:spPr/>
      <dgm:t>
        <a:bodyPr/>
        <a:lstStyle/>
        <a:p>
          <a:pPr rtl="1"/>
          <a:endParaRPr lang="fa-IR"/>
        </a:p>
      </dgm:t>
    </dgm:pt>
    <dgm:pt modelId="{F41706C1-A718-4598-AC20-B781DDD38969}" type="pres">
      <dgm:prSet presAssocID="{C63BB031-C7D3-4501-B9CA-8ACB0C063D6A}" presName="connTx" presStyleLbl="parChTrans1D2" presStyleIdx="1" presStyleCnt="9"/>
      <dgm:spPr/>
      <dgm:t>
        <a:bodyPr/>
        <a:lstStyle/>
        <a:p>
          <a:pPr rtl="1"/>
          <a:endParaRPr lang="fa-IR"/>
        </a:p>
      </dgm:t>
    </dgm:pt>
    <dgm:pt modelId="{9856DA57-672F-4C97-B281-5CB92C9B6266}" type="pres">
      <dgm:prSet presAssocID="{7E3FBD63-2FA4-4E7A-A6CF-11DE0F3AAE18}" presName="node" presStyleLbl="node1" presStyleIdx="1" presStyleCnt="9">
        <dgm:presLayoutVars>
          <dgm:bulletEnabled val="1"/>
        </dgm:presLayoutVars>
      </dgm:prSet>
      <dgm:spPr/>
      <dgm:t>
        <a:bodyPr/>
        <a:lstStyle/>
        <a:p>
          <a:pPr rtl="1"/>
          <a:endParaRPr lang="fa-IR"/>
        </a:p>
      </dgm:t>
    </dgm:pt>
    <dgm:pt modelId="{15A5C2C9-38B2-4664-A598-0E6A2FD6FD96}" type="pres">
      <dgm:prSet presAssocID="{0E7C0DCC-F58A-4812-A224-09D6985DD4A1}" presName="Name9" presStyleLbl="parChTrans1D2" presStyleIdx="2" presStyleCnt="9"/>
      <dgm:spPr/>
      <dgm:t>
        <a:bodyPr/>
        <a:lstStyle/>
        <a:p>
          <a:pPr rtl="1"/>
          <a:endParaRPr lang="fa-IR"/>
        </a:p>
      </dgm:t>
    </dgm:pt>
    <dgm:pt modelId="{72944D26-014F-4294-8A55-69C7781066ED}" type="pres">
      <dgm:prSet presAssocID="{0E7C0DCC-F58A-4812-A224-09D6985DD4A1}" presName="connTx" presStyleLbl="parChTrans1D2" presStyleIdx="2" presStyleCnt="9"/>
      <dgm:spPr/>
      <dgm:t>
        <a:bodyPr/>
        <a:lstStyle/>
        <a:p>
          <a:pPr rtl="1"/>
          <a:endParaRPr lang="fa-IR"/>
        </a:p>
      </dgm:t>
    </dgm:pt>
    <dgm:pt modelId="{51218FA8-3C42-47B8-9917-B2A494890C9E}" type="pres">
      <dgm:prSet presAssocID="{30F44DCB-E32D-41FB-93A0-3F9910B2855A}" presName="node" presStyleLbl="node1" presStyleIdx="2" presStyleCnt="9">
        <dgm:presLayoutVars>
          <dgm:bulletEnabled val="1"/>
        </dgm:presLayoutVars>
      </dgm:prSet>
      <dgm:spPr/>
      <dgm:t>
        <a:bodyPr/>
        <a:lstStyle/>
        <a:p>
          <a:pPr rtl="1"/>
          <a:endParaRPr lang="fa-IR"/>
        </a:p>
      </dgm:t>
    </dgm:pt>
    <dgm:pt modelId="{0C742DC9-AE06-49F3-89D9-39D58DC9E943}" type="pres">
      <dgm:prSet presAssocID="{842F6BCD-4EED-44A8-835A-EBA44896A9E1}" presName="Name9" presStyleLbl="parChTrans1D2" presStyleIdx="3" presStyleCnt="9"/>
      <dgm:spPr/>
      <dgm:t>
        <a:bodyPr/>
        <a:lstStyle/>
        <a:p>
          <a:pPr rtl="1"/>
          <a:endParaRPr lang="fa-IR"/>
        </a:p>
      </dgm:t>
    </dgm:pt>
    <dgm:pt modelId="{BBD7595C-926D-4ACE-B0FC-54929E4F0823}" type="pres">
      <dgm:prSet presAssocID="{842F6BCD-4EED-44A8-835A-EBA44896A9E1}" presName="connTx" presStyleLbl="parChTrans1D2" presStyleIdx="3" presStyleCnt="9"/>
      <dgm:spPr/>
      <dgm:t>
        <a:bodyPr/>
        <a:lstStyle/>
        <a:p>
          <a:pPr rtl="1"/>
          <a:endParaRPr lang="fa-IR"/>
        </a:p>
      </dgm:t>
    </dgm:pt>
    <dgm:pt modelId="{F51D969B-9228-4ED0-AE4B-0A905F019110}" type="pres">
      <dgm:prSet presAssocID="{86A7749E-D8B0-4E7C-92DA-BAD08B0A7BB3}" presName="node" presStyleLbl="node1" presStyleIdx="3" presStyleCnt="9">
        <dgm:presLayoutVars>
          <dgm:bulletEnabled val="1"/>
        </dgm:presLayoutVars>
      </dgm:prSet>
      <dgm:spPr/>
      <dgm:t>
        <a:bodyPr/>
        <a:lstStyle/>
        <a:p>
          <a:pPr rtl="1"/>
          <a:endParaRPr lang="fa-IR"/>
        </a:p>
      </dgm:t>
    </dgm:pt>
    <dgm:pt modelId="{8BFDC4E9-DD16-4D42-A6DF-2CF4494E0DC9}" type="pres">
      <dgm:prSet presAssocID="{A650BAB6-ED80-43C8-BDD9-A62CFCC8BA5B}" presName="Name9" presStyleLbl="parChTrans1D2" presStyleIdx="4" presStyleCnt="9"/>
      <dgm:spPr/>
      <dgm:t>
        <a:bodyPr/>
        <a:lstStyle/>
        <a:p>
          <a:pPr rtl="1"/>
          <a:endParaRPr lang="fa-IR"/>
        </a:p>
      </dgm:t>
    </dgm:pt>
    <dgm:pt modelId="{C0A03795-BC86-4CF4-A242-F9849CDE7C86}" type="pres">
      <dgm:prSet presAssocID="{A650BAB6-ED80-43C8-BDD9-A62CFCC8BA5B}" presName="connTx" presStyleLbl="parChTrans1D2" presStyleIdx="4" presStyleCnt="9"/>
      <dgm:spPr/>
      <dgm:t>
        <a:bodyPr/>
        <a:lstStyle/>
        <a:p>
          <a:pPr rtl="1"/>
          <a:endParaRPr lang="fa-IR"/>
        </a:p>
      </dgm:t>
    </dgm:pt>
    <dgm:pt modelId="{20A56A2E-9D97-4DE2-88F6-5538DABF4499}" type="pres">
      <dgm:prSet presAssocID="{6D6FC43C-74CB-41DB-927D-1DB2B5322EB2}" presName="node" presStyleLbl="node1" presStyleIdx="4" presStyleCnt="9">
        <dgm:presLayoutVars>
          <dgm:bulletEnabled val="1"/>
        </dgm:presLayoutVars>
      </dgm:prSet>
      <dgm:spPr/>
      <dgm:t>
        <a:bodyPr/>
        <a:lstStyle/>
        <a:p>
          <a:pPr rtl="1"/>
          <a:endParaRPr lang="fa-IR"/>
        </a:p>
      </dgm:t>
    </dgm:pt>
    <dgm:pt modelId="{90A6207E-B6E6-4337-983C-8112C95763E7}" type="pres">
      <dgm:prSet presAssocID="{D84B68F6-4314-4832-8178-B2037810AEA5}" presName="Name9" presStyleLbl="parChTrans1D2" presStyleIdx="5" presStyleCnt="9"/>
      <dgm:spPr/>
      <dgm:t>
        <a:bodyPr/>
        <a:lstStyle/>
        <a:p>
          <a:pPr rtl="1"/>
          <a:endParaRPr lang="fa-IR"/>
        </a:p>
      </dgm:t>
    </dgm:pt>
    <dgm:pt modelId="{D2645DEF-0CB0-4BAD-95EF-4DC79F1266D0}" type="pres">
      <dgm:prSet presAssocID="{D84B68F6-4314-4832-8178-B2037810AEA5}" presName="connTx" presStyleLbl="parChTrans1D2" presStyleIdx="5" presStyleCnt="9"/>
      <dgm:spPr/>
      <dgm:t>
        <a:bodyPr/>
        <a:lstStyle/>
        <a:p>
          <a:pPr rtl="1"/>
          <a:endParaRPr lang="fa-IR"/>
        </a:p>
      </dgm:t>
    </dgm:pt>
    <dgm:pt modelId="{49534D82-0FD4-4EBE-88D2-21B9FFAA8DDA}" type="pres">
      <dgm:prSet presAssocID="{F4AA70CE-5F4C-47F2-A276-641C85D46658}" presName="node" presStyleLbl="node1" presStyleIdx="5" presStyleCnt="9">
        <dgm:presLayoutVars>
          <dgm:bulletEnabled val="1"/>
        </dgm:presLayoutVars>
      </dgm:prSet>
      <dgm:spPr/>
      <dgm:t>
        <a:bodyPr/>
        <a:lstStyle/>
        <a:p>
          <a:pPr rtl="1"/>
          <a:endParaRPr lang="fa-IR"/>
        </a:p>
      </dgm:t>
    </dgm:pt>
    <dgm:pt modelId="{0A3916B1-A9A4-411D-80F8-5085CFDCB518}" type="pres">
      <dgm:prSet presAssocID="{D4588466-457C-49F8-A483-855DAFB6D2EB}" presName="Name9" presStyleLbl="parChTrans1D2" presStyleIdx="6" presStyleCnt="9"/>
      <dgm:spPr/>
      <dgm:t>
        <a:bodyPr/>
        <a:lstStyle/>
        <a:p>
          <a:pPr rtl="1"/>
          <a:endParaRPr lang="fa-IR"/>
        </a:p>
      </dgm:t>
    </dgm:pt>
    <dgm:pt modelId="{914B3A48-0C3C-45EF-B92D-A162E2EF83FD}" type="pres">
      <dgm:prSet presAssocID="{D4588466-457C-49F8-A483-855DAFB6D2EB}" presName="connTx" presStyleLbl="parChTrans1D2" presStyleIdx="6" presStyleCnt="9"/>
      <dgm:spPr/>
      <dgm:t>
        <a:bodyPr/>
        <a:lstStyle/>
        <a:p>
          <a:pPr rtl="1"/>
          <a:endParaRPr lang="fa-IR"/>
        </a:p>
      </dgm:t>
    </dgm:pt>
    <dgm:pt modelId="{082058D9-EDE6-4D89-913D-8FA224AE4AA0}" type="pres">
      <dgm:prSet presAssocID="{5BE391BD-51DF-47B9-9B46-CC9F7CF3A3FD}" presName="node" presStyleLbl="node1" presStyleIdx="6" presStyleCnt="9">
        <dgm:presLayoutVars>
          <dgm:bulletEnabled val="1"/>
        </dgm:presLayoutVars>
      </dgm:prSet>
      <dgm:spPr/>
      <dgm:t>
        <a:bodyPr/>
        <a:lstStyle/>
        <a:p>
          <a:pPr rtl="1"/>
          <a:endParaRPr lang="fa-IR"/>
        </a:p>
      </dgm:t>
    </dgm:pt>
    <dgm:pt modelId="{77606927-ADEE-4164-A7FF-CC0FCD2B2B2C}" type="pres">
      <dgm:prSet presAssocID="{2E20D1FC-D03A-45EB-AFF1-00CB4358A007}" presName="Name9" presStyleLbl="parChTrans1D2" presStyleIdx="7" presStyleCnt="9"/>
      <dgm:spPr/>
      <dgm:t>
        <a:bodyPr/>
        <a:lstStyle/>
        <a:p>
          <a:pPr rtl="1"/>
          <a:endParaRPr lang="fa-IR"/>
        </a:p>
      </dgm:t>
    </dgm:pt>
    <dgm:pt modelId="{C930C625-FB59-4F3A-9A49-28D01A6DA4EE}" type="pres">
      <dgm:prSet presAssocID="{2E20D1FC-D03A-45EB-AFF1-00CB4358A007}" presName="connTx" presStyleLbl="parChTrans1D2" presStyleIdx="7" presStyleCnt="9"/>
      <dgm:spPr/>
      <dgm:t>
        <a:bodyPr/>
        <a:lstStyle/>
        <a:p>
          <a:pPr rtl="1"/>
          <a:endParaRPr lang="fa-IR"/>
        </a:p>
      </dgm:t>
    </dgm:pt>
    <dgm:pt modelId="{D4D3759E-8599-44A7-945B-230B89F255D1}" type="pres">
      <dgm:prSet presAssocID="{EE1D64C3-898F-40F4-AF56-C22D71CBD420}" presName="node" presStyleLbl="node1" presStyleIdx="7" presStyleCnt="9">
        <dgm:presLayoutVars>
          <dgm:bulletEnabled val="1"/>
        </dgm:presLayoutVars>
      </dgm:prSet>
      <dgm:spPr/>
      <dgm:t>
        <a:bodyPr/>
        <a:lstStyle/>
        <a:p>
          <a:pPr rtl="1"/>
          <a:endParaRPr lang="fa-IR"/>
        </a:p>
      </dgm:t>
    </dgm:pt>
    <dgm:pt modelId="{D6884C3C-A392-40E3-8F16-424159E6EF00}" type="pres">
      <dgm:prSet presAssocID="{92ED770A-6D3F-4D2D-9EE4-C1677034F06E}" presName="Name9" presStyleLbl="parChTrans1D2" presStyleIdx="8" presStyleCnt="9"/>
      <dgm:spPr/>
      <dgm:t>
        <a:bodyPr/>
        <a:lstStyle/>
        <a:p>
          <a:pPr rtl="1"/>
          <a:endParaRPr lang="fa-IR"/>
        </a:p>
      </dgm:t>
    </dgm:pt>
    <dgm:pt modelId="{2C42A1F4-16AF-4E4A-BDC1-2A4D681DAD76}" type="pres">
      <dgm:prSet presAssocID="{92ED770A-6D3F-4D2D-9EE4-C1677034F06E}" presName="connTx" presStyleLbl="parChTrans1D2" presStyleIdx="8" presStyleCnt="9"/>
      <dgm:spPr/>
      <dgm:t>
        <a:bodyPr/>
        <a:lstStyle/>
        <a:p>
          <a:pPr rtl="1"/>
          <a:endParaRPr lang="fa-IR"/>
        </a:p>
      </dgm:t>
    </dgm:pt>
    <dgm:pt modelId="{AC02EACC-D742-4CA1-A7B5-828828E4DC9F}" type="pres">
      <dgm:prSet presAssocID="{F3BFE835-3982-4105-B0FB-5722C4DF2366}" presName="node" presStyleLbl="node1" presStyleIdx="8" presStyleCnt="9">
        <dgm:presLayoutVars>
          <dgm:bulletEnabled val="1"/>
        </dgm:presLayoutVars>
      </dgm:prSet>
      <dgm:spPr/>
      <dgm:t>
        <a:bodyPr/>
        <a:lstStyle/>
        <a:p>
          <a:pPr rtl="1"/>
          <a:endParaRPr lang="fa-IR"/>
        </a:p>
      </dgm:t>
    </dgm:pt>
  </dgm:ptLst>
  <dgm:cxnLst>
    <dgm:cxn modelId="{686070DF-ED9E-4F1A-95BF-2586E46B323A}" srcId="{940E847D-AC36-4AB5-B941-BDF31509B760}" destId="{BDDBD827-F480-4D90-970C-09B47EBAAEE8}" srcOrd="0" destOrd="0" parTransId="{AD564CD2-95A6-4BE5-94B9-E752F3C8AA35}" sibTransId="{1F4157B9-E404-4C84-870F-6D89B6A1E346}"/>
    <dgm:cxn modelId="{3E4A9C6D-0050-445B-81C6-921EE46AB3CD}" srcId="{BDDBD827-F480-4D90-970C-09B47EBAAEE8}" destId="{F3BFE835-3982-4105-B0FB-5722C4DF2366}" srcOrd="8" destOrd="0" parTransId="{92ED770A-6D3F-4D2D-9EE4-C1677034F06E}" sibTransId="{7DE56A20-7E36-4DB1-9545-769404C314D6}"/>
    <dgm:cxn modelId="{A05FC195-A795-4A44-9E3C-12CAAB0E3963}" srcId="{BDDBD827-F480-4D90-970C-09B47EBAAEE8}" destId="{30F44DCB-E32D-41FB-93A0-3F9910B2855A}" srcOrd="2" destOrd="0" parTransId="{0E7C0DCC-F58A-4812-A224-09D6985DD4A1}" sibTransId="{E76C8DEE-9489-4868-A207-E895B3F4A856}"/>
    <dgm:cxn modelId="{682B5985-3E56-463C-A00F-C2D378193554}" type="presOf" srcId="{92ED770A-6D3F-4D2D-9EE4-C1677034F06E}" destId="{2C42A1F4-16AF-4E4A-BDC1-2A4D681DAD76}" srcOrd="1" destOrd="0" presId="urn:microsoft.com/office/officeart/2005/8/layout/radial1"/>
    <dgm:cxn modelId="{D7EC153D-E79C-44AD-AE7A-052E980CC890}" type="presOf" srcId="{F4AA70CE-5F4C-47F2-A276-641C85D46658}" destId="{49534D82-0FD4-4EBE-88D2-21B9FFAA8DDA}" srcOrd="0" destOrd="0" presId="urn:microsoft.com/office/officeart/2005/8/layout/radial1"/>
    <dgm:cxn modelId="{274DEE05-D71A-4A9F-BF0B-1612706FC5C9}" type="presOf" srcId="{842F6BCD-4EED-44A8-835A-EBA44896A9E1}" destId="{0C742DC9-AE06-49F3-89D9-39D58DC9E943}" srcOrd="0" destOrd="0" presId="urn:microsoft.com/office/officeart/2005/8/layout/radial1"/>
    <dgm:cxn modelId="{4914EDDF-841A-499D-91AB-22ECF548DAFC}" type="presOf" srcId="{A650BAB6-ED80-43C8-BDD9-A62CFCC8BA5B}" destId="{8BFDC4E9-DD16-4D42-A6DF-2CF4494E0DC9}" srcOrd="0" destOrd="0" presId="urn:microsoft.com/office/officeart/2005/8/layout/radial1"/>
    <dgm:cxn modelId="{5040841E-333E-4C8D-801D-8427A9D2FA2C}" type="presOf" srcId="{2E20D1FC-D03A-45EB-AFF1-00CB4358A007}" destId="{77606927-ADEE-4164-A7FF-CC0FCD2B2B2C}" srcOrd="0" destOrd="0" presId="urn:microsoft.com/office/officeart/2005/8/layout/radial1"/>
    <dgm:cxn modelId="{EDF9B1A1-ABA2-45E2-B450-97DA8390687D}" type="presOf" srcId="{C7273F75-C1D1-42A4-BE56-87A3A3F61F44}" destId="{5C77422D-2523-4D7F-85A4-411D3C260E03}" srcOrd="0" destOrd="0" presId="urn:microsoft.com/office/officeart/2005/8/layout/radial1"/>
    <dgm:cxn modelId="{3B2A58E0-2165-4527-A44B-B9DAEDF846A7}" type="presOf" srcId="{D84B68F6-4314-4832-8178-B2037810AEA5}" destId="{D2645DEF-0CB0-4BAD-95EF-4DC79F1266D0}" srcOrd="1" destOrd="0" presId="urn:microsoft.com/office/officeart/2005/8/layout/radial1"/>
    <dgm:cxn modelId="{98E8C147-F710-456F-B29F-9AB6502DB18D}" type="presOf" srcId="{940E847D-AC36-4AB5-B941-BDF31509B760}" destId="{73F53178-8B7F-4FFA-B5F3-5649E60D5F60}" srcOrd="0" destOrd="0" presId="urn:microsoft.com/office/officeart/2005/8/layout/radial1"/>
    <dgm:cxn modelId="{F9661704-46A4-40D4-B89F-22FEA3F8E47D}" srcId="{BDDBD827-F480-4D90-970C-09B47EBAAEE8}" destId="{EE1D64C3-898F-40F4-AF56-C22D71CBD420}" srcOrd="7" destOrd="0" parTransId="{2E20D1FC-D03A-45EB-AFF1-00CB4358A007}" sibTransId="{6557CB28-4F21-4D2E-923F-71A82E68EF07}"/>
    <dgm:cxn modelId="{D736B6A8-AF1C-4DC1-AFB2-0AFB03381591}" type="presOf" srcId="{A650BAB6-ED80-43C8-BDD9-A62CFCC8BA5B}" destId="{C0A03795-BC86-4CF4-A242-F9849CDE7C86}" srcOrd="1" destOrd="0" presId="urn:microsoft.com/office/officeart/2005/8/layout/radial1"/>
    <dgm:cxn modelId="{22EB8853-CA15-4D12-AD82-98CA35D1AD52}" type="presOf" srcId="{C63BB031-C7D3-4501-B9CA-8ACB0C063D6A}" destId="{0BAA29A2-7DE8-49F3-A4FC-DCFE35E04ACC}" srcOrd="0" destOrd="0" presId="urn:microsoft.com/office/officeart/2005/8/layout/radial1"/>
    <dgm:cxn modelId="{0F253D29-9A02-40DD-BF42-0BACEB69D73A}" type="presOf" srcId="{D84B68F6-4314-4832-8178-B2037810AEA5}" destId="{90A6207E-B6E6-4337-983C-8112C95763E7}" srcOrd="0" destOrd="0" presId="urn:microsoft.com/office/officeart/2005/8/layout/radial1"/>
    <dgm:cxn modelId="{08076A2B-B40C-4840-99CB-9FAC77B55EB7}" srcId="{BDDBD827-F480-4D90-970C-09B47EBAAEE8}" destId="{86A7749E-D8B0-4E7C-92DA-BAD08B0A7BB3}" srcOrd="3" destOrd="0" parTransId="{842F6BCD-4EED-44A8-835A-EBA44896A9E1}" sibTransId="{8106A3A1-5487-4013-B059-B8AE6E994019}"/>
    <dgm:cxn modelId="{8238F3B9-4989-4099-B031-E0A4ADB72957}" srcId="{BDDBD827-F480-4D90-970C-09B47EBAAEE8}" destId="{F4AA70CE-5F4C-47F2-A276-641C85D46658}" srcOrd="5" destOrd="0" parTransId="{D84B68F6-4314-4832-8178-B2037810AEA5}" sibTransId="{7ECAECF1-B85E-4198-B844-51D0317224EF}"/>
    <dgm:cxn modelId="{7368C521-0C1C-4292-BF2B-D7F8AFD15F15}" type="presOf" srcId="{C7273F75-C1D1-42A4-BE56-87A3A3F61F44}" destId="{E66A407B-6CB5-414B-B07E-B9FAEA0555F9}" srcOrd="1" destOrd="0" presId="urn:microsoft.com/office/officeart/2005/8/layout/radial1"/>
    <dgm:cxn modelId="{BAECB7AE-6B49-4990-AAF5-B3777E8E00C5}" srcId="{BDDBD827-F480-4D90-970C-09B47EBAAEE8}" destId="{0F245304-37A3-4D59-9772-F59857039F6A}" srcOrd="0" destOrd="0" parTransId="{C7273F75-C1D1-42A4-BE56-87A3A3F61F44}" sibTransId="{30FFBAB5-5B3E-481B-9DF6-07A8AC69002D}"/>
    <dgm:cxn modelId="{1DA3BD79-F57C-441A-9C97-FBEAAF8FB645}" type="presOf" srcId="{6D6FC43C-74CB-41DB-927D-1DB2B5322EB2}" destId="{20A56A2E-9D97-4DE2-88F6-5538DABF4499}" srcOrd="0" destOrd="0" presId="urn:microsoft.com/office/officeart/2005/8/layout/radial1"/>
    <dgm:cxn modelId="{C8DAE4A8-69DA-4F8C-84E7-70170514720F}" type="presOf" srcId="{92ED770A-6D3F-4D2D-9EE4-C1677034F06E}" destId="{D6884C3C-A392-40E3-8F16-424159E6EF00}" srcOrd="0" destOrd="0" presId="urn:microsoft.com/office/officeart/2005/8/layout/radial1"/>
    <dgm:cxn modelId="{371F1C53-6FBE-4DF0-905B-9E468E4A4494}" type="presOf" srcId="{0E7C0DCC-F58A-4812-A224-09D6985DD4A1}" destId="{72944D26-014F-4294-8A55-69C7781066ED}" srcOrd="1" destOrd="0" presId="urn:microsoft.com/office/officeart/2005/8/layout/radial1"/>
    <dgm:cxn modelId="{8B0A788D-B824-49AA-BB0F-28AFF91B6822}" type="presOf" srcId="{EE1D64C3-898F-40F4-AF56-C22D71CBD420}" destId="{D4D3759E-8599-44A7-945B-230B89F255D1}" srcOrd="0" destOrd="0" presId="urn:microsoft.com/office/officeart/2005/8/layout/radial1"/>
    <dgm:cxn modelId="{A9C364C9-2FD8-43F6-9094-8F82760BC38C}" srcId="{BDDBD827-F480-4D90-970C-09B47EBAAEE8}" destId="{6D6FC43C-74CB-41DB-927D-1DB2B5322EB2}" srcOrd="4" destOrd="0" parTransId="{A650BAB6-ED80-43C8-BDD9-A62CFCC8BA5B}" sibTransId="{3BFB7F50-FE6F-4790-B900-A14B9DA657C6}"/>
    <dgm:cxn modelId="{7BDC6EDA-EF0E-4215-9B4B-4514808E62A9}" type="presOf" srcId="{BDDBD827-F480-4D90-970C-09B47EBAAEE8}" destId="{D7755B80-D252-4FA3-BEED-A42230FE8D29}" srcOrd="0" destOrd="0" presId="urn:microsoft.com/office/officeart/2005/8/layout/radial1"/>
    <dgm:cxn modelId="{D4140850-F15F-4D7D-92F4-05E3FBEC5D22}" type="presOf" srcId="{842F6BCD-4EED-44A8-835A-EBA44896A9E1}" destId="{BBD7595C-926D-4ACE-B0FC-54929E4F0823}" srcOrd="1" destOrd="0" presId="urn:microsoft.com/office/officeart/2005/8/layout/radial1"/>
    <dgm:cxn modelId="{435144A9-ECE7-4250-B831-80326FC2FD66}" srcId="{BDDBD827-F480-4D90-970C-09B47EBAAEE8}" destId="{7E3FBD63-2FA4-4E7A-A6CF-11DE0F3AAE18}" srcOrd="1" destOrd="0" parTransId="{C63BB031-C7D3-4501-B9CA-8ACB0C063D6A}" sibTransId="{19859379-66AC-4B3E-86D6-D39283A486AB}"/>
    <dgm:cxn modelId="{0E82019A-CA7B-428D-8573-A525626756D2}" type="presOf" srcId="{0E7C0DCC-F58A-4812-A224-09D6985DD4A1}" destId="{15A5C2C9-38B2-4664-A598-0E6A2FD6FD96}" srcOrd="0" destOrd="0" presId="urn:microsoft.com/office/officeart/2005/8/layout/radial1"/>
    <dgm:cxn modelId="{5DFE8305-13D3-4974-BCAC-2BDBE6565DAA}" type="presOf" srcId="{5BE391BD-51DF-47B9-9B46-CC9F7CF3A3FD}" destId="{082058D9-EDE6-4D89-913D-8FA224AE4AA0}" srcOrd="0" destOrd="0" presId="urn:microsoft.com/office/officeart/2005/8/layout/radial1"/>
    <dgm:cxn modelId="{C2D032D2-0D9C-4207-BBDC-457F30AC5F0A}" type="presOf" srcId="{30F44DCB-E32D-41FB-93A0-3F9910B2855A}" destId="{51218FA8-3C42-47B8-9917-B2A494890C9E}" srcOrd="0" destOrd="0" presId="urn:microsoft.com/office/officeart/2005/8/layout/radial1"/>
    <dgm:cxn modelId="{9A3EFC60-DD0D-40BB-ABF2-319DFEDF0B3D}" type="presOf" srcId="{F3BFE835-3982-4105-B0FB-5722C4DF2366}" destId="{AC02EACC-D742-4CA1-A7B5-828828E4DC9F}" srcOrd="0" destOrd="0" presId="urn:microsoft.com/office/officeart/2005/8/layout/radial1"/>
    <dgm:cxn modelId="{694D1ABA-2ED4-4BB6-B7D2-0A6E9DE8A918}" type="presOf" srcId="{2E20D1FC-D03A-45EB-AFF1-00CB4358A007}" destId="{C930C625-FB59-4F3A-9A49-28D01A6DA4EE}" srcOrd="1" destOrd="0" presId="urn:microsoft.com/office/officeart/2005/8/layout/radial1"/>
    <dgm:cxn modelId="{2F6C5967-ED27-4CBD-931B-74F5D464AF49}" srcId="{BDDBD827-F480-4D90-970C-09B47EBAAEE8}" destId="{5BE391BD-51DF-47B9-9B46-CC9F7CF3A3FD}" srcOrd="6" destOrd="0" parTransId="{D4588466-457C-49F8-A483-855DAFB6D2EB}" sibTransId="{42FEEDDF-1DC4-4B65-B8FE-5AC9B10A29BE}"/>
    <dgm:cxn modelId="{F783C449-E487-4F28-85F8-6E238FD07C8C}" type="presOf" srcId="{D4588466-457C-49F8-A483-855DAFB6D2EB}" destId="{914B3A48-0C3C-45EF-B92D-A162E2EF83FD}" srcOrd="1" destOrd="0" presId="urn:microsoft.com/office/officeart/2005/8/layout/radial1"/>
    <dgm:cxn modelId="{99D003DF-1BF5-4ED0-AF2F-903C09DC56CA}" type="presOf" srcId="{7E3FBD63-2FA4-4E7A-A6CF-11DE0F3AAE18}" destId="{9856DA57-672F-4C97-B281-5CB92C9B6266}" srcOrd="0" destOrd="0" presId="urn:microsoft.com/office/officeart/2005/8/layout/radial1"/>
    <dgm:cxn modelId="{394DB848-C0BA-451C-9BCD-104FAE66FD16}" type="presOf" srcId="{C63BB031-C7D3-4501-B9CA-8ACB0C063D6A}" destId="{F41706C1-A718-4598-AC20-B781DDD38969}" srcOrd="1" destOrd="0" presId="urn:microsoft.com/office/officeart/2005/8/layout/radial1"/>
    <dgm:cxn modelId="{C0299805-37A3-4B34-8791-506035C477EB}" type="presOf" srcId="{86A7749E-D8B0-4E7C-92DA-BAD08B0A7BB3}" destId="{F51D969B-9228-4ED0-AE4B-0A905F019110}" srcOrd="0" destOrd="0" presId="urn:microsoft.com/office/officeart/2005/8/layout/radial1"/>
    <dgm:cxn modelId="{841090CF-4117-431F-941A-A00FD7E27C76}" type="presOf" srcId="{0F245304-37A3-4D59-9772-F59857039F6A}" destId="{C041DC59-712C-45A8-8A97-7A1DE2AF3F29}" srcOrd="0" destOrd="0" presId="urn:microsoft.com/office/officeart/2005/8/layout/radial1"/>
    <dgm:cxn modelId="{FC1C6B9A-A091-476F-A649-F4DD7992C692}" type="presOf" srcId="{D4588466-457C-49F8-A483-855DAFB6D2EB}" destId="{0A3916B1-A9A4-411D-80F8-5085CFDCB518}" srcOrd="0" destOrd="0" presId="urn:microsoft.com/office/officeart/2005/8/layout/radial1"/>
    <dgm:cxn modelId="{45D4C96F-2BED-49C9-BB78-F9C3497815CA}" type="presParOf" srcId="{73F53178-8B7F-4FFA-B5F3-5649E60D5F60}" destId="{D7755B80-D252-4FA3-BEED-A42230FE8D29}" srcOrd="0" destOrd="0" presId="urn:microsoft.com/office/officeart/2005/8/layout/radial1"/>
    <dgm:cxn modelId="{CD8E399B-3F1E-4854-91C6-D18A4DAF1A74}" type="presParOf" srcId="{73F53178-8B7F-4FFA-B5F3-5649E60D5F60}" destId="{5C77422D-2523-4D7F-85A4-411D3C260E03}" srcOrd="1" destOrd="0" presId="urn:microsoft.com/office/officeart/2005/8/layout/radial1"/>
    <dgm:cxn modelId="{8D92D33E-FA1C-4FEB-8CAF-142E16B01322}" type="presParOf" srcId="{5C77422D-2523-4D7F-85A4-411D3C260E03}" destId="{E66A407B-6CB5-414B-B07E-B9FAEA0555F9}" srcOrd="0" destOrd="0" presId="urn:microsoft.com/office/officeart/2005/8/layout/radial1"/>
    <dgm:cxn modelId="{E6F25953-8112-4276-B93B-424FA6005960}" type="presParOf" srcId="{73F53178-8B7F-4FFA-B5F3-5649E60D5F60}" destId="{C041DC59-712C-45A8-8A97-7A1DE2AF3F29}" srcOrd="2" destOrd="0" presId="urn:microsoft.com/office/officeart/2005/8/layout/radial1"/>
    <dgm:cxn modelId="{0A0BD3D7-DFE2-4ED9-ADC8-2B84869BE7F6}" type="presParOf" srcId="{73F53178-8B7F-4FFA-B5F3-5649E60D5F60}" destId="{0BAA29A2-7DE8-49F3-A4FC-DCFE35E04ACC}" srcOrd="3" destOrd="0" presId="urn:microsoft.com/office/officeart/2005/8/layout/radial1"/>
    <dgm:cxn modelId="{0C0AD259-324C-4EEF-83D2-27C5961C1ACF}" type="presParOf" srcId="{0BAA29A2-7DE8-49F3-A4FC-DCFE35E04ACC}" destId="{F41706C1-A718-4598-AC20-B781DDD38969}" srcOrd="0" destOrd="0" presId="urn:microsoft.com/office/officeart/2005/8/layout/radial1"/>
    <dgm:cxn modelId="{C61D4AD9-7412-42D4-B7A9-67588D433B38}" type="presParOf" srcId="{73F53178-8B7F-4FFA-B5F3-5649E60D5F60}" destId="{9856DA57-672F-4C97-B281-5CB92C9B6266}" srcOrd="4" destOrd="0" presId="urn:microsoft.com/office/officeart/2005/8/layout/radial1"/>
    <dgm:cxn modelId="{FB528979-6DA2-40BE-B9AF-ADEC36BBF0CF}" type="presParOf" srcId="{73F53178-8B7F-4FFA-B5F3-5649E60D5F60}" destId="{15A5C2C9-38B2-4664-A598-0E6A2FD6FD96}" srcOrd="5" destOrd="0" presId="urn:microsoft.com/office/officeart/2005/8/layout/radial1"/>
    <dgm:cxn modelId="{9B517274-6665-475D-8886-DB49DAE88799}" type="presParOf" srcId="{15A5C2C9-38B2-4664-A598-0E6A2FD6FD96}" destId="{72944D26-014F-4294-8A55-69C7781066ED}" srcOrd="0" destOrd="0" presId="urn:microsoft.com/office/officeart/2005/8/layout/radial1"/>
    <dgm:cxn modelId="{F5031C7E-E88A-473C-B2CB-3E29E43E2B7E}" type="presParOf" srcId="{73F53178-8B7F-4FFA-B5F3-5649E60D5F60}" destId="{51218FA8-3C42-47B8-9917-B2A494890C9E}" srcOrd="6" destOrd="0" presId="urn:microsoft.com/office/officeart/2005/8/layout/radial1"/>
    <dgm:cxn modelId="{E76E44F0-8920-44E0-A2A9-70A75DC62C46}" type="presParOf" srcId="{73F53178-8B7F-4FFA-B5F3-5649E60D5F60}" destId="{0C742DC9-AE06-49F3-89D9-39D58DC9E943}" srcOrd="7" destOrd="0" presId="urn:microsoft.com/office/officeart/2005/8/layout/radial1"/>
    <dgm:cxn modelId="{5E04415E-72D4-47BA-926A-C6DFD943993F}" type="presParOf" srcId="{0C742DC9-AE06-49F3-89D9-39D58DC9E943}" destId="{BBD7595C-926D-4ACE-B0FC-54929E4F0823}" srcOrd="0" destOrd="0" presId="urn:microsoft.com/office/officeart/2005/8/layout/radial1"/>
    <dgm:cxn modelId="{7F16B34E-A48C-4A99-8E5A-9AE2AF787671}" type="presParOf" srcId="{73F53178-8B7F-4FFA-B5F3-5649E60D5F60}" destId="{F51D969B-9228-4ED0-AE4B-0A905F019110}" srcOrd="8" destOrd="0" presId="urn:microsoft.com/office/officeart/2005/8/layout/radial1"/>
    <dgm:cxn modelId="{E62DE087-6DAA-432C-9280-7AFEADAF0077}" type="presParOf" srcId="{73F53178-8B7F-4FFA-B5F3-5649E60D5F60}" destId="{8BFDC4E9-DD16-4D42-A6DF-2CF4494E0DC9}" srcOrd="9" destOrd="0" presId="urn:microsoft.com/office/officeart/2005/8/layout/radial1"/>
    <dgm:cxn modelId="{082D5C75-7561-4F78-AD1F-05EBF8DB24F5}" type="presParOf" srcId="{8BFDC4E9-DD16-4D42-A6DF-2CF4494E0DC9}" destId="{C0A03795-BC86-4CF4-A242-F9849CDE7C86}" srcOrd="0" destOrd="0" presId="urn:microsoft.com/office/officeart/2005/8/layout/radial1"/>
    <dgm:cxn modelId="{B7313D60-2EA4-4B2D-ABF9-BAEA1B675E50}" type="presParOf" srcId="{73F53178-8B7F-4FFA-B5F3-5649E60D5F60}" destId="{20A56A2E-9D97-4DE2-88F6-5538DABF4499}" srcOrd="10" destOrd="0" presId="urn:microsoft.com/office/officeart/2005/8/layout/radial1"/>
    <dgm:cxn modelId="{C6BE1DD5-E5C5-4C1F-921A-7E6371C08280}" type="presParOf" srcId="{73F53178-8B7F-4FFA-B5F3-5649E60D5F60}" destId="{90A6207E-B6E6-4337-983C-8112C95763E7}" srcOrd="11" destOrd="0" presId="urn:microsoft.com/office/officeart/2005/8/layout/radial1"/>
    <dgm:cxn modelId="{291D6DAA-6A3D-49DB-925C-5A5EBA03F777}" type="presParOf" srcId="{90A6207E-B6E6-4337-983C-8112C95763E7}" destId="{D2645DEF-0CB0-4BAD-95EF-4DC79F1266D0}" srcOrd="0" destOrd="0" presId="urn:microsoft.com/office/officeart/2005/8/layout/radial1"/>
    <dgm:cxn modelId="{9F9CE900-1F9E-475F-9B41-A065D64A1A6F}" type="presParOf" srcId="{73F53178-8B7F-4FFA-B5F3-5649E60D5F60}" destId="{49534D82-0FD4-4EBE-88D2-21B9FFAA8DDA}" srcOrd="12" destOrd="0" presId="urn:microsoft.com/office/officeart/2005/8/layout/radial1"/>
    <dgm:cxn modelId="{27493E63-E8ED-422B-956F-DC4A445FA769}" type="presParOf" srcId="{73F53178-8B7F-4FFA-B5F3-5649E60D5F60}" destId="{0A3916B1-A9A4-411D-80F8-5085CFDCB518}" srcOrd="13" destOrd="0" presId="urn:microsoft.com/office/officeart/2005/8/layout/radial1"/>
    <dgm:cxn modelId="{354B4B8A-35FA-4049-90FC-FB56815A1C4C}" type="presParOf" srcId="{0A3916B1-A9A4-411D-80F8-5085CFDCB518}" destId="{914B3A48-0C3C-45EF-B92D-A162E2EF83FD}" srcOrd="0" destOrd="0" presId="urn:microsoft.com/office/officeart/2005/8/layout/radial1"/>
    <dgm:cxn modelId="{F043C13F-A2BE-40E3-826B-03D62A2A22AE}" type="presParOf" srcId="{73F53178-8B7F-4FFA-B5F3-5649E60D5F60}" destId="{082058D9-EDE6-4D89-913D-8FA224AE4AA0}" srcOrd="14" destOrd="0" presId="urn:microsoft.com/office/officeart/2005/8/layout/radial1"/>
    <dgm:cxn modelId="{90A3AF3C-4C3C-4F60-89B4-278B43DFB43C}" type="presParOf" srcId="{73F53178-8B7F-4FFA-B5F3-5649E60D5F60}" destId="{77606927-ADEE-4164-A7FF-CC0FCD2B2B2C}" srcOrd="15" destOrd="0" presId="urn:microsoft.com/office/officeart/2005/8/layout/radial1"/>
    <dgm:cxn modelId="{DA3D2734-1391-408A-9280-A408F6976B72}" type="presParOf" srcId="{77606927-ADEE-4164-A7FF-CC0FCD2B2B2C}" destId="{C930C625-FB59-4F3A-9A49-28D01A6DA4EE}" srcOrd="0" destOrd="0" presId="urn:microsoft.com/office/officeart/2005/8/layout/radial1"/>
    <dgm:cxn modelId="{E2CFC3A4-21A2-4A7C-9908-40DD8A6A8494}" type="presParOf" srcId="{73F53178-8B7F-4FFA-B5F3-5649E60D5F60}" destId="{D4D3759E-8599-44A7-945B-230B89F255D1}" srcOrd="16" destOrd="0" presId="urn:microsoft.com/office/officeart/2005/8/layout/radial1"/>
    <dgm:cxn modelId="{4B1200B4-8299-48AB-99D5-CF2B7AB03F1C}" type="presParOf" srcId="{73F53178-8B7F-4FFA-B5F3-5649E60D5F60}" destId="{D6884C3C-A392-40E3-8F16-424159E6EF00}" srcOrd="17" destOrd="0" presId="urn:microsoft.com/office/officeart/2005/8/layout/radial1"/>
    <dgm:cxn modelId="{33C0A997-966C-459E-B438-26A1701DD229}" type="presParOf" srcId="{D6884C3C-A392-40E3-8F16-424159E6EF00}" destId="{2C42A1F4-16AF-4E4A-BDC1-2A4D681DAD76}" srcOrd="0" destOrd="0" presId="urn:microsoft.com/office/officeart/2005/8/layout/radial1"/>
    <dgm:cxn modelId="{8E84F26E-D7F7-400F-8FE1-D9231C9BFDD0}" type="presParOf" srcId="{73F53178-8B7F-4FFA-B5F3-5649E60D5F60}" destId="{AC02EACC-D742-4CA1-A7B5-828828E4DC9F}" srcOrd="1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EAF07-0E0A-47EA-8E5E-60E91E31F6C3}" type="datetimeFigureOut">
              <a:rPr lang="en-US" smtClean="0"/>
              <a:pPr/>
              <a:t>11/24/2019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81B90-CAF4-4F77-BC5A-7C816455A936}" type="slidenum">
              <a:rPr lang="en-US" smtClean="0"/>
              <a:pPr/>
              <a:t>‹#›</a:t>
            </a:fld>
            <a:endParaRPr lang="en-US"/>
          </a:p>
        </p:txBody>
      </p:sp>
    </p:spTree>
    <p:extLst>
      <p:ext uri="{BB962C8B-B14F-4D97-AF65-F5344CB8AC3E}">
        <p14:creationId xmlns:p14="http://schemas.microsoft.com/office/powerpoint/2010/main" xmlns="" val="354244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81B90-CAF4-4F77-BC5A-7C816455A936}" type="slidenum">
              <a:rPr lang="en-US" smtClean="0"/>
              <a:pPr/>
              <a:t>3</a:t>
            </a:fld>
            <a:endParaRPr lang="en-US"/>
          </a:p>
        </p:txBody>
      </p:sp>
    </p:spTree>
    <p:extLst>
      <p:ext uri="{BB962C8B-B14F-4D97-AF65-F5344CB8AC3E}">
        <p14:creationId xmlns:p14="http://schemas.microsoft.com/office/powerpoint/2010/main" xmlns="" val="163010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DD31E0-3942-48B2-848C-B50F5B921D4F}" type="datetimeFigureOut">
              <a:rPr lang="fa-IR" smtClean="0"/>
              <a:pPr/>
              <a:t>03/27/1441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DD31E0-3942-48B2-848C-B50F5B921D4F}" type="datetimeFigureOut">
              <a:rPr lang="fa-IR" smtClean="0"/>
              <a:pPr/>
              <a:t>03/27/1441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49E44E3-FF10-4865-BDD4-2F1BA0E4129C}"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t="-32000" r="-6000" b="-32000"/>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174516"/>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5</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1357290" y="1071546"/>
            <a:ext cx="6786610"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4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جلوگیری از فروپاشی ساختار نظام جمهوری اسلامی ایران</a:t>
            </a:r>
          </a:p>
        </p:txBody>
      </p:sp>
      <p:sp>
        <p:nvSpPr>
          <p:cNvPr id="7" name="Rounded Rectangle 6"/>
          <p:cNvSpPr/>
          <p:nvPr/>
        </p:nvSpPr>
        <p:spPr>
          <a:xfrm>
            <a:off x="4714876" y="2031772"/>
            <a:ext cx="4071966" cy="3397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رعایت مصلحتی به نام «حفظ و استحکام ساختاری و قانونی کشور» آنقدر مهم است که ممکن است در نتیجه آن و در مقاطعی از زمان، مردم و خود ولیّ خدا نیز متحمّل سختی هایی شوند.</a:t>
            </a:r>
          </a:p>
        </p:txBody>
      </p:sp>
      <p:sp>
        <p:nvSpPr>
          <p:cNvPr id="6" name="Rounded Rectangle 5"/>
          <p:cNvSpPr/>
          <p:nvPr/>
        </p:nvSpPr>
        <p:spPr>
          <a:xfrm>
            <a:off x="357158" y="2031772"/>
            <a:ext cx="4071966" cy="3397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براستی چرا یعقوب(ع)، که به گواهی آیات قرآن بدبینی شدیدی نسبت به پسرانش داشت، حاضر شد یوسف(ع) را همراه آنان به صحرا بفرستد و با این عمل خود، به پسرانش «اظهار خوش بینی» نماید؟ شاید اصلی ترین دلیل، یک چیز بود: «جلوگیری از فروپاشی ساختار خانواده»؛ خانواده ای که بر مبنای اعتماد و خوش بینی افراد به یکدیگر پایه گذاری شده و استحکام می یابد و فروپاشی آن می تواند امر دعوت پیامبر خدا را دچار اختلال نماید.</a:t>
            </a:r>
          </a:p>
        </p:txBody>
      </p:sp>
      <p:sp>
        <p:nvSpPr>
          <p:cNvPr id="8" name="Rounded Rectangle 7"/>
          <p:cNvSpPr/>
          <p:nvPr/>
        </p:nvSpPr>
        <p:spPr>
          <a:xfrm>
            <a:off x="500034" y="5572140"/>
            <a:ext cx="8215370" cy="100013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lvl="0" algn="justLow"/>
            <a:r>
              <a:rPr lang="fa-IR" sz="16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حضرت امام(ره) نیز در این زمینه فرمود:    </a:t>
            </a:r>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صحیفه امام(ره)؛ ج‏15، ص365</a:t>
            </a:r>
            <a:endParaRPr lang="fa-IR" sz="16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endPar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«حفظ جمهورى اسلامى از حفظ یک نفر- و لو امام عصر(عج) باشد- اهمیتش بیشتر است.» </a:t>
            </a: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a:t>
            </a:r>
            <a:endPar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6000"/>
                            </p:stCondLst>
                            <p:childTnLst>
                              <p:par>
                                <p:cTn id="23" presetID="53" presetClass="entr" presetSubtype="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0000"/>
                            </p:stCondLst>
                            <p:childTnLst>
                              <p:par>
                                <p:cTn id="35" presetID="53" presetClass="entr" presetSubtype="0"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2000" fill="hold"/>
                                        <p:tgtEl>
                                          <p:spTgt spid="7">
                                            <p:bg/>
                                          </p:spTgt>
                                        </p:tgtEl>
                                        <p:attrNameLst>
                                          <p:attrName>ppt_w</p:attrName>
                                        </p:attrNameLst>
                                      </p:cBhvr>
                                      <p:tavLst>
                                        <p:tav tm="0">
                                          <p:val>
                                            <p:fltVal val="0"/>
                                          </p:val>
                                        </p:tav>
                                        <p:tav tm="100000">
                                          <p:val>
                                            <p:strVal val="#ppt_w"/>
                                          </p:val>
                                        </p:tav>
                                      </p:tavLst>
                                    </p:anim>
                                    <p:anim calcmode="lin" valueType="num">
                                      <p:cBhvr>
                                        <p:cTn id="38" dur="2000" fill="hold"/>
                                        <p:tgtEl>
                                          <p:spTgt spid="7">
                                            <p:bg/>
                                          </p:spTgt>
                                        </p:tgtEl>
                                        <p:attrNameLst>
                                          <p:attrName>ppt_h</p:attrName>
                                        </p:attrNameLst>
                                      </p:cBhvr>
                                      <p:tavLst>
                                        <p:tav tm="0">
                                          <p:val>
                                            <p:fltVal val="0"/>
                                          </p:val>
                                        </p:tav>
                                        <p:tav tm="100000">
                                          <p:val>
                                            <p:strVal val="#ppt_h"/>
                                          </p:val>
                                        </p:tav>
                                      </p:tavLst>
                                    </p:anim>
                                    <p:animEffect transition="in" filter="fade">
                                      <p:cBhvr>
                                        <p:cTn id="39" dur="2000"/>
                                        <p:tgtEl>
                                          <p:spTgt spid="7">
                                            <p:bg/>
                                          </p:spTgt>
                                        </p:tgtEl>
                                      </p:cBhvr>
                                    </p:animEffect>
                                  </p:childTnLst>
                                </p:cTn>
                              </p:par>
                            </p:childTnLst>
                          </p:cTn>
                        </p:par>
                        <p:par>
                          <p:cTn id="40" fill="hold">
                            <p:stCondLst>
                              <p:cond delay="12000"/>
                            </p:stCondLst>
                            <p:childTnLst>
                              <p:par>
                                <p:cTn id="41" presetID="53" presetClass="entr" presetSubtype="0"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7">
                                            <p:txEl>
                                              <p:pRg st="0" end="0"/>
                                            </p:txEl>
                                          </p:spTgt>
                                        </p:tgtEl>
                                      </p:cBhvr>
                                    </p:animEffect>
                                  </p:childTnLst>
                                </p:cTn>
                              </p:par>
                            </p:childTnLst>
                          </p:cTn>
                        </p:par>
                        <p:par>
                          <p:cTn id="46" fill="hold">
                            <p:stCondLst>
                              <p:cond delay="14000"/>
                            </p:stCondLst>
                            <p:childTnLst>
                              <p:par>
                                <p:cTn id="47" presetID="53" presetClass="entr" presetSubtype="0" fill="hold" grpId="0" nodeType="afterEffect">
                                  <p:stCondLst>
                                    <p:cond delay="0"/>
                                  </p:stCondLst>
                                  <p:childTnLst>
                                    <p:set>
                                      <p:cBhvr>
                                        <p:cTn id="48" dur="1" fill="hold">
                                          <p:stCondLst>
                                            <p:cond delay="0"/>
                                          </p:stCondLst>
                                        </p:cTn>
                                        <p:tgtEl>
                                          <p:spTgt spid="6">
                                            <p:bg/>
                                          </p:spTgt>
                                        </p:tgtEl>
                                        <p:attrNameLst>
                                          <p:attrName>style.visibility</p:attrName>
                                        </p:attrNameLst>
                                      </p:cBhvr>
                                      <p:to>
                                        <p:strVal val="visible"/>
                                      </p:to>
                                    </p:set>
                                    <p:anim calcmode="lin" valueType="num">
                                      <p:cBhvr>
                                        <p:cTn id="49" dur="2000" fill="hold"/>
                                        <p:tgtEl>
                                          <p:spTgt spid="6">
                                            <p:bg/>
                                          </p:spTgt>
                                        </p:tgtEl>
                                        <p:attrNameLst>
                                          <p:attrName>ppt_w</p:attrName>
                                        </p:attrNameLst>
                                      </p:cBhvr>
                                      <p:tavLst>
                                        <p:tav tm="0">
                                          <p:val>
                                            <p:fltVal val="0"/>
                                          </p:val>
                                        </p:tav>
                                        <p:tav tm="100000">
                                          <p:val>
                                            <p:strVal val="#ppt_w"/>
                                          </p:val>
                                        </p:tav>
                                      </p:tavLst>
                                    </p:anim>
                                    <p:anim calcmode="lin" valueType="num">
                                      <p:cBhvr>
                                        <p:cTn id="50" dur="2000" fill="hold"/>
                                        <p:tgtEl>
                                          <p:spTgt spid="6">
                                            <p:bg/>
                                          </p:spTgt>
                                        </p:tgtEl>
                                        <p:attrNameLst>
                                          <p:attrName>ppt_h</p:attrName>
                                        </p:attrNameLst>
                                      </p:cBhvr>
                                      <p:tavLst>
                                        <p:tav tm="0">
                                          <p:val>
                                            <p:fltVal val="0"/>
                                          </p:val>
                                        </p:tav>
                                        <p:tav tm="100000">
                                          <p:val>
                                            <p:strVal val="#ppt_h"/>
                                          </p:val>
                                        </p:tav>
                                      </p:tavLst>
                                    </p:anim>
                                    <p:animEffect transition="in" filter="fade">
                                      <p:cBhvr>
                                        <p:cTn id="51" dur="2000"/>
                                        <p:tgtEl>
                                          <p:spTgt spid="6">
                                            <p:bg/>
                                          </p:spTgt>
                                        </p:tgtEl>
                                      </p:cBhvr>
                                    </p:animEffect>
                                  </p:childTnLst>
                                </p:cTn>
                              </p:par>
                            </p:childTnLst>
                          </p:cTn>
                        </p:par>
                        <p:par>
                          <p:cTn id="52" fill="hold">
                            <p:stCondLst>
                              <p:cond delay="16000"/>
                            </p:stCondLst>
                            <p:childTnLst>
                              <p:par>
                                <p:cTn id="53" presetID="53" presetClass="entr" presetSubtype="0" fill="hold" grpId="0"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6">
                                            <p:txEl>
                                              <p:pRg st="0" end="0"/>
                                            </p:txEl>
                                          </p:spTgt>
                                        </p:tgtEl>
                                      </p:cBhvr>
                                    </p:animEffect>
                                  </p:childTnLst>
                                </p:cTn>
                              </p:par>
                            </p:childTnLst>
                          </p:cTn>
                        </p:par>
                        <p:par>
                          <p:cTn id="58" fill="hold">
                            <p:stCondLst>
                              <p:cond delay="18000"/>
                            </p:stCondLst>
                            <p:childTnLst>
                              <p:par>
                                <p:cTn id="59" presetID="53" presetClass="entr" presetSubtype="0" fill="hold" grpId="0" nodeType="afterEffect">
                                  <p:stCondLst>
                                    <p:cond delay="0"/>
                                  </p:stCondLst>
                                  <p:childTnLst>
                                    <p:set>
                                      <p:cBhvr>
                                        <p:cTn id="60" dur="1" fill="hold">
                                          <p:stCondLst>
                                            <p:cond delay="0"/>
                                          </p:stCondLst>
                                        </p:cTn>
                                        <p:tgtEl>
                                          <p:spTgt spid="8">
                                            <p:bg/>
                                          </p:spTgt>
                                        </p:tgtEl>
                                        <p:attrNameLst>
                                          <p:attrName>style.visibility</p:attrName>
                                        </p:attrNameLst>
                                      </p:cBhvr>
                                      <p:to>
                                        <p:strVal val="visible"/>
                                      </p:to>
                                    </p:set>
                                    <p:anim calcmode="lin" valueType="num">
                                      <p:cBhvr>
                                        <p:cTn id="61" dur="2000" fill="hold"/>
                                        <p:tgtEl>
                                          <p:spTgt spid="8">
                                            <p:bg/>
                                          </p:spTgt>
                                        </p:tgtEl>
                                        <p:attrNameLst>
                                          <p:attrName>ppt_w</p:attrName>
                                        </p:attrNameLst>
                                      </p:cBhvr>
                                      <p:tavLst>
                                        <p:tav tm="0">
                                          <p:val>
                                            <p:fltVal val="0"/>
                                          </p:val>
                                        </p:tav>
                                        <p:tav tm="100000">
                                          <p:val>
                                            <p:strVal val="#ppt_w"/>
                                          </p:val>
                                        </p:tav>
                                      </p:tavLst>
                                    </p:anim>
                                    <p:anim calcmode="lin" valueType="num">
                                      <p:cBhvr>
                                        <p:cTn id="62" dur="2000" fill="hold"/>
                                        <p:tgtEl>
                                          <p:spTgt spid="8">
                                            <p:bg/>
                                          </p:spTgt>
                                        </p:tgtEl>
                                        <p:attrNameLst>
                                          <p:attrName>ppt_h</p:attrName>
                                        </p:attrNameLst>
                                      </p:cBhvr>
                                      <p:tavLst>
                                        <p:tav tm="0">
                                          <p:val>
                                            <p:fltVal val="0"/>
                                          </p:val>
                                        </p:tav>
                                        <p:tav tm="100000">
                                          <p:val>
                                            <p:strVal val="#ppt_h"/>
                                          </p:val>
                                        </p:tav>
                                      </p:tavLst>
                                    </p:anim>
                                    <p:animEffect transition="in" filter="fade">
                                      <p:cBhvr>
                                        <p:cTn id="63" dur="2000"/>
                                        <p:tgtEl>
                                          <p:spTgt spid="8">
                                            <p:bg/>
                                          </p:spTgt>
                                        </p:tgtEl>
                                      </p:cBhvr>
                                    </p:animEffect>
                                  </p:childTnLst>
                                </p:cTn>
                              </p:par>
                            </p:childTnLst>
                          </p:cTn>
                        </p:par>
                        <p:par>
                          <p:cTn id="64" fill="hold">
                            <p:stCondLst>
                              <p:cond delay="20000"/>
                            </p:stCondLst>
                            <p:childTnLst>
                              <p:par>
                                <p:cTn id="65" presetID="53" presetClass="entr" presetSubtype="0"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p:cTn id="6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8">
                                            <p:txEl>
                                              <p:pRg st="0" end="0"/>
                                            </p:txEl>
                                          </p:spTgt>
                                        </p:tgtEl>
                                      </p:cBhvr>
                                    </p:animEffect>
                                  </p:childTnLst>
                                </p:cTn>
                              </p:par>
                            </p:childTnLst>
                          </p:cTn>
                        </p:par>
                        <p:par>
                          <p:cTn id="70" fill="hold">
                            <p:stCondLst>
                              <p:cond delay="22000"/>
                            </p:stCondLst>
                            <p:childTnLst>
                              <p:par>
                                <p:cTn id="71" presetID="53" presetClass="entr" presetSubtype="0" fill="hold" grpId="0" nodeType="after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 calcmode="lin" valueType="num">
                                      <p:cBhvr>
                                        <p:cTn id="73"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74"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75"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5" grpId="0" build="allAtOnce" animBg="1"/>
      <p:bldP spid="7" grpId="0" build="allAtOnce" animBg="1"/>
      <p:bldP spid="6" grpId="0" build="allAtOnce" animBg="1"/>
      <p:bldP spid="8"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174516"/>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6</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1357290" y="1071546"/>
            <a:ext cx="6786610"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4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انتقاد به مسئولان بر آمده از رأی مردم نه انتقاد به نظام   </a:t>
            </a:r>
          </a:p>
        </p:txBody>
      </p:sp>
      <p:sp>
        <p:nvSpPr>
          <p:cNvPr id="9" name="Rounded Rectangle 8"/>
          <p:cNvSpPr/>
          <p:nvPr/>
        </p:nvSpPr>
        <p:spPr>
          <a:xfrm>
            <a:off x="1357290" y="2357430"/>
            <a:ext cx="6929486" cy="3643338"/>
          </a:xfrm>
          <a:prstGeom prst="roundRect">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justLow"/>
            <a:r>
              <a:rPr lang="ar-OM"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زمانیکه ولیّ خدا فرصتی ایجاد می نماید تا ساختارهای قانونی برآمده از رأی مردم، در مسائل مختلف حکومتی تصمیم گیری نمایند، آنگاه مردم نیز بطور طبیعی اشکالات و انتقادات خود را متوجه مسئولان آن نهادهای قانونی خواهند دانست، نه کلّ نظام اسلامی.</a:t>
            </a:r>
          </a:p>
          <a:p>
            <a:pPr algn="ctr"/>
            <a:endParaRPr lang="en-US" dirty="0"/>
          </a:p>
        </p:txBody>
      </p:sp>
      <p:sp>
        <p:nvSpPr>
          <p:cNvPr id="10" name="Rounded Rectangle 9"/>
          <p:cNvSpPr/>
          <p:nvPr/>
        </p:nvSpPr>
        <p:spPr>
          <a:xfrm>
            <a:off x="1357290" y="2357430"/>
            <a:ext cx="6929486" cy="3643338"/>
          </a:xfrm>
          <a:prstGeom prst="roundRect">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justLow"/>
            <a:r>
              <a:rPr lang="ar-OM"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هرچند متأسفانه جریانات غیرانقلابی و نفوذی های دشمن در درون نظام اسلامی با انواع ابزارهای رسانه ای، به غلط اینگونه القاء می کنند که برخی مشکلات و ناکارآمدی ها، نتیجه عملکرد «انقلاب» مردم است نه «انتخاب» مردم. </a:t>
            </a:r>
          </a:p>
          <a:p>
            <a:pPr algn="ctr"/>
            <a:endParaRPr lang="en-US" dirty="0"/>
          </a:p>
        </p:txBody>
      </p:sp>
      <p:sp>
        <p:nvSpPr>
          <p:cNvPr id="11" name="Rounded Rectangle 10"/>
          <p:cNvSpPr/>
          <p:nvPr/>
        </p:nvSpPr>
        <p:spPr>
          <a:xfrm>
            <a:off x="1357290" y="2357430"/>
            <a:ext cx="6929486" cy="3643338"/>
          </a:xfrm>
          <a:prstGeom prst="roundRect">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OM" sz="3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«وَ إِنْ تُصِبْهُمْ حَسَنَةٌ یَقُولُوا هذِهِ مِنْ عِنْدِ اللَّهِ وَ إِنْ تُصِبْهُمْ سَیِّئَةٌ یَقُولُوا هذِهِ مِنْ عِنْدِکَ‏؛ </a:t>
            </a:r>
            <a:endParaRPr lang="fa-IR" sz="3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a:p>
            <a:pPr algn="ctr"/>
            <a:endPar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a:p>
            <a:pPr algn="ctr"/>
            <a:r>
              <a:rPr lang="ar-OM"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Zar" pitchFamily="2" charset="-78"/>
              </a:rPr>
              <a:t>و اگر به آنها (منافقان) حسنة (و موفقیّتی) برسد، مى‏گویند از ناحیه خدا است و اگر سیئة (و شکستى) برسد، مى‏گویند از ناحیه تو(پیامبر(ص)) است.» (نساء: 78) </a:t>
            </a:r>
            <a:r>
              <a:rPr lang="ar-OM"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 </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6000"/>
                            </p:stCondLst>
                            <p:childTnLst>
                              <p:par>
                                <p:cTn id="23" presetID="53" presetClass="entr" presetSubtype="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9">
                                            <p:bg/>
                                          </p:spTgt>
                                        </p:tgtEl>
                                        <p:attrNameLst>
                                          <p:attrName>style.visibility</p:attrName>
                                        </p:attrNameLst>
                                      </p:cBhvr>
                                      <p:to>
                                        <p:strVal val="visible"/>
                                      </p:to>
                                    </p:set>
                                    <p:anim calcmode="lin" valueType="num">
                                      <p:cBhvr>
                                        <p:cTn id="38" dur="2000" fill="hold"/>
                                        <p:tgtEl>
                                          <p:spTgt spid="9">
                                            <p:bg/>
                                          </p:spTgt>
                                        </p:tgtEl>
                                        <p:attrNameLst>
                                          <p:attrName>ppt_w</p:attrName>
                                        </p:attrNameLst>
                                      </p:cBhvr>
                                      <p:tavLst>
                                        <p:tav tm="0">
                                          <p:val>
                                            <p:fltVal val="0"/>
                                          </p:val>
                                        </p:tav>
                                        <p:tav tm="100000">
                                          <p:val>
                                            <p:strVal val="#ppt_w"/>
                                          </p:val>
                                        </p:tav>
                                      </p:tavLst>
                                    </p:anim>
                                    <p:anim calcmode="lin" valueType="num">
                                      <p:cBhvr>
                                        <p:cTn id="39" dur="2000" fill="hold"/>
                                        <p:tgtEl>
                                          <p:spTgt spid="9">
                                            <p:bg/>
                                          </p:spTgt>
                                        </p:tgtEl>
                                        <p:attrNameLst>
                                          <p:attrName>ppt_h</p:attrName>
                                        </p:attrNameLst>
                                      </p:cBhvr>
                                      <p:tavLst>
                                        <p:tav tm="0">
                                          <p:val>
                                            <p:fltVal val="0"/>
                                          </p:val>
                                        </p:tav>
                                        <p:tav tm="100000">
                                          <p:val>
                                            <p:strVal val="#ppt_h"/>
                                          </p:val>
                                        </p:tav>
                                      </p:tavLst>
                                    </p:anim>
                                    <p:animEffect transition="in" filter="fade">
                                      <p:cBhvr>
                                        <p:cTn id="40" dur="2000"/>
                                        <p:tgtEl>
                                          <p:spTgt spid="9">
                                            <p:bg/>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
                                            <p:bg/>
                                          </p:spTgt>
                                        </p:tgtEl>
                                        <p:attrNameLst>
                                          <p:attrName>style.visibility</p:attrName>
                                        </p:attrNameLst>
                                      </p:cBhvr>
                                      <p:to>
                                        <p:strVal val="visible"/>
                                      </p:to>
                                    </p:set>
                                    <p:anim calcmode="lin" valueType="num">
                                      <p:cBhvr>
                                        <p:cTn id="50" dur="2000" fill="hold"/>
                                        <p:tgtEl>
                                          <p:spTgt spid="10">
                                            <p:bg/>
                                          </p:spTgt>
                                        </p:tgtEl>
                                        <p:attrNameLst>
                                          <p:attrName>ppt_w</p:attrName>
                                        </p:attrNameLst>
                                      </p:cBhvr>
                                      <p:tavLst>
                                        <p:tav tm="0">
                                          <p:val>
                                            <p:fltVal val="0"/>
                                          </p:val>
                                        </p:tav>
                                        <p:tav tm="100000">
                                          <p:val>
                                            <p:strVal val="#ppt_w"/>
                                          </p:val>
                                        </p:tav>
                                      </p:tavLst>
                                    </p:anim>
                                    <p:anim calcmode="lin" valueType="num">
                                      <p:cBhvr>
                                        <p:cTn id="51" dur="2000" fill="hold"/>
                                        <p:tgtEl>
                                          <p:spTgt spid="10">
                                            <p:bg/>
                                          </p:spTgt>
                                        </p:tgtEl>
                                        <p:attrNameLst>
                                          <p:attrName>ppt_h</p:attrName>
                                        </p:attrNameLst>
                                      </p:cBhvr>
                                      <p:tavLst>
                                        <p:tav tm="0">
                                          <p:val>
                                            <p:fltVal val="0"/>
                                          </p:val>
                                        </p:tav>
                                        <p:tav tm="100000">
                                          <p:val>
                                            <p:strVal val="#ppt_h"/>
                                          </p:val>
                                        </p:tav>
                                      </p:tavLst>
                                    </p:anim>
                                    <p:animEffect transition="in" filter="fade">
                                      <p:cBhvr>
                                        <p:cTn id="52" dur="2000"/>
                                        <p:tgtEl>
                                          <p:spTgt spid="10">
                                            <p:bg/>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p:cTn id="55"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1">
                                            <p:bg/>
                                          </p:spTgt>
                                        </p:tgtEl>
                                        <p:attrNameLst>
                                          <p:attrName>style.visibility</p:attrName>
                                        </p:attrNameLst>
                                      </p:cBhvr>
                                      <p:to>
                                        <p:strVal val="visible"/>
                                      </p:to>
                                    </p:set>
                                    <p:anim calcmode="lin" valueType="num">
                                      <p:cBhvr>
                                        <p:cTn id="62" dur="2000" fill="hold"/>
                                        <p:tgtEl>
                                          <p:spTgt spid="11">
                                            <p:bg/>
                                          </p:spTgt>
                                        </p:tgtEl>
                                        <p:attrNameLst>
                                          <p:attrName>ppt_w</p:attrName>
                                        </p:attrNameLst>
                                      </p:cBhvr>
                                      <p:tavLst>
                                        <p:tav tm="0">
                                          <p:val>
                                            <p:fltVal val="0"/>
                                          </p:val>
                                        </p:tav>
                                        <p:tav tm="100000">
                                          <p:val>
                                            <p:strVal val="#ppt_w"/>
                                          </p:val>
                                        </p:tav>
                                      </p:tavLst>
                                    </p:anim>
                                    <p:anim calcmode="lin" valueType="num">
                                      <p:cBhvr>
                                        <p:cTn id="63" dur="2000" fill="hold"/>
                                        <p:tgtEl>
                                          <p:spTgt spid="11">
                                            <p:bg/>
                                          </p:spTgt>
                                        </p:tgtEl>
                                        <p:attrNameLst>
                                          <p:attrName>ppt_h</p:attrName>
                                        </p:attrNameLst>
                                      </p:cBhvr>
                                      <p:tavLst>
                                        <p:tav tm="0">
                                          <p:val>
                                            <p:fltVal val="0"/>
                                          </p:val>
                                        </p:tav>
                                        <p:tav tm="100000">
                                          <p:val>
                                            <p:strVal val="#ppt_h"/>
                                          </p:val>
                                        </p:tav>
                                      </p:tavLst>
                                    </p:anim>
                                    <p:animEffect transition="in" filter="fade">
                                      <p:cBhvr>
                                        <p:cTn id="64" dur="2000"/>
                                        <p:tgtEl>
                                          <p:spTgt spid="11">
                                            <p:bg/>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 calcmode="lin" valueType="num">
                                      <p:cBhvr>
                                        <p:cTn id="67"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11">
                                            <p:txEl>
                                              <p:pRg st="0" end="0"/>
                                            </p:txEl>
                                          </p:spTgt>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1">
                                            <p:txEl>
                                              <p:pRg st="2" end="2"/>
                                            </p:txEl>
                                          </p:spTgt>
                                        </p:tgtEl>
                                        <p:attrNameLst>
                                          <p:attrName>style.visibility</p:attrName>
                                        </p:attrNameLst>
                                      </p:cBhvr>
                                      <p:to>
                                        <p:strVal val="visible"/>
                                      </p:to>
                                    </p:set>
                                    <p:anim calcmode="lin" valueType="num">
                                      <p:cBhvr>
                                        <p:cTn id="72" dur="2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73" dur="2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74"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5" grpId="0" build="allAtOnce" animBg="1"/>
      <p:bldP spid="9" grpId="0" build="allAtOnce" animBg="1"/>
      <p:bldP spid="10" grpId="0" build="allAtOnce" animBg="1"/>
      <p:bldP spid="11"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23000"/>
          </a:stretch>
        </a:blipFill>
        <a:effectLst/>
      </p:bgPr>
    </p:bg>
    <p:spTree>
      <p:nvGrpSpPr>
        <p:cNvPr id="1" name=""/>
        <p:cNvGrpSpPr/>
        <p:nvPr/>
      </p:nvGrpSpPr>
      <p:grpSpPr>
        <a:xfrm>
          <a:off x="0" y="0"/>
          <a:ext cx="0" cy="0"/>
          <a:chOff x="0" y="0"/>
          <a:chExt cx="0" cy="0"/>
        </a:xfrm>
      </p:grpSpPr>
      <p:sp>
        <p:nvSpPr>
          <p:cNvPr id="3" name="Rectangle 2"/>
          <p:cNvSpPr/>
          <p:nvPr/>
        </p:nvSpPr>
        <p:spPr>
          <a:xfrm>
            <a:off x="2067639" y="214290"/>
            <a:ext cx="6790641" cy="584775"/>
          </a:xfrm>
          <a:prstGeom prst="rect">
            <a:avLst/>
          </a:prstGeom>
        </p:spPr>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سوم: مشی مبتنی بر اخلاق، فتوت و جوانمردی</a:t>
            </a:r>
          </a:p>
        </p:txBody>
      </p:sp>
      <p:sp>
        <p:nvSpPr>
          <p:cNvPr id="5" name="Rounded Rectangle 4"/>
          <p:cNvSpPr/>
          <p:nvPr/>
        </p:nvSpPr>
        <p:spPr>
          <a:xfrm>
            <a:off x="4714876"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مشی امام خامنه ای در اداره امور، مبتنی بر اخلاق است.</a:t>
            </a:r>
            <a:endPar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6" name="Rounded Rectangle 5"/>
          <p:cNvSpPr/>
          <p:nvPr/>
        </p:nvSpPr>
        <p:spPr>
          <a:xfrm>
            <a:off x="4714876"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ایشان با فتوت و جوانمردی مسوولیت کلان تصمیمات سایر مسوولین را بر عهده گرفتند </a:t>
            </a:r>
          </a:p>
        </p:txBody>
      </p:sp>
      <p:sp>
        <p:nvSpPr>
          <p:cNvPr id="7" name="Rounded Rectangle 6"/>
          <p:cNvSpPr/>
          <p:nvPr/>
        </p:nvSpPr>
        <p:spPr>
          <a:xfrm>
            <a:off x="4714876"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تا مسوولین امور اقتصادی و امنیتی، تحت حمایت ایشان، هر کدام به وظایف سخت خود در این روزها برسند،</a:t>
            </a:r>
          </a:p>
        </p:txBody>
      </p:sp>
      <p:sp>
        <p:nvSpPr>
          <p:cNvPr id="8" name="Rounded Rectangle 7"/>
          <p:cNvSpPr/>
          <p:nvPr/>
        </p:nvSpPr>
        <p:spPr>
          <a:xfrm>
            <a:off x="4714876"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در واقع ایشان از پایگاه اجتماعی بالای خود برای مدیران کف میدان عملیات اقتصادی و امنیتی هزینه کردند.</a:t>
            </a:r>
          </a:p>
        </p:txBody>
      </p:sp>
      <p:sp>
        <p:nvSpPr>
          <p:cNvPr id="9" name="Rounded Rectangle 8"/>
          <p:cNvSpPr/>
          <p:nvPr/>
        </p:nvSpPr>
        <p:spPr>
          <a:xfrm>
            <a:off x="4643438"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منطق قرآنی:</a:t>
            </a:r>
          </a:p>
          <a:p>
            <a:pPr lvl="0" algn="justLow"/>
            <a:endPar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endParaRPr>
          </a:p>
          <a:p>
            <a:pPr lvl="0" algn="justLow"/>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 «إِنَّهُمْ فِتْیَةٌ آمَنُوا بِرَبِّهِمْ وَ زِدْناهُمْ هُدى‏»</a:t>
            </a:r>
            <a:r>
              <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(کهف: 13)</a:t>
            </a:r>
            <a:endPar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endParaRPr>
          </a:p>
        </p:txBody>
      </p:sp>
      <p:pic>
        <p:nvPicPr>
          <p:cNvPr id="10" name="Picture 9" descr="83.jpg"/>
          <p:cNvPicPr>
            <a:picLocks noChangeAspect="1"/>
          </p:cNvPicPr>
          <p:nvPr/>
        </p:nvPicPr>
        <p:blipFill>
          <a:blip r:embed="rId3" cstate="print"/>
          <a:stretch>
            <a:fillRect/>
          </a:stretch>
        </p:blipFill>
        <p:spPr>
          <a:xfrm>
            <a:off x="0" y="4914900"/>
            <a:ext cx="2343150" cy="194310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ppt_w</p:attrName>
                                        </p:attrNameLst>
                                      </p:cBhvr>
                                      <p:tavLst>
                                        <p:tav tm="0">
                                          <p:val>
                                            <p:fltVal val="0"/>
                                          </p:val>
                                        </p:tav>
                                        <p:tav tm="100000">
                                          <p:val>
                                            <p:strVal val="#ppt_w"/>
                                          </p:val>
                                        </p:tav>
                                      </p:tavLst>
                                    </p:anim>
                                    <p:anim calcmode="lin" valueType="num">
                                      <p:cBhvr>
                                        <p:cTn id="36" dur="2000" fill="hold"/>
                                        <p:tgtEl>
                                          <p:spTgt spid="8"/>
                                        </p:tgtEl>
                                        <p:attrNameLst>
                                          <p:attrName>ppt_h</p:attrName>
                                        </p:attrNameLst>
                                      </p:cBhvr>
                                      <p:tavLst>
                                        <p:tav tm="0">
                                          <p:val>
                                            <p:fltVal val="0"/>
                                          </p:val>
                                        </p:tav>
                                        <p:tav tm="100000">
                                          <p:val>
                                            <p:strVal val="#ppt_h"/>
                                          </p:val>
                                        </p:tav>
                                      </p:tavLst>
                                    </p:anim>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500"/>
                            </p:stCondLst>
                            <p:childTnLst>
                              <p:par>
                                <p:cTn id="46" presetID="53"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2000" fill="hold"/>
                                        <p:tgtEl>
                                          <p:spTgt spid="9"/>
                                        </p:tgtEl>
                                        <p:attrNameLst>
                                          <p:attrName>ppt_w</p:attrName>
                                        </p:attrNameLst>
                                      </p:cBhvr>
                                      <p:tavLst>
                                        <p:tav tm="0">
                                          <p:val>
                                            <p:fltVal val="0"/>
                                          </p:val>
                                        </p:tav>
                                        <p:tav tm="100000">
                                          <p:val>
                                            <p:strVal val="#ppt_w"/>
                                          </p:val>
                                        </p:tav>
                                      </p:tavLst>
                                    </p:anim>
                                    <p:anim calcmode="lin" valueType="num">
                                      <p:cBhvr>
                                        <p:cTn id="49" dur="2000" fill="hold"/>
                                        <p:tgtEl>
                                          <p:spTgt spid="9"/>
                                        </p:tgtEl>
                                        <p:attrNameLst>
                                          <p:attrName>ppt_h</p:attrName>
                                        </p:attrNameLst>
                                      </p:cBhvr>
                                      <p:tavLst>
                                        <p:tav tm="0">
                                          <p:val>
                                            <p:fltVal val="0"/>
                                          </p:val>
                                        </p:tav>
                                        <p:tav tm="100000">
                                          <p:val>
                                            <p:strVal val="#ppt_h"/>
                                          </p:val>
                                        </p:tav>
                                      </p:tavLst>
                                    </p:anim>
                                    <p:animEffect transition="in" filter="fade">
                                      <p:cBhvr>
                                        <p:cTn id="5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71406" y="214290"/>
            <a:ext cx="9012404" cy="584775"/>
          </a:xfrm>
          <a:prstGeom prst="rect">
            <a:avLst/>
          </a:prstGeom>
        </p:spPr>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چهارم: دسته بندی و تفکیک نظرات کارشناسی و مردم معترض</a:t>
            </a:r>
          </a:p>
        </p:txBody>
      </p:sp>
      <p:sp>
        <p:nvSpPr>
          <p:cNvPr id="7" name="Rounded Rectangle 6"/>
          <p:cNvSpPr/>
          <p:nvPr/>
        </p:nvSpPr>
        <p:spPr>
          <a:xfrm>
            <a:off x="6215074" y="857232"/>
            <a:ext cx="2500330" cy="642942"/>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نظرات کارشناسان </a:t>
            </a:r>
            <a:endPar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Donut 7"/>
          <p:cNvSpPr/>
          <p:nvPr/>
        </p:nvSpPr>
        <p:spPr>
          <a:xfrm>
            <a:off x="7929586"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9" name="Donut 8"/>
          <p:cNvSpPr/>
          <p:nvPr/>
        </p:nvSpPr>
        <p:spPr>
          <a:xfrm>
            <a:off x="6715140"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Rounded Rectangle 9"/>
          <p:cNvSpPr/>
          <p:nvPr/>
        </p:nvSpPr>
        <p:spPr>
          <a:xfrm rot="17605235">
            <a:off x="6052880" y="3078541"/>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واجب می دانند</a:t>
            </a:r>
            <a:endParaRPr lang="fa-IR" sz="2400" b="1" dirty="0">
              <a:ln w="11430"/>
              <a:solidFill>
                <a:srgbClr val="C00000"/>
              </a:solidFill>
              <a:cs typeface="B Zar" pitchFamily="2" charset="-78"/>
            </a:endParaRPr>
          </a:p>
        </p:txBody>
      </p:sp>
      <p:sp>
        <p:nvSpPr>
          <p:cNvPr id="11" name="Rounded Rectangle 10"/>
          <p:cNvSpPr/>
          <p:nvPr/>
        </p:nvSpPr>
        <p:spPr>
          <a:xfrm rot="17605235">
            <a:off x="4838434"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مضر می دانند</a:t>
            </a:r>
            <a:endParaRPr lang="fa-IR" sz="2400" b="1" dirty="0">
              <a:ln w="11430"/>
              <a:solidFill>
                <a:srgbClr val="C00000"/>
              </a:solidFill>
              <a:cs typeface="B Zar" pitchFamily="2" charset="-78"/>
            </a:endParaRPr>
          </a:p>
        </p:txBody>
      </p:sp>
      <p:sp>
        <p:nvSpPr>
          <p:cNvPr id="12" name="Rounded Rectangle 11"/>
          <p:cNvSpPr/>
          <p:nvPr/>
        </p:nvSpPr>
        <p:spPr>
          <a:xfrm>
            <a:off x="857224" y="857232"/>
            <a:ext cx="4500594" cy="642942"/>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نظرات مردم </a:t>
            </a:r>
          </a:p>
        </p:txBody>
      </p:sp>
      <p:sp>
        <p:nvSpPr>
          <p:cNvPr id="13" name="Donut 12"/>
          <p:cNvSpPr/>
          <p:nvPr/>
        </p:nvSpPr>
        <p:spPr>
          <a:xfrm>
            <a:off x="4572000"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Donut 13"/>
          <p:cNvSpPr/>
          <p:nvPr/>
        </p:nvSpPr>
        <p:spPr>
          <a:xfrm>
            <a:off x="3571868"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5" name="Donut 14"/>
          <p:cNvSpPr/>
          <p:nvPr/>
        </p:nvSpPr>
        <p:spPr>
          <a:xfrm>
            <a:off x="2500298"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Donut 15"/>
          <p:cNvSpPr/>
          <p:nvPr/>
        </p:nvSpPr>
        <p:spPr>
          <a:xfrm>
            <a:off x="1428728"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7" name="Rounded Rectangle 16"/>
          <p:cNvSpPr/>
          <p:nvPr/>
        </p:nvSpPr>
        <p:spPr>
          <a:xfrm rot="17605235">
            <a:off x="2671231"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نگرانند</a:t>
            </a:r>
            <a:endParaRPr lang="fa-IR" sz="2400" b="1" dirty="0">
              <a:ln w="11430"/>
              <a:solidFill>
                <a:srgbClr val="C00000"/>
              </a:solidFill>
              <a:cs typeface="B Zar" pitchFamily="2" charset="-78"/>
            </a:endParaRPr>
          </a:p>
        </p:txBody>
      </p:sp>
      <p:sp>
        <p:nvSpPr>
          <p:cNvPr id="18" name="Rounded Rectangle 17"/>
          <p:cNvSpPr/>
          <p:nvPr/>
        </p:nvSpPr>
        <p:spPr>
          <a:xfrm rot="17605235">
            <a:off x="1623724"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ناراحتند</a:t>
            </a:r>
            <a:endParaRPr lang="fa-IR" sz="2400" b="1" dirty="0">
              <a:ln w="11430"/>
              <a:solidFill>
                <a:srgbClr val="C00000"/>
              </a:solidFill>
              <a:cs typeface="B Zar" pitchFamily="2" charset="-78"/>
            </a:endParaRPr>
          </a:p>
        </p:txBody>
      </p:sp>
      <p:sp>
        <p:nvSpPr>
          <p:cNvPr id="19" name="Rounded Rectangle 18"/>
          <p:cNvSpPr/>
          <p:nvPr/>
        </p:nvSpPr>
        <p:spPr>
          <a:xfrm rot="17605235">
            <a:off x="623592"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مضر می دانند</a:t>
            </a:r>
            <a:endParaRPr lang="fa-IR" sz="2400" b="1" dirty="0">
              <a:ln w="11430"/>
              <a:solidFill>
                <a:srgbClr val="C00000"/>
              </a:solidFill>
              <a:cs typeface="B Zar" pitchFamily="2" charset="-78"/>
            </a:endParaRPr>
          </a:p>
        </p:txBody>
      </p:sp>
      <p:sp>
        <p:nvSpPr>
          <p:cNvPr id="21" name="Rounded Rectangle 20"/>
          <p:cNvSpPr/>
          <p:nvPr/>
        </p:nvSpPr>
        <p:spPr>
          <a:xfrm rot="17605235">
            <a:off x="-447978"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000" b="1" dirty="0" smtClean="0">
                <a:ln w="11430"/>
                <a:solidFill>
                  <a:srgbClr val="C00000"/>
                </a:solidFill>
                <a:cs typeface="B Zar" pitchFamily="2" charset="-78"/>
              </a:rPr>
              <a:t>عده ای خیال می کنند مضر  است</a:t>
            </a:r>
            <a:endParaRPr lang="fa-IR" sz="2000" b="1" dirty="0">
              <a:ln w="11430"/>
              <a:solidFill>
                <a:srgbClr val="C00000"/>
              </a:solidFill>
              <a:cs typeface="B Zar" pitchFamily="2" charset="-78"/>
            </a:endParaRPr>
          </a:p>
        </p:txBody>
      </p:sp>
      <p:sp>
        <p:nvSpPr>
          <p:cNvPr id="22" name="Right Brace 21"/>
          <p:cNvSpPr/>
          <p:nvPr/>
        </p:nvSpPr>
        <p:spPr>
          <a:xfrm rot="5400000">
            <a:off x="4031274" y="673698"/>
            <a:ext cx="571506" cy="8511002"/>
          </a:xfrm>
          <a:prstGeom prst="rightBrace">
            <a:avLst>
              <a:gd name="adj1" fmla="val 82438"/>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23" name="Rectangle 22"/>
          <p:cNvSpPr/>
          <p:nvPr/>
        </p:nvSpPr>
        <p:spPr>
          <a:xfrm>
            <a:off x="-32" y="5500702"/>
            <a:ext cx="8643966" cy="954107"/>
          </a:xfrm>
          <a:prstGeom prst="rect">
            <a:avLst/>
          </a:prstGeom>
        </p:spPr>
        <p:txBody>
          <a:bodyPr wrap="square">
            <a:spAutoFit/>
          </a:bodyPr>
          <a:lstStyle/>
          <a:p>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دولت باید هم به نگرانیهای طیفهای مختلف مردم و هم به اشکالات متکثر و متضلع کارشناسان توجه و آنها را رفع کنند.</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Rounded Rectangle 24"/>
          <p:cNvSpPr/>
          <p:nvPr/>
        </p:nvSpPr>
        <p:spPr>
          <a:xfrm>
            <a:off x="2214546" y="1857364"/>
            <a:ext cx="5072098" cy="3357586"/>
          </a:xfrm>
          <a:prstGeom prst="roundRect">
            <a:avLst/>
          </a:prstGeom>
          <a:ln>
            <a:noFill/>
          </a:ln>
          <a:effectLst>
            <a:outerShdw blurRad="44450" dist="27940" dir="5400000" algn="ctr">
              <a:srgbClr val="000000">
                <a:alpha val="32000"/>
              </a:srgbClr>
            </a:outerShdw>
          </a:effectLst>
          <a:scene3d>
            <a:camera prst="perspectiveRelaxedModerately"/>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ایشان در عین حال که فداکارانه از اصل تصمیم حمایت کردند، نگرانی و ضرر بخشی از</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مردم را تایید کردند. </a:t>
            </a:r>
            <a:endParaRPr lang="fa-IR" sz="3200" dirty="0" smtClean="0"/>
          </a:p>
        </p:txBody>
      </p:sp>
      <p:sp>
        <p:nvSpPr>
          <p:cNvPr id="27" name="Rounded Rectangle 26"/>
          <p:cNvSpPr/>
          <p:nvPr/>
        </p:nvSpPr>
        <p:spPr>
          <a:xfrm>
            <a:off x="2214546" y="1857364"/>
            <a:ext cx="5072098" cy="3357586"/>
          </a:xfrm>
          <a:prstGeom prst="roundRect">
            <a:avLst/>
          </a:prstGeom>
          <a:ln>
            <a:noFill/>
          </a:ln>
          <a:effectLst>
            <a:outerShdw blurRad="44450" dist="27940" dir="5400000" algn="ctr">
              <a:srgbClr val="000000">
                <a:alpha val="32000"/>
              </a:srgbClr>
            </a:outerShdw>
          </a:effectLst>
          <a:scene3d>
            <a:camera prst="perspectiveRelaxedModerately"/>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سلباً و ایجاباً نظری در مورد جزئیات طرح هم ندارند.</a:t>
            </a:r>
            <a:endParaRPr lang="fa-IR" sz="32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p:cTn id="13" dur="2000" fill="hold"/>
                                        <p:tgtEl>
                                          <p:spTgt spid="7">
                                            <p:bg/>
                                          </p:spTgt>
                                        </p:tgtEl>
                                        <p:attrNameLst>
                                          <p:attrName>ppt_w</p:attrName>
                                        </p:attrNameLst>
                                      </p:cBhvr>
                                      <p:tavLst>
                                        <p:tav tm="0">
                                          <p:val>
                                            <p:fltVal val="0"/>
                                          </p:val>
                                        </p:tav>
                                        <p:tav tm="100000">
                                          <p:val>
                                            <p:strVal val="#ppt_w"/>
                                          </p:val>
                                        </p:tav>
                                      </p:tavLst>
                                    </p:anim>
                                    <p:anim calcmode="lin" valueType="num">
                                      <p:cBhvr>
                                        <p:cTn id="14" dur="2000" fill="hold"/>
                                        <p:tgtEl>
                                          <p:spTgt spid="7">
                                            <p:bg/>
                                          </p:spTgt>
                                        </p:tgtEl>
                                        <p:attrNameLst>
                                          <p:attrName>ppt_h</p:attrName>
                                        </p:attrNameLst>
                                      </p:cBhvr>
                                      <p:tavLst>
                                        <p:tav tm="0">
                                          <p:val>
                                            <p:fltVal val="0"/>
                                          </p:val>
                                        </p:tav>
                                        <p:tav tm="100000">
                                          <p:val>
                                            <p:strVal val="#ppt_h"/>
                                          </p:val>
                                        </p:tav>
                                      </p:tavLst>
                                    </p:anim>
                                    <p:animEffect transition="in" filter="fade">
                                      <p:cBhvr>
                                        <p:cTn id="15" dur="2000"/>
                                        <p:tgtEl>
                                          <p:spTgt spid="7">
                                            <p:bg/>
                                          </p:spTgt>
                                        </p:tgtEl>
                                      </p:cBhvr>
                                    </p:animEffect>
                                  </p:childTnLst>
                                </p:cTn>
                              </p:par>
                            </p:childTnLst>
                          </p:cTn>
                        </p:par>
                        <p:par>
                          <p:cTn id="16" fill="hold">
                            <p:stCondLst>
                              <p:cond delay="5000"/>
                            </p:stCondLst>
                            <p:childTnLst>
                              <p:par>
                                <p:cTn id="17" presetID="53"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7">
                                            <p:txEl>
                                              <p:pRg st="0" end="0"/>
                                            </p:txEl>
                                          </p:spTgt>
                                        </p:tgtEl>
                                      </p:cBhvr>
                                    </p:animEffect>
                                  </p:childTnLst>
                                </p:cTn>
                              </p:par>
                            </p:childTnLst>
                          </p:cTn>
                        </p:par>
                        <p:par>
                          <p:cTn id="22" fill="hold">
                            <p:stCondLst>
                              <p:cond delay="7000"/>
                            </p:stCondLst>
                            <p:childTnLst>
                              <p:par>
                                <p:cTn id="23" presetID="53" presetClass="entr" presetSubtype="0" fill="hold" grpId="0" nodeType="afterEffect">
                                  <p:stCondLst>
                                    <p:cond delay="0"/>
                                  </p:stCondLst>
                                  <p:childTnLst>
                                    <p:set>
                                      <p:cBhvr>
                                        <p:cTn id="24" dur="1" fill="hold">
                                          <p:stCondLst>
                                            <p:cond delay="0"/>
                                          </p:stCondLst>
                                        </p:cTn>
                                        <p:tgtEl>
                                          <p:spTgt spid="8">
                                            <p:bg/>
                                          </p:spTgt>
                                        </p:tgtEl>
                                        <p:attrNameLst>
                                          <p:attrName>style.visibility</p:attrName>
                                        </p:attrNameLst>
                                      </p:cBhvr>
                                      <p:to>
                                        <p:strVal val="visible"/>
                                      </p:to>
                                    </p:set>
                                    <p:anim calcmode="lin" valueType="num">
                                      <p:cBhvr>
                                        <p:cTn id="25" dur="2000" fill="hold"/>
                                        <p:tgtEl>
                                          <p:spTgt spid="8">
                                            <p:bg/>
                                          </p:spTgt>
                                        </p:tgtEl>
                                        <p:attrNameLst>
                                          <p:attrName>ppt_w</p:attrName>
                                        </p:attrNameLst>
                                      </p:cBhvr>
                                      <p:tavLst>
                                        <p:tav tm="0">
                                          <p:val>
                                            <p:fltVal val="0"/>
                                          </p:val>
                                        </p:tav>
                                        <p:tav tm="100000">
                                          <p:val>
                                            <p:strVal val="#ppt_w"/>
                                          </p:val>
                                        </p:tav>
                                      </p:tavLst>
                                    </p:anim>
                                    <p:anim calcmode="lin" valueType="num">
                                      <p:cBhvr>
                                        <p:cTn id="26" dur="2000" fill="hold"/>
                                        <p:tgtEl>
                                          <p:spTgt spid="8">
                                            <p:bg/>
                                          </p:spTgt>
                                        </p:tgtEl>
                                        <p:attrNameLst>
                                          <p:attrName>ppt_h</p:attrName>
                                        </p:attrNameLst>
                                      </p:cBhvr>
                                      <p:tavLst>
                                        <p:tav tm="0">
                                          <p:val>
                                            <p:fltVal val="0"/>
                                          </p:val>
                                        </p:tav>
                                        <p:tav tm="100000">
                                          <p:val>
                                            <p:strVal val="#ppt_h"/>
                                          </p:val>
                                        </p:tav>
                                      </p:tavLst>
                                    </p:anim>
                                    <p:animEffect transition="in" filter="fade">
                                      <p:cBhvr>
                                        <p:cTn id="27" dur="2000"/>
                                        <p:tgtEl>
                                          <p:spTgt spid="8">
                                            <p:bg/>
                                          </p:spTgt>
                                        </p:tgtEl>
                                      </p:cBhvr>
                                    </p:animEffect>
                                  </p:childTnLst>
                                </p:cTn>
                              </p:par>
                            </p:childTnLst>
                          </p:cTn>
                        </p:par>
                        <p:par>
                          <p:cTn id="28" fill="hold">
                            <p:stCondLst>
                              <p:cond delay="9000"/>
                            </p:stCondLst>
                            <p:childTnLst>
                              <p:par>
                                <p:cTn id="29" presetID="53" presetClass="entr" presetSubtype="0" fill="hold" grpId="0" nodeType="afterEffect" nodePh="1">
                                  <p:stCondLst>
                                    <p:cond delay="0"/>
                                  </p:stCondLst>
                                  <p:endCondLst>
                                    <p:cond evt="begin" delay="0">
                                      <p:tn val="29"/>
                                    </p:cond>
                                  </p:end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8">
                                            <p:txEl>
                                              <p:pRg st="0" end="0"/>
                                            </p:txEl>
                                          </p:spTgt>
                                        </p:tgtEl>
                                      </p:cBhvr>
                                    </p:animEffect>
                                  </p:childTnLst>
                                </p:cTn>
                              </p:par>
                            </p:childTnLst>
                          </p:cTn>
                        </p:par>
                        <p:par>
                          <p:cTn id="34" fill="hold">
                            <p:stCondLst>
                              <p:cond delay="11000"/>
                            </p:stCondLst>
                            <p:childTnLst>
                              <p:par>
                                <p:cTn id="35" presetID="53" presetClass="entr" presetSubtype="0" fill="hold" grpId="0" nodeType="afterEffect">
                                  <p:stCondLst>
                                    <p:cond delay="0"/>
                                  </p:stCondLst>
                                  <p:childTnLst>
                                    <p:set>
                                      <p:cBhvr>
                                        <p:cTn id="36" dur="1" fill="hold">
                                          <p:stCondLst>
                                            <p:cond delay="0"/>
                                          </p:stCondLst>
                                        </p:cTn>
                                        <p:tgtEl>
                                          <p:spTgt spid="10">
                                            <p:bg/>
                                          </p:spTgt>
                                        </p:tgtEl>
                                        <p:attrNameLst>
                                          <p:attrName>style.visibility</p:attrName>
                                        </p:attrNameLst>
                                      </p:cBhvr>
                                      <p:to>
                                        <p:strVal val="visible"/>
                                      </p:to>
                                    </p:set>
                                    <p:anim calcmode="lin" valueType="num">
                                      <p:cBhvr>
                                        <p:cTn id="37" dur="2000" fill="hold"/>
                                        <p:tgtEl>
                                          <p:spTgt spid="10">
                                            <p:bg/>
                                          </p:spTgt>
                                        </p:tgtEl>
                                        <p:attrNameLst>
                                          <p:attrName>ppt_w</p:attrName>
                                        </p:attrNameLst>
                                      </p:cBhvr>
                                      <p:tavLst>
                                        <p:tav tm="0">
                                          <p:val>
                                            <p:fltVal val="0"/>
                                          </p:val>
                                        </p:tav>
                                        <p:tav tm="100000">
                                          <p:val>
                                            <p:strVal val="#ppt_w"/>
                                          </p:val>
                                        </p:tav>
                                      </p:tavLst>
                                    </p:anim>
                                    <p:anim calcmode="lin" valueType="num">
                                      <p:cBhvr>
                                        <p:cTn id="38" dur="2000" fill="hold"/>
                                        <p:tgtEl>
                                          <p:spTgt spid="10">
                                            <p:bg/>
                                          </p:spTgt>
                                        </p:tgtEl>
                                        <p:attrNameLst>
                                          <p:attrName>ppt_h</p:attrName>
                                        </p:attrNameLst>
                                      </p:cBhvr>
                                      <p:tavLst>
                                        <p:tav tm="0">
                                          <p:val>
                                            <p:fltVal val="0"/>
                                          </p:val>
                                        </p:tav>
                                        <p:tav tm="100000">
                                          <p:val>
                                            <p:strVal val="#ppt_h"/>
                                          </p:val>
                                        </p:tav>
                                      </p:tavLst>
                                    </p:anim>
                                    <p:animEffect transition="in" filter="fade">
                                      <p:cBhvr>
                                        <p:cTn id="39" dur="2000"/>
                                        <p:tgtEl>
                                          <p:spTgt spid="10">
                                            <p:bg/>
                                          </p:spTgt>
                                        </p:tgtEl>
                                      </p:cBhvr>
                                    </p:animEffect>
                                  </p:childTnLst>
                                </p:cTn>
                              </p:par>
                            </p:childTnLst>
                          </p:cTn>
                        </p:par>
                        <p:par>
                          <p:cTn id="40" fill="hold">
                            <p:stCondLst>
                              <p:cond delay="13000"/>
                            </p:stCondLst>
                            <p:childTnLst>
                              <p:par>
                                <p:cTn id="41" presetID="53" presetClass="entr" presetSubtype="0"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10">
                                            <p:txEl>
                                              <p:pRg st="0" end="0"/>
                                            </p:txEl>
                                          </p:spTgt>
                                        </p:tgtEl>
                                      </p:cBhvr>
                                    </p:animEffect>
                                  </p:childTnLst>
                                </p:cTn>
                              </p:par>
                            </p:childTnLst>
                          </p:cTn>
                        </p:par>
                        <p:par>
                          <p:cTn id="46" fill="hold">
                            <p:stCondLst>
                              <p:cond delay="15000"/>
                            </p:stCondLst>
                            <p:childTnLst>
                              <p:par>
                                <p:cTn id="47" presetID="53" presetClass="entr" presetSubtype="0" fill="hold" grpId="0" nodeType="afterEffect">
                                  <p:stCondLst>
                                    <p:cond delay="0"/>
                                  </p:stCondLst>
                                  <p:childTnLst>
                                    <p:set>
                                      <p:cBhvr>
                                        <p:cTn id="48" dur="1" fill="hold">
                                          <p:stCondLst>
                                            <p:cond delay="0"/>
                                          </p:stCondLst>
                                        </p:cTn>
                                        <p:tgtEl>
                                          <p:spTgt spid="9">
                                            <p:bg/>
                                          </p:spTgt>
                                        </p:tgtEl>
                                        <p:attrNameLst>
                                          <p:attrName>style.visibility</p:attrName>
                                        </p:attrNameLst>
                                      </p:cBhvr>
                                      <p:to>
                                        <p:strVal val="visible"/>
                                      </p:to>
                                    </p:set>
                                    <p:anim calcmode="lin" valueType="num">
                                      <p:cBhvr>
                                        <p:cTn id="49" dur="2000" fill="hold"/>
                                        <p:tgtEl>
                                          <p:spTgt spid="9">
                                            <p:bg/>
                                          </p:spTgt>
                                        </p:tgtEl>
                                        <p:attrNameLst>
                                          <p:attrName>ppt_w</p:attrName>
                                        </p:attrNameLst>
                                      </p:cBhvr>
                                      <p:tavLst>
                                        <p:tav tm="0">
                                          <p:val>
                                            <p:fltVal val="0"/>
                                          </p:val>
                                        </p:tav>
                                        <p:tav tm="100000">
                                          <p:val>
                                            <p:strVal val="#ppt_w"/>
                                          </p:val>
                                        </p:tav>
                                      </p:tavLst>
                                    </p:anim>
                                    <p:anim calcmode="lin" valueType="num">
                                      <p:cBhvr>
                                        <p:cTn id="50" dur="2000" fill="hold"/>
                                        <p:tgtEl>
                                          <p:spTgt spid="9">
                                            <p:bg/>
                                          </p:spTgt>
                                        </p:tgtEl>
                                        <p:attrNameLst>
                                          <p:attrName>ppt_h</p:attrName>
                                        </p:attrNameLst>
                                      </p:cBhvr>
                                      <p:tavLst>
                                        <p:tav tm="0">
                                          <p:val>
                                            <p:fltVal val="0"/>
                                          </p:val>
                                        </p:tav>
                                        <p:tav tm="100000">
                                          <p:val>
                                            <p:strVal val="#ppt_h"/>
                                          </p:val>
                                        </p:tav>
                                      </p:tavLst>
                                    </p:anim>
                                    <p:animEffect transition="in" filter="fade">
                                      <p:cBhvr>
                                        <p:cTn id="51" dur="2000"/>
                                        <p:tgtEl>
                                          <p:spTgt spid="9">
                                            <p:bg/>
                                          </p:spTgt>
                                        </p:tgtEl>
                                      </p:cBhvr>
                                    </p:animEffect>
                                  </p:childTnLst>
                                </p:cTn>
                              </p:par>
                            </p:childTnLst>
                          </p:cTn>
                        </p:par>
                        <p:par>
                          <p:cTn id="52" fill="hold">
                            <p:stCondLst>
                              <p:cond delay="17000"/>
                            </p:stCondLst>
                            <p:childTnLst>
                              <p:par>
                                <p:cTn id="53" presetID="53" presetClass="entr" presetSubtype="0" fill="hold" grpId="0" nodeType="afterEffect" nodePh="1">
                                  <p:stCondLst>
                                    <p:cond delay="0"/>
                                  </p:stCondLst>
                                  <p:endCondLst>
                                    <p:cond evt="begin" delay="0">
                                      <p:tn val="53"/>
                                    </p:cond>
                                  </p:end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9">
                                            <p:txEl>
                                              <p:pRg st="0" end="0"/>
                                            </p:txEl>
                                          </p:spTgt>
                                        </p:tgtEl>
                                      </p:cBhvr>
                                    </p:animEffect>
                                  </p:childTnLst>
                                </p:cTn>
                              </p:par>
                            </p:childTnLst>
                          </p:cTn>
                        </p:par>
                        <p:par>
                          <p:cTn id="58" fill="hold">
                            <p:stCondLst>
                              <p:cond delay="19000"/>
                            </p:stCondLst>
                            <p:childTnLst>
                              <p:par>
                                <p:cTn id="59" presetID="53" presetClass="entr" presetSubtype="0" fill="hold" grpId="0" nodeType="afterEffect">
                                  <p:stCondLst>
                                    <p:cond delay="0"/>
                                  </p:stCondLst>
                                  <p:childTnLst>
                                    <p:set>
                                      <p:cBhvr>
                                        <p:cTn id="60" dur="1" fill="hold">
                                          <p:stCondLst>
                                            <p:cond delay="0"/>
                                          </p:stCondLst>
                                        </p:cTn>
                                        <p:tgtEl>
                                          <p:spTgt spid="11">
                                            <p:bg/>
                                          </p:spTgt>
                                        </p:tgtEl>
                                        <p:attrNameLst>
                                          <p:attrName>style.visibility</p:attrName>
                                        </p:attrNameLst>
                                      </p:cBhvr>
                                      <p:to>
                                        <p:strVal val="visible"/>
                                      </p:to>
                                    </p:set>
                                    <p:anim calcmode="lin" valueType="num">
                                      <p:cBhvr>
                                        <p:cTn id="61" dur="2000" fill="hold"/>
                                        <p:tgtEl>
                                          <p:spTgt spid="11">
                                            <p:bg/>
                                          </p:spTgt>
                                        </p:tgtEl>
                                        <p:attrNameLst>
                                          <p:attrName>ppt_w</p:attrName>
                                        </p:attrNameLst>
                                      </p:cBhvr>
                                      <p:tavLst>
                                        <p:tav tm="0">
                                          <p:val>
                                            <p:fltVal val="0"/>
                                          </p:val>
                                        </p:tav>
                                        <p:tav tm="100000">
                                          <p:val>
                                            <p:strVal val="#ppt_w"/>
                                          </p:val>
                                        </p:tav>
                                      </p:tavLst>
                                    </p:anim>
                                    <p:anim calcmode="lin" valueType="num">
                                      <p:cBhvr>
                                        <p:cTn id="62" dur="2000" fill="hold"/>
                                        <p:tgtEl>
                                          <p:spTgt spid="11">
                                            <p:bg/>
                                          </p:spTgt>
                                        </p:tgtEl>
                                        <p:attrNameLst>
                                          <p:attrName>ppt_h</p:attrName>
                                        </p:attrNameLst>
                                      </p:cBhvr>
                                      <p:tavLst>
                                        <p:tav tm="0">
                                          <p:val>
                                            <p:fltVal val="0"/>
                                          </p:val>
                                        </p:tav>
                                        <p:tav tm="100000">
                                          <p:val>
                                            <p:strVal val="#ppt_h"/>
                                          </p:val>
                                        </p:tav>
                                      </p:tavLst>
                                    </p:anim>
                                    <p:animEffect transition="in" filter="fade">
                                      <p:cBhvr>
                                        <p:cTn id="63" dur="2000"/>
                                        <p:tgtEl>
                                          <p:spTgt spid="11">
                                            <p:bg/>
                                          </p:spTgt>
                                        </p:tgtEl>
                                      </p:cBhvr>
                                    </p:animEffect>
                                  </p:childTnLst>
                                </p:cTn>
                              </p:par>
                            </p:childTnLst>
                          </p:cTn>
                        </p:par>
                        <p:par>
                          <p:cTn id="64" fill="hold">
                            <p:stCondLst>
                              <p:cond delay="21000"/>
                            </p:stCondLst>
                            <p:childTnLst>
                              <p:par>
                                <p:cTn id="65" presetID="53" presetClass="entr" presetSubtype="0" fill="hold" grpId="0" nodeType="after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 calcmode="lin" valueType="num">
                                      <p:cBhvr>
                                        <p:cTn id="67"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11">
                                            <p:txEl>
                                              <p:pRg st="0" end="0"/>
                                            </p:txEl>
                                          </p:spTgt>
                                        </p:tgtEl>
                                      </p:cBhvr>
                                    </p:animEffect>
                                  </p:childTnLst>
                                </p:cTn>
                              </p:par>
                            </p:childTnLst>
                          </p:cTn>
                        </p:par>
                        <p:par>
                          <p:cTn id="70" fill="hold">
                            <p:stCondLst>
                              <p:cond delay="23000"/>
                            </p:stCondLst>
                            <p:childTnLst>
                              <p:par>
                                <p:cTn id="71" presetID="53" presetClass="entr" presetSubtype="0" fill="hold" grpId="0" nodeType="afterEffect">
                                  <p:stCondLst>
                                    <p:cond delay="0"/>
                                  </p:stCondLst>
                                  <p:childTnLst>
                                    <p:set>
                                      <p:cBhvr>
                                        <p:cTn id="72" dur="1" fill="hold">
                                          <p:stCondLst>
                                            <p:cond delay="0"/>
                                          </p:stCondLst>
                                        </p:cTn>
                                        <p:tgtEl>
                                          <p:spTgt spid="12">
                                            <p:bg/>
                                          </p:spTgt>
                                        </p:tgtEl>
                                        <p:attrNameLst>
                                          <p:attrName>style.visibility</p:attrName>
                                        </p:attrNameLst>
                                      </p:cBhvr>
                                      <p:to>
                                        <p:strVal val="visible"/>
                                      </p:to>
                                    </p:set>
                                    <p:anim calcmode="lin" valueType="num">
                                      <p:cBhvr>
                                        <p:cTn id="73" dur="2000" fill="hold"/>
                                        <p:tgtEl>
                                          <p:spTgt spid="12">
                                            <p:bg/>
                                          </p:spTgt>
                                        </p:tgtEl>
                                        <p:attrNameLst>
                                          <p:attrName>ppt_w</p:attrName>
                                        </p:attrNameLst>
                                      </p:cBhvr>
                                      <p:tavLst>
                                        <p:tav tm="0">
                                          <p:val>
                                            <p:fltVal val="0"/>
                                          </p:val>
                                        </p:tav>
                                        <p:tav tm="100000">
                                          <p:val>
                                            <p:strVal val="#ppt_w"/>
                                          </p:val>
                                        </p:tav>
                                      </p:tavLst>
                                    </p:anim>
                                    <p:anim calcmode="lin" valueType="num">
                                      <p:cBhvr>
                                        <p:cTn id="74" dur="2000" fill="hold"/>
                                        <p:tgtEl>
                                          <p:spTgt spid="12">
                                            <p:bg/>
                                          </p:spTgt>
                                        </p:tgtEl>
                                        <p:attrNameLst>
                                          <p:attrName>ppt_h</p:attrName>
                                        </p:attrNameLst>
                                      </p:cBhvr>
                                      <p:tavLst>
                                        <p:tav tm="0">
                                          <p:val>
                                            <p:fltVal val="0"/>
                                          </p:val>
                                        </p:tav>
                                        <p:tav tm="100000">
                                          <p:val>
                                            <p:strVal val="#ppt_h"/>
                                          </p:val>
                                        </p:tav>
                                      </p:tavLst>
                                    </p:anim>
                                    <p:animEffect transition="in" filter="fade">
                                      <p:cBhvr>
                                        <p:cTn id="75" dur="2000"/>
                                        <p:tgtEl>
                                          <p:spTgt spid="12">
                                            <p:bg/>
                                          </p:spTgt>
                                        </p:tgtEl>
                                      </p:cBhvr>
                                    </p:animEffect>
                                  </p:childTnLst>
                                </p:cTn>
                              </p:par>
                            </p:childTnLst>
                          </p:cTn>
                        </p:par>
                        <p:par>
                          <p:cTn id="76" fill="hold">
                            <p:stCondLst>
                              <p:cond delay="25000"/>
                            </p:stCondLst>
                            <p:childTnLst>
                              <p:par>
                                <p:cTn id="77" presetID="53" presetClass="entr" presetSubtype="0" fill="hold" grpId="0" nodeType="after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p:cTn id="79" dur="2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0" dur="2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81" dur="2000"/>
                                        <p:tgtEl>
                                          <p:spTgt spid="12">
                                            <p:txEl>
                                              <p:pRg st="0" end="0"/>
                                            </p:txEl>
                                          </p:spTgt>
                                        </p:tgtEl>
                                      </p:cBhvr>
                                    </p:animEffect>
                                  </p:childTnLst>
                                </p:cTn>
                              </p:par>
                            </p:childTnLst>
                          </p:cTn>
                        </p:par>
                        <p:par>
                          <p:cTn id="82" fill="hold">
                            <p:stCondLst>
                              <p:cond delay="27000"/>
                            </p:stCondLst>
                            <p:childTnLst>
                              <p:par>
                                <p:cTn id="83" presetID="53" presetClass="entr" presetSubtype="0" fill="hold" grpId="0" nodeType="afterEffect">
                                  <p:stCondLst>
                                    <p:cond delay="0"/>
                                  </p:stCondLst>
                                  <p:childTnLst>
                                    <p:set>
                                      <p:cBhvr>
                                        <p:cTn id="84" dur="1" fill="hold">
                                          <p:stCondLst>
                                            <p:cond delay="0"/>
                                          </p:stCondLst>
                                        </p:cTn>
                                        <p:tgtEl>
                                          <p:spTgt spid="13">
                                            <p:bg/>
                                          </p:spTgt>
                                        </p:tgtEl>
                                        <p:attrNameLst>
                                          <p:attrName>style.visibility</p:attrName>
                                        </p:attrNameLst>
                                      </p:cBhvr>
                                      <p:to>
                                        <p:strVal val="visible"/>
                                      </p:to>
                                    </p:set>
                                    <p:anim calcmode="lin" valueType="num">
                                      <p:cBhvr>
                                        <p:cTn id="85" dur="2000" fill="hold"/>
                                        <p:tgtEl>
                                          <p:spTgt spid="13">
                                            <p:bg/>
                                          </p:spTgt>
                                        </p:tgtEl>
                                        <p:attrNameLst>
                                          <p:attrName>ppt_w</p:attrName>
                                        </p:attrNameLst>
                                      </p:cBhvr>
                                      <p:tavLst>
                                        <p:tav tm="0">
                                          <p:val>
                                            <p:fltVal val="0"/>
                                          </p:val>
                                        </p:tav>
                                        <p:tav tm="100000">
                                          <p:val>
                                            <p:strVal val="#ppt_w"/>
                                          </p:val>
                                        </p:tav>
                                      </p:tavLst>
                                    </p:anim>
                                    <p:anim calcmode="lin" valueType="num">
                                      <p:cBhvr>
                                        <p:cTn id="86" dur="2000" fill="hold"/>
                                        <p:tgtEl>
                                          <p:spTgt spid="13">
                                            <p:bg/>
                                          </p:spTgt>
                                        </p:tgtEl>
                                        <p:attrNameLst>
                                          <p:attrName>ppt_h</p:attrName>
                                        </p:attrNameLst>
                                      </p:cBhvr>
                                      <p:tavLst>
                                        <p:tav tm="0">
                                          <p:val>
                                            <p:fltVal val="0"/>
                                          </p:val>
                                        </p:tav>
                                        <p:tav tm="100000">
                                          <p:val>
                                            <p:strVal val="#ppt_h"/>
                                          </p:val>
                                        </p:tav>
                                      </p:tavLst>
                                    </p:anim>
                                    <p:animEffect transition="in" filter="fade">
                                      <p:cBhvr>
                                        <p:cTn id="87" dur="2000"/>
                                        <p:tgtEl>
                                          <p:spTgt spid="13">
                                            <p:bg/>
                                          </p:spTgt>
                                        </p:tgtEl>
                                      </p:cBhvr>
                                    </p:animEffect>
                                  </p:childTnLst>
                                </p:cTn>
                              </p:par>
                            </p:childTnLst>
                          </p:cTn>
                        </p:par>
                        <p:par>
                          <p:cTn id="88" fill="hold">
                            <p:stCondLst>
                              <p:cond delay="29000"/>
                            </p:stCondLst>
                            <p:childTnLst>
                              <p:par>
                                <p:cTn id="89" presetID="53" presetClass="entr" presetSubtype="0" fill="hold" grpId="0" nodeType="afterEffect" nodePh="1">
                                  <p:stCondLst>
                                    <p:cond delay="0"/>
                                  </p:stCondLst>
                                  <p:endCondLst>
                                    <p:cond evt="begin" delay="0">
                                      <p:tn val="89"/>
                                    </p:cond>
                                  </p:endCondLst>
                                  <p:childTnLst>
                                    <p:set>
                                      <p:cBhvr>
                                        <p:cTn id="90" dur="1" fill="hold">
                                          <p:stCondLst>
                                            <p:cond delay="0"/>
                                          </p:stCondLst>
                                        </p:cTn>
                                        <p:tgtEl>
                                          <p:spTgt spid="13">
                                            <p:txEl>
                                              <p:pRg st="0" end="0"/>
                                            </p:txEl>
                                          </p:spTgt>
                                        </p:tgtEl>
                                        <p:attrNameLst>
                                          <p:attrName>style.visibility</p:attrName>
                                        </p:attrNameLst>
                                      </p:cBhvr>
                                      <p:to>
                                        <p:strVal val="visible"/>
                                      </p:to>
                                    </p:set>
                                    <p:anim calcmode="lin" valueType="num">
                                      <p:cBhvr>
                                        <p:cTn id="91"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92" dur="2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3" dur="2000"/>
                                        <p:tgtEl>
                                          <p:spTgt spid="13">
                                            <p:txEl>
                                              <p:pRg st="0" end="0"/>
                                            </p:txEl>
                                          </p:spTgt>
                                        </p:tgtEl>
                                      </p:cBhvr>
                                    </p:animEffect>
                                  </p:childTnLst>
                                </p:cTn>
                              </p:par>
                            </p:childTnLst>
                          </p:cTn>
                        </p:par>
                        <p:par>
                          <p:cTn id="94" fill="hold">
                            <p:stCondLst>
                              <p:cond delay="31000"/>
                            </p:stCondLst>
                            <p:childTnLst>
                              <p:par>
                                <p:cTn id="95" presetID="53" presetClass="entr" presetSubtype="0" fill="hold" grpId="0" nodeType="afterEffect">
                                  <p:stCondLst>
                                    <p:cond delay="0"/>
                                  </p:stCondLst>
                                  <p:childTnLst>
                                    <p:set>
                                      <p:cBhvr>
                                        <p:cTn id="96" dur="1" fill="hold">
                                          <p:stCondLst>
                                            <p:cond delay="0"/>
                                          </p:stCondLst>
                                        </p:cTn>
                                        <p:tgtEl>
                                          <p:spTgt spid="17">
                                            <p:bg/>
                                          </p:spTgt>
                                        </p:tgtEl>
                                        <p:attrNameLst>
                                          <p:attrName>style.visibility</p:attrName>
                                        </p:attrNameLst>
                                      </p:cBhvr>
                                      <p:to>
                                        <p:strVal val="visible"/>
                                      </p:to>
                                    </p:set>
                                    <p:anim calcmode="lin" valueType="num">
                                      <p:cBhvr>
                                        <p:cTn id="97" dur="2000" fill="hold"/>
                                        <p:tgtEl>
                                          <p:spTgt spid="17">
                                            <p:bg/>
                                          </p:spTgt>
                                        </p:tgtEl>
                                        <p:attrNameLst>
                                          <p:attrName>ppt_w</p:attrName>
                                        </p:attrNameLst>
                                      </p:cBhvr>
                                      <p:tavLst>
                                        <p:tav tm="0">
                                          <p:val>
                                            <p:fltVal val="0"/>
                                          </p:val>
                                        </p:tav>
                                        <p:tav tm="100000">
                                          <p:val>
                                            <p:strVal val="#ppt_w"/>
                                          </p:val>
                                        </p:tav>
                                      </p:tavLst>
                                    </p:anim>
                                    <p:anim calcmode="lin" valueType="num">
                                      <p:cBhvr>
                                        <p:cTn id="98" dur="2000" fill="hold"/>
                                        <p:tgtEl>
                                          <p:spTgt spid="17">
                                            <p:bg/>
                                          </p:spTgt>
                                        </p:tgtEl>
                                        <p:attrNameLst>
                                          <p:attrName>ppt_h</p:attrName>
                                        </p:attrNameLst>
                                      </p:cBhvr>
                                      <p:tavLst>
                                        <p:tav tm="0">
                                          <p:val>
                                            <p:fltVal val="0"/>
                                          </p:val>
                                        </p:tav>
                                        <p:tav tm="100000">
                                          <p:val>
                                            <p:strVal val="#ppt_h"/>
                                          </p:val>
                                        </p:tav>
                                      </p:tavLst>
                                    </p:anim>
                                    <p:animEffect transition="in" filter="fade">
                                      <p:cBhvr>
                                        <p:cTn id="99" dur="2000"/>
                                        <p:tgtEl>
                                          <p:spTgt spid="17">
                                            <p:bg/>
                                          </p:spTgt>
                                        </p:tgtEl>
                                      </p:cBhvr>
                                    </p:animEffect>
                                  </p:childTnLst>
                                </p:cTn>
                              </p:par>
                            </p:childTnLst>
                          </p:cTn>
                        </p:par>
                        <p:par>
                          <p:cTn id="100" fill="hold">
                            <p:stCondLst>
                              <p:cond delay="33000"/>
                            </p:stCondLst>
                            <p:childTnLst>
                              <p:par>
                                <p:cTn id="101" presetID="53" presetClass="entr" presetSubtype="0" fill="hold" grpId="0" nodeType="afterEffect">
                                  <p:stCondLst>
                                    <p:cond delay="0"/>
                                  </p:stCondLst>
                                  <p:childTnLst>
                                    <p:set>
                                      <p:cBhvr>
                                        <p:cTn id="102" dur="1" fill="hold">
                                          <p:stCondLst>
                                            <p:cond delay="0"/>
                                          </p:stCondLst>
                                        </p:cTn>
                                        <p:tgtEl>
                                          <p:spTgt spid="17">
                                            <p:txEl>
                                              <p:pRg st="0" end="0"/>
                                            </p:txEl>
                                          </p:spTgt>
                                        </p:tgtEl>
                                        <p:attrNameLst>
                                          <p:attrName>style.visibility</p:attrName>
                                        </p:attrNameLst>
                                      </p:cBhvr>
                                      <p:to>
                                        <p:strVal val="visible"/>
                                      </p:to>
                                    </p:set>
                                    <p:anim calcmode="lin" valueType="num">
                                      <p:cBhvr>
                                        <p:cTn id="103" dur="2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4" dur="20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05" dur="2000"/>
                                        <p:tgtEl>
                                          <p:spTgt spid="17">
                                            <p:txEl>
                                              <p:pRg st="0" end="0"/>
                                            </p:txEl>
                                          </p:spTgt>
                                        </p:tgtEl>
                                      </p:cBhvr>
                                    </p:animEffect>
                                  </p:childTnLst>
                                </p:cTn>
                              </p:par>
                            </p:childTnLst>
                          </p:cTn>
                        </p:par>
                        <p:par>
                          <p:cTn id="106" fill="hold">
                            <p:stCondLst>
                              <p:cond delay="35000"/>
                            </p:stCondLst>
                            <p:childTnLst>
                              <p:par>
                                <p:cTn id="107" presetID="53" presetClass="entr" presetSubtype="0" fill="hold" grpId="0" nodeType="afterEffect">
                                  <p:stCondLst>
                                    <p:cond delay="0"/>
                                  </p:stCondLst>
                                  <p:childTnLst>
                                    <p:set>
                                      <p:cBhvr>
                                        <p:cTn id="108" dur="1" fill="hold">
                                          <p:stCondLst>
                                            <p:cond delay="0"/>
                                          </p:stCondLst>
                                        </p:cTn>
                                        <p:tgtEl>
                                          <p:spTgt spid="14">
                                            <p:bg/>
                                          </p:spTgt>
                                        </p:tgtEl>
                                        <p:attrNameLst>
                                          <p:attrName>style.visibility</p:attrName>
                                        </p:attrNameLst>
                                      </p:cBhvr>
                                      <p:to>
                                        <p:strVal val="visible"/>
                                      </p:to>
                                    </p:set>
                                    <p:anim calcmode="lin" valueType="num">
                                      <p:cBhvr>
                                        <p:cTn id="109" dur="2000" fill="hold"/>
                                        <p:tgtEl>
                                          <p:spTgt spid="14">
                                            <p:bg/>
                                          </p:spTgt>
                                        </p:tgtEl>
                                        <p:attrNameLst>
                                          <p:attrName>ppt_w</p:attrName>
                                        </p:attrNameLst>
                                      </p:cBhvr>
                                      <p:tavLst>
                                        <p:tav tm="0">
                                          <p:val>
                                            <p:fltVal val="0"/>
                                          </p:val>
                                        </p:tav>
                                        <p:tav tm="100000">
                                          <p:val>
                                            <p:strVal val="#ppt_w"/>
                                          </p:val>
                                        </p:tav>
                                      </p:tavLst>
                                    </p:anim>
                                    <p:anim calcmode="lin" valueType="num">
                                      <p:cBhvr>
                                        <p:cTn id="110" dur="2000" fill="hold"/>
                                        <p:tgtEl>
                                          <p:spTgt spid="14">
                                            <p:bg/>
                                          </p:spTgt>
                                        </p:tgtEl>
                                        <p:attrNameLst>
                                          <p:attrName>ppt_h</p:attrName>
                                        </p:attrNameLst>
                                      </p:cBhvr>
                                      <p:tavLst>
                                        <p:tav tm="0">
                                          <p:val>
                                            <p:fltVal val="0"/>
                                          </p:val>
                                        </p:tav>
                                        <p:tav tm="100000">
                                          <p:val>
                                            <p:strVal val="#ppt_h"/>
                                          </p:val>
                                        </p:tav>
                                      </p:tavLst>
                                    </p:anim>
                                    <p:animEffect transition="in" filter="fade">
                                      <p:cBhvr>
                                        <p:cTn id="111" dur="2000"/>
                                        <p:tgtEl>
                                          <p:spTgt spid="14">
                                            <p:bg/>
                                          </p:spTgt>
                                        </p:tgtEl>
                                      </p:cBhvr>
                                    </p:animEffect>
                                  </p:childTnLst>
                                </p:cTn>
                              </p:par>
                            </p:childTnLst>
                          </p:cTn>
                        </p:par>
                        <p:par>
                          <p:cTn id="112" fill="hold">
                            <p:stCondLst>
                              <p:cond delay="37000"/>
                            </p:stCondLst>
                            <p:childTnLst>
                              <p:par>
                                <p:cTn id="113" presetID="53" presetClass="entr" presetSubtype="0" fill="hold" grpId="0" nodeType="afterEffect" nodePh="1">
                                  <p:stCondLst>
                                    <p:cond delay="0"/>
                                  </p:stCondLst>
                                  <p:endCondLst>
                                    <p:cond evt="begin" delay="0">
                                      <p:tn val="113"/>
                                    </p:cond>
                                  </p:endCondLst>
                                  <p:childTnLst>
                                    <p:set>
                                      <p:cBhvr>
                                        <p:cTn id="114" dur="1" fill="hold">
                                          <p:stCondLst>
                                            <p:cond delay="0"/>
                                          </p:stCondLst>
                                        </p:cTn>
                                        <p:tgtEl>
                                          <p:spTgt spid="14">
                                            <p:txEl>
                                              <p:pRg st="0" end="0"/>
                                            </p:txEl>
                                          </p:spTgt>
                                        </p:tgtEl>
                                        <p:attrNameLst>
                                          <p:attrName>style.visibility</p:attrName>
                                        </p:attrNameLst>
                                      </p:cBhvr>
                                      <p:to>
                                        <p:strVal val="visible"/>
                                      </p:to>
                                    </p:set>
                                    <p:anim calcmode="lin" valueType="num">
                                      <p:cBhvr>
                                        <p:cTn id="115" dur="2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16" dur="20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17" dur="2000"/>
                                        <p:tgtEl>
                                          <p:spTgt spid="14">
                                            <p:txEl>
                                              <p:pRg st="0" end="0"/>
                                            </p:txEl>
                                          </p:spTgt>
                                        </p:tgtEl>
                                      </p:cBhvr>
                                    </p:animEffect>
                                  </p:childTnLst>
                                </p:cTn>
                              </p:par>
                            </p:childTnLst>
                          </p:cTn>
                        </p:par>
                        <p:par>
                          <p:cTn id="118" fill="hold">
                            <p:stCondLst>
                              <p:cond delay="39000"/>
                            </p:stCondLst>
                            <p:childTnLst>
                              <p:par>
                                <p:cTn id="119" presetID="53" presetClass="entr" presetSubtype="0" fill="hold" grpId="0" nodeType="afterEffect">
                                  <p:stCondLst>
                                    <p:cond delay="0"/>
                                  </p:stCondLst>
                                  <p:childTnLst>
                                    <p:set>
                                      <p:cBhvr>
                                        <p:cTn id="120" dur="1" fill="hold">
                                          <p:stCondLst>
                                            <p:cond delay="0"/>
                                          </p:stCondLst>
                                        </p:cTn>
                                        <p:tgtEl>
                                          <p:spTgt spid="18">
                                            <p:bg/>
                                          </p:spTgt>
                                        </p:tgtEl>
                                        <p:attrNameLst>
                                          <p:attrName>style.visibility</p:attrName>
                                        </p:attrNameLst>
                                      </p:cBhvr>
                                      <p:to>
                                        <p:strVal val="visible"/>
                                      </p:to>
                                    </p:set>
                                    <p:anim calcmode="lin" valueType="num">
                                      <p:cBhvr>
                                        <p:cTn id="121" dur="2000" fill="hold"/>
                                        <p:tgtEl>
                                          <p:spTgt spid="18">
                                            <p:bg/>
                                          </p:spTgt>
                                        </p:tgtEl>
                                        <p:attrNameLst>
                                          <p:attrName>ppt_w</p:attrName>
                                        </p:attrNameLst>
                                      </p:cBhvr>
                                      <p:tavLst>
                                        <p:tav tm="0">
                                          <p:val>
                                            <p:fltVal val="0"/>
                                          </p:val>
                                        </p:tav>
                                        <p:tav tm="100000">
                                          <p:val>
                                            <p:strVal val="#ppt_w"/>
                                          </p:val>
                                        </p:tav>
                                      </p:tavLst>
                                    </p:anim>
                                    <p:anim calcmode="lin" valueType="num">
                                      <p:cBhvr>
                                        <p:cTn id="122" dur="2000" fill="hold"/>
                                        <p:tgtEl>
                                          <p:spTgt spid="18">
                                            <p:bg/>
                                          </p:spTgt>
                                        </p:tgtEl>
                                        <p:attrNameLst>
                                          <p:attrName>ppt_h</p:attrName>
                                        </p:attrNameLst>
                                      </p:cBhvr>
                                      <p:tavLst>
                                        <p:tav tm="0">
                                          <p:val>
                                            <p:fltVal val="0"/>
                                          </p:val>
                                        </p:tav>
                                        <p:tav tm="100000">
                                          <p:val>
                                            <p:strVal val="#ppt_h"/>
                                          </p:val>
                                        </p:tav>
                                      </p:tavLst>
                                    </p:anim>
                                    <p:animEffect transition="in" filter="fade">
                                      <p:cBhvr>
                                        <p:cTn id="123" dur="2000"/>
                                        <p:tgtEl>
                                          <p:spTgt spid="18">
                                            <p:bg/>
                                          </p:spTgt>
                                        </p:tgtEl>
                                      </p:cBhvr>
                                    </p:animEffect>
                                  </p:childTnLst>
                                </p:cTn>
                              </p:par>
                            </p:childTnLst>
                          </p:cTn>
                        </p:par>
                        <p:par>
                          <p:cTn id="124" fill="hold">
                            <p:stCondLst>
                              <p:cond delay="41000"/>
                            </p:stCondLst>
                            <p:childTnLst>
                              <p:par>
                                <p:cTn id="125" presetID="53" presetClass="entr" presetSubtype="0" fill="hold" grpId="0" nodeType="afterEffect">
                                  <p:stCondLst>
                                    <p:cond delay="0"/>
                                  </p:stCondLst>
                                  <p:childTnLst>
                                    <p:set>
                                      <p:cBhvr>
                                        <p:cTn id="126" dur="1" fill="hold">
                                          <p:stCondLst>
                                            <p:cond delay="0"/>
                                          </p:stCondLst>
                                        </p:cTn>
                                        <p:tgtEl>
                                          <p:spTgt spid="18">
                                            <p:txEl>
                                              <p:pRg st="0" end="0"/>
                                            </p:txEl>
                                          </p:spTgt>
                                        </p:tgtEl>
                                        <p:attrNameLst>
                                          <p:attrName>style.visibility</p:attrName>
                                        </p:attrNameLst>
                                      </p:cBhvr>
                                      <p:to>
                                        <p:strVal val="visible"/>
                                      </p:to>
                                    </p:set>
                                    <p:anim calcmode="lin" valueType="num">
                                      <p:cBhvr>
                                        <p:cTn id="127" dur="2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28" dur="20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29" dur="2000"/>
                                        <p:tgtEl>
                                          <p:spTgt spid="18">
                                            <p:txEl>
                                              <p:pRg st="0" end="0"/>
                                            </p:txEl>
                                          </p:spTgt>
                                        </p:tgtEl>
                                      </p:cBhvr>
                                    </p:animEffect>
                                  </p:childTnLst>
                                </p:cTn>
                              </p:par>
                            </p:childTnLst>
                          </p:cTn>
                        </p:par>
                        <p:par>
                          <p:cTn id="130" fill="hold">
                            <p:stCondLst>
                              <p:cond delay="43000"/>
                            </p:stCondLst>
                            <p:childTnLst>
                              <p:par>
                                <p:cTn id="131" presetID="53" presetClass="entr" presetSubtype="0" fill="hold" grpId="0" nodeType="afterEffect">
                                  <p:stCondLst>
                                    <p:cond delay="0"/>
                                  </p:stCondLst>
                                  <p:childTnLst>
                                    <p:set>
                                      <p:cBhvr>
                                        <p:cTn id="132" dur="1" fill="hold">
                                          <p:stCondLst>
                                            <p:cond delay="0"/>
                                          </p:stCondLst>
                                        </p:cTn>
                                        <p:tgtEl>
                                          <p:spTgt spid="15">
                                            <p:bg/>
                                          </p:spTgt>
                                        </p:tgtEl>
                                        <p:attrNameLst>
                                          <p:attrName>style.visibility</p:attrName>
                                        </p:attrNameLst>
                                      </p:cBhvr>
                                      <p:to>
                                        <p:strVal val="visible"/>
                                      </p:to>
                                    </p:set>
                                    <p:anim calcmode="lin" valueType="num">
                                      <p:cBhvr>
                                        <p:cTn id="133" dur="2000" fill="hold"/>
                                        <p:tgtEl>
                                          <p:spTgt spid="15">
                                            <p:bg/>
                                          </p:spTgt>
                                        </p:tgtEl>
                                        <p:attrNameLst>
                                          <p:attrName>ppt_w</p:attrName>
                                        </p:attrNameLst>
                                      </p:cBhvr>
                                      <p:tavLst>
                                        <p:tav tm="0">
                                          <p:val>
                                            <p:fltVal val="0"/>
                                          </p:val>
                                        </p:tav>
                                        <p:tav tm="100000">
                                          <p:val>
                                            <p:strVal val="#ppt_w"/>
                                          </p:val>
                                        </p:tav>
                                      </p:tavLst>
                                    </p:anim>
                                    <p:anim calcmode="lin" valueType="num">
                                      <p:cBhvr>
                                        <p:cTn id="134" dur="2000" fill="hold"/>
                                        <p:tgtEl>
                                          <p:spTgt spid="15">
                                            <p:bg/>
                                          </p:spTgt>
                                        </p:tgtEl>
                                        <p:attrNameLst>
                                          <p:attrName>ppt_h</p:attrName>
                                        </p:attrNameLst>
                                      </p:cBhvr>
                                      <p:tavLst>
                                        <p:tav tm="0">
                                          <p:val>
                                            <p:fltVal val="0"/>
                                          </p:val>
                                        </p:tav>
                                        <p:tav tm="100000">
                                          <p:val>
                                            <p:strVal val="#ppt_h"/>
                                          </p:val>
                                        </p:tav>
                                      </p:tavLst>
                                    </p:anim>
                                    <p:animEffect transition="in" filter="fade">
                                      <p:cBhvr>
                                        <p:cTn id="135" dur="2000"/>
                                        <p:tgtEl>
                                          <p:spTgt spid="15">
                                            <p:bg/>
                                          </p:spTgt>
                                        </p:tgtEl>
                                      </p:cBhvr>
                                    </p:animEffect>
                                  </p:childTnLst>
                                </p:cTn>
                              </p:par>
                            </p:childTnLst>
                          </p:cTn>
                        </p:par>
                        <p:par>
                          <p:cTn id="136" fill="hold">
                            <p:stCondLst>
                              <p:cond delay="45000"/>
                            </p:stCondLst>
                            <p:childTnLst>
                              <p:par>
                                <p:cTn id="137" presetID="53" presetClass="entr" presetSubtype="0" fill="hold" grpId="0" nodeType="afterEffect" nodePh="1">
                                  <p:stCondLst>
                                    <p:cond delay="0"/>
                                  </p:stCondLst>
                                  <p:endCondLst>
                                    <p:cond evt="begin" delay="0">
                                      <p:tn val="137"/>
                                    </p:cond>
                                  </p:endCondLst>
                                  <p:childTnLst>
                                    <p:set>
                                      <p:cBhvr>
                                        <p:cTn id="138" dur="1" fill="hold">
                                          <p:stCondLst>
                                            <p:cond delay="0"/>
                                          </p:stCondLst>
                                        </p:cTn>
                                        <p:tgtEl>
                                          <p:spTgt spid="15">
                                            <p:txEl>
                                              <p:pRg st="0" end="0"/>
                                            </p:txEl>
                                          </p:spTgt>
                                        </p:tgtEl>
                                        <p:attrNameLst>
                                          <p:attrName>style.visibility</p:attrName>
                                        </p:attrNameLst>
                                      </p:cBhvr>
                                      <p:to>
                                        <p:strVal val="visible"/>
                                      </p:to>
                                    </p:set>
                                    <p:anim calcmode="lin" valueType="num">
                                      <p:cBhvr>
                                        <p:cTn id="139" dur="2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40" dur="2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41" dur="2000"/>
                                        <p:tgtEl>
                                          <p:spTgt spid="15">
                                            <p:txEl>
                                              <p:pRg st="0" end="0"/>
                                            </p:txEl>
                                          </p:spTgt>
                                        </p:tgtEl>
                                      </p:cBhvr>
                                    </p:animEffect>
                                  </p:childTnLst>
                                </p:cTn>
                              </p:par>
                            </p:childTnLst>
                          </p:cTn>
                        </p:par>
                        <p:par>
                          <p:cTn id="142" fill="hold">
                            <p:stCondLst>
                              <p:cond delay="47000"/>
                            </p:stCondLst>
                            <p:childTnLst>
                              <p:par>
                                <p:cTn id="143" presetID="53" presetClass="entr" presetSubtype="0" fill="hold" grpId="0" nodeType="afterEffect">
                                  <p:stCondLst>
                                    <p:cond delay="0"/>
                                  </p:stCondLst>
                                  <p:childTnLst>
                                    <p:set>
                                      <p:cBhvr>
                                        <p:cTn id="144" dur="1" fill="hold">
                                          <p:stCondLst>
                                            <p:cond delay="0"/>
                                          </p:stCondLst>
                                        </p:cTn>
                                        <p:tgtEl>
                                          <p:spTgt spid="19">
                                            <p:bg/>
                                          </p:spTgt>
                                        </p:tgtEl>
                                        <p:attrNameLst>
                                          <p:attrName>style.visibility</p:attrName>
                                        </p:attrNameLst>
                                      </p:cBhvr>
                                      <p:to>
                                        <p:strVal val="visible"/>
                                      </p:to>
                                    </p:set>
                                    <p:anim calcmode="lin" valueType="num">
                                      <p:cBhvr>
                                        <p:cTn id="145" dur="2000" fill="hold"/>
                                        <p:tgtEl>
                                          <p:spTgt spid="19">
                                            <p:bg/>
                                          </p:spTgt>
                                        </p:tgtEl>
                                        <p:attrNameLst>
                                          <p:attrName>ppt_w</p:attrName>
                                        </p:attrNameLst>
                                      </p:cBhvr>
                                      <p:tavLst>
                                        <p:tav tm="0">
                                          <p:val>
                                            <p:fltVal val="0"/>
                                          </p:val>
                                        </p:tav>
                                        <p:tav tm="100000">
                                          <p:val>
                                            <p:strVal val="#ppt_w"/>
                                          </p:val>
                                        </p:tav>
                                      </p:tavLst>
                                    </p:anim>
                                    <p:anim calcmode="lin" valueType="num">
                                      <p:cBhvr>
                                        <p:cTn id="146" dur="2000" fill="hold"/>
                                        <p:tgtEl>
                                          <p:spTgt spid="19">
                                            <p:bg/>
                                          </p:spTgt>
                                        </p:tgtEl>
                                        <p:attrNameLst>
                                          <p:attrName>ppt_h</p:attrName>
                                        </p:attrNameLst>
                                      </p:cBhvr>
                                      <p:tavLst>
                                        <p:tav tm="0">
                                          <p:val>
                                            <p:fltVal val="0"/>
                                          </p:val>
                                        </p:tav>
                                        <p:tav tm="100000">
                                          <p:val>
                                            <p:strVal val="#ppt_h"/>
                                          </p:val>
                                        </p:tav>
                                      </p:tavLst>
                                    </p:anim>
                                    <p:animEffect transition="in" filter="fade">
                                      <p:cBhvr>
                                        <p:cTn id="147" dur="2000"/>
                                        <p:tgtEl>
                                          <p:spTgt spid="19">
                                            <p:bg/>
                                          </p:spTgt>
                                        </p:tgtEl>
                                      </p:cBhvr>
                                    </p:animEffect>
                                  </p:childTnLst>
                                </p:cTn>
                              </p:par>
                            </p:childTnLst>
                          </p:cTn>
                        </p:par>
                        <p:par>
                          <p:cTn id="148" fill="hold">
                            <p:stCondLst>
                              <p:cond delay="49000"/>
                            </p:stCondLst>
                            <p:childTnLst>
                              <p:par>
                                <p:cTn id="149" presetID="53" presetClass="entr" presetSubtype="0" fill="hold" grpId="0" nodeType="afterEffect">
                                  <p:stCondLst>
                                    <p:cond delay="0"/>
                                  </p:stCondLst>
                                  <p:childTnLst>
                                    <p:set>
                                      <p:cBhvr>
                                        <p:cTn id="150" dur="1" fill="hold">
                                          <p:stCondLst>
                                            <p:cond delay="0"/>
                                          </p:stCondLst>
                                        </p:cTn>
                                        <p:tgtEl>
                                          <p:spTgt spid="19">
                                            <p:txEl>
                                              <p:pRg st="0" end="0"/>
                                            </p:txEl>
                                          </p:spTgt>
                                        </p:tgtEl>
                                        <p:attrNameLst>
                                          <p:attrName>style.visibility</p:attrName>
                                        </p:attrNameLst>
                                      </p:cBhvr>
                                      <p:to>
                                        <p:strVal val="visible"/>
                                      </p:to>
                                    </p:set>
                                    <p:anim calcmode="lin" valueType="num">
                                      <p:cBhvr>
                                        <p:cTn id="151" dur="2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52" dur="20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3" dur="2000"/>
                                        <p:tgtEl>
                                          <p:spTgt spid="19">
                                            <p:txEl>
                                              <p:pRg st="0" end="0"/>
                                            </p:txEl>
                                          </p:spTgt>
                                        </p:tgtEl>
                                      </p:cBhvr>
                                    </p:animEffect>
                                  </p:childTnLst>
                                </p:cTn>
                              </p:par>
                            </p:childTnLst>
                          </p:cTn>
                        </p:par>
                        <p:par>
                          <p:cTn id="154" fill="hold">
                            <p:stCondLst>
                              <p:cond delay="51000"/>
                            </p:stCondLst>
                            <p:childTnLst>
                              <p:par>
                                <p:cTn id="155" presetID="53" presetClass="entr" presetSubtype="0" fill="hold" grpId="0" nodeType="afterEffect">
                                  <p:stCondLst>
                                    <p:cond delay="0"/>
                                  </p:stCondLst>
                                  <p:childTnLst>
                                    <p:set>
                                      <p:cBhvr>
                                        <p:cTn id="156" dur="1" fill="hold">
                                          <p:stCondLst>
                                            <p:cond delay="0"/>
                                          </p:stCondLst>
                                        </p:cTn>
                                        <p:tgtEl>
                                          <p:spTgt spid="16">
                                            <p:bg/>
                                          </p:spTgt>
                                        </p:tgtEl>
                                        <p:attrNameLst>
                                          <p:attrName>style.visibility</p:attrName>
                                        </p:attrNameLst>
                                      </p:cBhvr>
                                      <p:to>
                                        <p:strVal val="visible"/>
                                      </p:to>
                                    </p:set>
                                    <p:anim calcmode="lin" valueType="num">
                                      <p:cBhvr>
                                        <p:cTn id="157" dur="2000" fill="hold"/>
                                        <p:tgtEl>
                                          <p:spTgt spid="16">
                                            <p:bg/>
                                          </p:spTgt>
                                        </p:tgtEl>
                                        <p:attrNameLst>
                                          <p:attrName>ppt_w</p:attrName>
                                        </p:attrNameLst>
                                      </p:cBhvr>
                                      <p:tavLst>
                                        <p:tav tm="0">
                                          <p:val>
                                            <p:fltVal val="0"/>
                                          </p:val>
                                        </p:tav>
                                        <p:tav tm="100000">
                                          <p:val>
                                            <p:strVal val="#ppt_w"/>
                                          </p:val>
                                        </p:tav>
                                      </p:tavLst>
                                    </p:anim>
                                    <p:anim calcmode="lin" valueType="num">
                                      <p:cBhvr>
                                        <p:cTn id="158" dur="2000" fill="hold"/>
                                        <p:tgtEl>
                                          <p:spTgt spid="16">
                                            <p:bg/>
                                          </p:spTgt>
                                        </p:tgtEl>
                                        <p:attrNameLst>
                                          <p:attrName>ppt_h</p:attrName>
                                        </p:attrNameLst>
                                      </p:cBhvr>
                                      <p:tavLst>
                                        <p:tav tm="0">
                                          <p:val>
                                            <p:fltVal val="0"/>
                                          </p:val>
                                        </p:tav>
                                        <p:tav tm="100000">
                                          <p:val>
                                            <p:strVal val="#ppt_h"/>
                                          </p:val>
                                        </p:tav>
                                      </p:tavLst>
                                    </p:anim>
                                    <p:animEffect transition="in" filter="fade">
                                      <p:cBhvr>
                                        <p:cTn id="159" dur="2000"/>
                                        <p:tgtEl>
                                          <p:spTgt spid="16">
                                            <p:bg/>
                                          </p:spTgt>
                                        </p:tgtEl>
                                      </p:cBhvr>
                                    </p:animEffect>
                                  </p:childTnLst>
                                </p:cTn>
                              </p:par>
                            </p:childTnLst>
                          </p:cTn>
                        </p:par>
                        <p:par>
                          <p:cTn id="160" fill="hold">
                            <p:stCondLst>
                              <p:cond delay="53000"/>
                            </p:stCondLst>
                            <p:childTnLst>
                              <p:par>
                                <p:cTn id="161" presetID="53" presetClass="entr" presetSubtype="0" fill="hold" grpId="0" nodeType="afterEffect" nodePh="1">
                                  <p:stCondLst>
                                    <p:cond delay="0"/>
                                  </p:stCondLst>
                                  <p:endCondLst>
                                    <p:cond evt="begin" delay="0">
                                      <p:tn val="161"/>
                                    </p:cond>
                                  </p:endCondLst>
                                  <p:childTnLst>
                                    <p:set>
                                      <p:cBhvr>
                                        <p:cTn id="162" dur="1" fill="hold">
                                          <p:stCondLst>
                                            <p:cond delay="0"/>
                                          </p:stCondLst>
                                        </p:cTn>
                                        <p:tgtEl>
                                          <p:spTgt spid="16">
                                            <p:txEl>
                                              <p:pRg st="0" end="0"/>
                                            </p:txEl>
                                          </p:spTgt>
                                        </p:tgtEl>
                                        <p:attrNameLst>
                                          <p:attrName>style.visibility</p:attrName>
                                        </p:attrNameLst>
                                      </p:cBhvr>
                                      <p:to>
                                        <p:strVal val="visible"/>
                                      </p:to>
                                    </p:set>
                                    <p:anim calcmode="lin" valueType="num">
                                      <p:cBhvr>
                                        <p:cTn id="163" dur="2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64" dur="2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65" dur="2000"/>
                                        <p:tgtEl>
                                          <p:spTgt spid="16">
                                            <p:txEl>
                                              <p:pRg st="0" end="0"/>
                                            </p:txEl>
                                          </p:spTgt>
                                        </p:tgtEl>
                                      </p:cBhvr>
                                    </p:animEffect>
                                  </p:childTnLst>
                                </p:cTn>
                              </p:par>
                            </p:childTnLst>
                          </p:cTn>
                        </p:par>
                        <p:par>
                          <p:cTn id="166" fill="hold">
                            <p:stCondLst>
                              <p:cond delay="55000"/>
                            </p:stCondLst>
                            <p:childTnLst>
                              <p:par>
                                <p:cTn id="167" presetID="53" presetClass="entr" presetSubtype="0" fill="hold" grpId="0" nodeType="afterEffect">
                                  <p:stCondLst>
                                    <p:cond delay="0"/>
                                  </p:stCondLst>
                                  <p:childTnLst>
                                    <p:set>
                                      <p:cBhvr>
                                        <p:cTn id="168" dur="1" fill="hold">
                                          <p:stCondLst>
                                            <p:cond delay="0"/>
                                          </p:stCondLst>
                                        </p:cTn>
                                        <p:tgtEl>
                                          <p:spTgt spid="21">
                                            <p:bg/>
                                          </p:spTgt>
                                        </p:tgtEl>
                                        <p:attrNameLst>
                                          <p:attrName>style.visibility</p:attrName>
                                        </p:attrNameLst>
                                      </p:cBhvr>
                                      <p:to>
                                        <p:strVal val="visible"/>
                                      </p:to>
                                    </p:set>
                                    <p:anim calcmode="lin" valueType="num">
                                      <p:cBhvr>
                                        <p:cTn id="169" dur="2000" fill="hold"/>
                                        <p:tgtEl>
                                          <p:spTgt spid="21">
                                            <p:bg/>
                                          </p:spTgt>
                                        </p:tgtEl>
                                        <p:attrNameLst>
                                          <p:attrName>ppt_w</p:attrName>
                                        </p:attrNameLst>
                                      </p:cBhvr>
                                      <p:tavLst>
                                        <p:tav tm="0">
                                          <p:val>
                                            <p:fltVal val="0"/>
                                          </p:val>
                                        </p:tav>
                                        <p:tav tm="100000">
                                          <p:val>
                                            <p:strVal val="#ppt_w"/>
                                          </p:val>
                                        </p:tav>
                                      </p:tavLst>
                                    </p:anim>
                                    <p:anim calcmode="lin" valueType="num">
                                      <p:cBhvr>
                                        <p:cTn id="170" dur="2000" fill="hold"/>
                                        <p:tgtEl>
                                          <p:spTgt spid="21">
                                            <p:bg/>
                                          </p:spTgt>
                                        </p:tgtEl>
                                        <p:attrNameLst>
                                          <p:attrName>ppt_h</p:attrName>
                                        </p:attrNameLst>
                                      </p:cBhvr>
                                      <p:tavLst>
                                        <p:tav tm="0">
                                          <p:val>
                                            <p:fltVal val="0"/>
                                          </p:val>
                                        </p:tav>
                                        <p:tav tm="100000">
                                          <p:val>
                                            <p:strVal val="#ppt_h"/>
                                          </p:val>
                                        </p:tav>
                                      </p:tavLst>
                                    </p:anim>
                                    <p:animEffect transition="in" filter="fade">
                                      <p:cBhvr>
                                        <p:cTn id="171" dur="2000"/>
                                        <p:tgtEl>
                                          <p:spTgt spid="21">
                                            <p:bg/>
                                          </p:spTgt>
                                        </p:tgtEl>
                                      </p:cBhvr>
                                    </p:animEffect>
                                  </p:childTnLst>
                                </p:cTn>
                              </p:par>
                            </p:childTnLst>
                          </p:cTn>
                        </p:par>
                        <p:par>
                          <p:cTn id="172" fill="hold">
                            <p:stCondLst>
                              <p:cond delay="57000"/>
                            </p:stCondLst>
                            <p:childTnLst>
                              <p:par>
                                <p:cTn id="173" presetID="53" presetClass="entr" presetSubtype="0" fill="hold" grpId="0" nodeType="afterEffect">
                                  <p:stCondLst>
                                    <p:cond delay="0"/>
                                  </p:stCondLst>
                                  <p:childTnLst>
                                    <p:set>
                                      <p:cBhvr>
                                        <p:cTn id="174" dur="1" fill="hold">
                                          <p:stCondLst>
                                            <p:cond delay="0"/>
                                          </p:stCondLst>
                                        </p:cTn>
                                        <p:tgtEl>
                                          <p:spTgt spid="21">
                                            <p:txEl>
                                              <p:pRg st="0" end="0"/>
                                            </p:txEl>
                                          </p:spTgt>
                                        </p:tgtEl>
                                        <p:attrNameLst>
                                          <p:attrName>style.visibility</p:attrName>
                                        </p:attrNameLst>
                                      </p:cBhvr>
                                      <p:to>
                                        <p:strVal val="visible"/>
                                      </p:to>
                                    </p:set>
                                    <p:anim calcmode="lin" valueType="num">
                                      <p:cBhvr>
                                        <p:cTn id="175" dur="2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76" dur="20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77" dur="2000"/>
                                        <p:tgtEl>
                                          <p:spTgt spid="21">
                                            <p:txEl>
                                              <p:pRg st="0" end="0"/>
                                            </p:txEl>
                                          </p:spTgt>
                                        </p:tgtEl>
                                      </p:cBhvr>
                                    </p:animEffect>
                                  </p:childTnLst>
                                </p:cTn>
                              </p:par>
                            </p:childTnLst>
                          </p:cTn>
                        </p:par>
                        <p:par>
                          <p:cTn id="178" fill="hold">
                            <p:stCondLst>
                              <p:cond delay="59000"/>
                            </p:stCondLst>
                            <p:childTnLst>
                              <p:par>
                                <p:cTn id="179" presetID="22" presetClass="entr" presetSubtype="2" fill="hold" grpId="0" nodeType="afterEffect">
                                  <p:stCondLst>
                                    <p:cond delay="0"/>
                                  </p:stCondLst>
                                  <p:childTnLst>
                                    <p:set>
                                      <p:cBhvr>
                                        <p:cTn id="180" dur="1" fill="hold">
                                          <p:stCondLst>
                                            <p:cond delay="0"/>
                                          </p:stCondLst>
                                        </p:cTn>
                                        <p:tgtEl>
                                          <p:spTgt spid="22"/>
                                        </p:tgtEl>
                                        <p:attrNameLst>
                                          <p:attrName>style.visibility</p:attrName>
                                        </p:attrNameLst>
                                      </p:cBhvr>
                                      <p:to>
                                        <p:strVal val="visible"/>
                                      </p:to>
                                    </p:set>
                                    <p:animEffect transition="in" filter="wipe(right)">
                                      <p:cBhvr>
                                        <p:cTn id="181" dur="2000"/>
                                        <p:tgtEl>
                                          <p:spTgt spid="22"/>
                                        </p:tgtEl>
                                      </p:cBhvr>
                                    </p:animEffect>
                                  </p:childTnLst>
                                </p:cTn>
                              </p:par>
                            </p:childTnLst>
                          </p:cTn>
                        </p:par>
                        <p:par>
                          <p:cTn id="182" fill="hold">
                            <p:stCondLst>
                              <p:cond delay="61000"/>
                            </p:stCondLst>
                            <p:childTnLst>
                              <p:par>
                                <p:cTn id="183" presetID="53" presetClass="entr" presetSubtype="0" fill="hold" grpId="0" nodeType="afterEffect">
                                  <p:stCondLst>
                                    <p:cond delay="2000"/>
                                  </p:stCondLst>
                                  <p:childTnLst>
                                    <p:set>
                                      <p:cBhvr>
                                        <p:cTn id="184" dur="1" fill="hold">
                                          <p:stCondLst>
                                            <p:cond delay="0"/>
                                          </p:stCondLst>
                                        </p:cTn>
                                        <p:tgtEl>
                                          <p:spTgt spid="23"/>
                                        </p:tgtEl>
                                        <p:attrNameLst>
                                          <p:attrName>style.visibility</p:attrName>
                                        </p:attrNameLst>
                                      </p:cBhvr>
                                      <p:to>
                                        <p:strVal val="visible"/>
                                      </p:to>
                                    </p:set>
                                    <p:anim calcmode="lin" valueType="num">
                                      <p:cBhvr>
                                        <p:cTn id="185" dur="2000" fill="hold"/>
                                        <p:tgtEl>
                                          <p:spTgt spid="23"/>
                                        </p:tgtEl>
                                        <p:attrNameLst>
                                          <p:attrName>ppt_w</p:attrName>
                                        </p:attrNameLst>
                                      </p:cBhvr>
                                      <p:tavLst>
                                        <p:tav tm="0">
                                          <p:val>
                                            <p:fltVal val="0"/>
                                          </p:val>
                                        </p:tav>
                                        <p:tav tm="100000">
                                          <p:val>
                                            <p:strVal val="#ppt_w"/>
                                          </p:val>
                                        </p:tav>
                                      </p:tavLst>
                                    </p:anim>
                                    <p:anim calcmode="lin" valueType="num">
                                      <p:cBhvr>
                                        <p:cTn id="186" dur="2000" fill="hold"/>
                                        <p:tgtEl>
                                          <p:spTgt spid="23"/>
                                        </p:tgtEl>
                                        <p:attrNameLst>
                                          <p:attrName>ppt_h</p:attrName>
                                        </p:attrNameLst>
                                      </p:cBhvr>
                                      <p:tavLst>
                                        <p:tav tm="0">
                                          <p:val>
                                            <p:fltVal val="0"/>
                                          </p:val>
                                        </p:tav>
                                        <p:tav tm="100000">
                                          <p:val>
                                            <p:strVal val="#ppt_h"/>
                                          </p:val>
                                        </p:tav>
                                      </p:tavLst>
                                    </p:anim>
                                    <p:animEffect transition="in" filter="fade">
                                      <p:cBhvr>
                                        <p:cTn id="187" dur="2000"/>
                                        <p:tgtEl>
                                          <p:spTgt spid="23"/>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xit" presetSubtype="0" fill="hold" grpId="1" nodeType="clickEffect">
                                  <p:stCondLst>
                                    <p:cond delay="0"/>
                                  </p:stCondLst>
                                  <p:childTnLst>
                                    <p:anim calcmode="lin" valueType="num">
                                      <p:cBhvr>
                                        <p:cTn id="191" dur="500"/>
                                        <p:tgtEl>
                                          <p:spTgt spid="3"/>
                                        </p:tgtEl>
                                        <p:attrNameLst>
                                          <p:attrName>ppt_w</p:attrName>
                                        </p:attrNameLst>
                                      </p:cBhvr>
                                      <p:tavLst>
                                        <p:tav tm="0">
                                          <p:val>
                                            <p:strVal val="ppt_w"/>
                                          </p:val>
                                        </p:tav>
                                        <p:tav tm="100000">
                                          <p:val>
                                            <p:fltVal val="0"/>
                                          </p:val>
                                        </p:tav>
                                      </p:tavLst>
                                    </p:anim>
                                    <p:anim calcmode="lin" valueType="num">
                                      <p:cBhvr>
                                        <p:cTn id="192" dur="500"/>
                                        <p:tgtEl>
                                          <p:spTgt spid="3"/>
                                        </p:tgtEl>
                                        <p:attrNameLst>
                                          <p:attrName>ppt_h</p:attrName>
                                        </p:attrNameLst>
                                      </p:cBhvr>
                                      <p:tavLst>
                                        <p:tav tm="0">
                                          <p:val>
                                            <p:strVal val="ppt_h"/>
                                          </p:val>
                                        </p:tav>
                                        <p:tav tm="100000">
                                          <p:val>
                                            <p:fltVal val="0"/>
                                          </p:val>
                                        </p:tav>
                                      </p:tavLst>
                                    </p:anim>
                                    <p:animEffect transition="out" filter="fade">
                                      <p:cBhvr>
                                        <p:cTn id="193" dur="500"/>
                                        <p:tgtEl>
                                          <p:spTgt spid="3"/>
                                        </p:tgtEl>
                                      </p:cBhvr>
                                    </p:animEffect>
                                    <p:set>
                                      <p:cBhvr>
                                        <p:cTn id="194" dur="1" fill="hold">
                                          <p:stCondLst>
                                            <p:cond delay="499"/>
                                          </p:stCondLst>
                                        </p:cTn>
                                        <p:tgtEl>
                                          <p:spTgt spid="3"/>
                                        </p:tgtEl>
                                        <p:attrNameLst>
                                          <p:attrName>style.visibility</p:attrName>
                                        </p:attrNameLst>
                                      </p:cBhvr>
                                      <p:to>
                                        <p:strVal val="hidden"/>
                                      </p:to>
                                    </p:set>
                                  </p:childTnLst>
                                </p:cTn>
                              </p:par>
                              <p:par>
                                <p:cTn id="195" presetID="53" presetClass="exit" presetSubtype="0" fill="hold" grpId="1" nodeType="withEffect">
                                  <p:stCondLst>
                                    <p:cond delay="0"/>
                                  </p:stCondLst>
                                  <p:childTnLst>
                                    <p:anim calcmode="lin" valueType="num">
                                      <p:cBhvr>
                                        <p:cTn id="196" dur="500"/>
                                        <p:tgtEl>
                                          <p:spTgt spid="7">
                                            <p:txEl>
                                              <p:pRg st="0" end="0"/>
                                            </p:txEl>
                                          </p:spTgt>
                                        </p:tgtEl>
                                        <p:attrNameLst>
                                          <p:attrName>ppt_w</p:attrName>
                                        </p:attrNameLst>
                                      </p:cBhvr>
                                      <p:tavLst>
                                        <p:tav tm="0">
                                          <p:val>
                                            <p:strVal val="ppt_w"/>
                                          </p:val>
                                        </p:tav>
                                        <p:tav tm="100000">
                                          <p:val>
                                            <p:fltVal val="0"/>
                                          </p:val>
                                        </p:tav>
                                      </p:tavLst>
                                    </p:anim>
                                    <p:anim calcmode="lin" valueType="num">
                                      <p:cBhvr>
                                        <p:cTn id="197" dur="500"/>
                                        <p:tgtEl>
                                          <p:spTgt spid="7">
                                            <p:txEl>
                                              <p:pRg st="0" end="0"/>
                                            </p:txEl>
                                          </p:spTgt>
                                        </p:tgtEl>
                                        <p:attrNameLst>
                                          <p:attrName>ppt_h</p:attrName>
                                        </p:attrNameLst>
                                      </p:cBhvr>
                                      <p:tavLst>
                                        <p:tav tm="0">
                                          <p:val>
                                            <p:strVal val="ppt_h"/>
                                          </p:val>
                                        </p:tav>
                                        <p:tav tm="100000">
                                          <p:val>
                                            <p:fltVal val="0"/>
                                          </p:val>
                                        </p:tav>
                                      </p:tavLst>
                                    </p:anim>
                                    <p:animEffect transition="out" filter="fade">
                                      <p:cBhvr>
                                        <p:cTn id="198" dur="500"/>
                                        <p:tgtEl>
                                          <p:spTgt spid="7">
                                            <p:txEl>
                                              <p:pRg st="0" end="0"/>
                                            </p:txEl>
                                          </p:spTgt>
                                        </p:tgtEl>
                                      </p:cBhvr>
                                    </p:animEffect>
                                    <p:set>
                                      <p:cBhvr>
                                        <p:cTn id="199" dur="1" fill="hold">
                                          <p:stCondLst>
                                            <p:cond delay="499"/>
                                          </p:stCondLst>
                                        </p:cTn>
                                        <p:tgtEl>
                                          <p:spTgt spid="7">
                                            <p:txEl>
                                              <p:pRg st="0" end="0"/>
                                            </p:txEl>
                                          </p:spTgt>
                                        </p:tgtEl>
                                        <p:attrNameLst>
                                          <p:attrName>style.visibility</p:attrName>
                                        </p:attrNameLst>
                                      </p:cBhvr>
                                      <p:to>
                                        <p:strVal val="hidden"/>
                                      </p:to>
                                    </p:set>
                                  </p:childTnLst>
                                </p:cTn>
                              </p:par>
                              <p:par>
                                <p:cTn id="200" presetID="53" presetClass="exit" presetSubtype="0" fill="hold" grpId="1" nodeType="withEffect">
                                  <p:stCondLst>
                                    <p:cond delay="0"/>
                                  </p:stCondLst>
                                  <p:childTnLst>
                                    <p:anim calcmode="lin" valueType="num">
                                      <p:cBhvr>
                                        <p:cTn id="201" dur="500"/>
                                        <p:tgtEl>
                                          <p:spTgt spid="7">
                                            <p:bg/>
                                          </p:spTgt>
                                        </p:tgtEl>
                                        <p:attrNameLst>
                                          <p:attrName>ppt_w</p:attrName>
                                        </p:attrNameLst>
                                      </p:cBhvr>
                                      <p:tavLst>
                                        <p:tav tm="0">
                                          <p:val>
                                            <p:strVal val="ppt_w"/>
                                          </p:val>
                                        </p:tav>
                                        <p:tav tm="100000">
                                          <p:val>
                                            <p:fltVal val="0"/>
                                          </p:val>
                                        </p:tav>
                                      </p:tavLst>
                                    </p:anim>
                                    <p:anim calcmode="lin" valueType="num">
                                      <p:cBhvr>
                                        <p:cTn id="202" dur="500"/>
                                        <p:tgtEl>
                                          <p:spTgt spid="7">
                                            <p:bg/>
                                          </p:spTgt>
                                        </p:tgtEl>
                                        <p:attrNameLst>
                                          <p:attrName>ppt_h</p:attrName>
                                        </p:attrNameLst>
                                      </p:cBhvr>
                                      <p:tavLst>
                                        <p:tav tm="0">
                                          <p:val>
                                            <p:strVal val="ppt_h"/>
                                          </p:val>
                                        </p:tav>
                                        <p:tav tm="100000">
                                          <p:val>
                                            <p:fltVal val="0"/>
                                          </p:val>
                                        </p:tav>
                                      </p:tavLst>
                                    </p:anim>
                                    <p:animEffect transition="out" filter="fade">
                                      <p:cBhvr>
                                        <p:cTn id="203" dur="500"/>
                                        <p:tgtEl>
                                          <p:spTgt spid="7">
                                            <p:bg/>
                                          </p:spTgt>
                                        </p:tgtEl>
                                      </p:cBhvr>
                                    </p:animEffect>
                                    <p:set>
                                      <p:cBhvr>
                                        <p:cTn id="204" dur="1" fill="hold">
                                          <p:stCondLst>
                                            <p:cond delay="499"/>
                                          </p:stCondLst>
                                        </p:cTn>
                                        <p:tgtEl>
                                          <p:spTgt spid="7">
                                            <p:bg/>
                                          </p:spTgt>
                                        </p:tgtEl>
                                        <p:attrNameLst>
                                          <p:attrName>style.visibility</p:attrName>
                                        </p:attrNameLst>
                                      </p:cBhvr>
                                      <p:to>
                                        <p:strVal val="hidden"/>
                                      </p:to>
                                    </p:set>
                                  </p:childTnLst>
                                </p:cTn>
                              </p:par>
                              <p:par>
                                <p:cTn id="205" presetID="53" presetClass="exit" presetSubtype="0" fill="hold" grpId="1" nodeType="withEffect" nodePh="1">
                                  <p:stCondLst>
                                    <p:cond delay="0"/>
                                  </p:stCondLst>
                                  <p:endCondLst>
                                    <p:cond evt="begin" delay="0">
                                      <p:tn val="205"/>
                                    </p:cond>
                                  </p:endCondLst>
                                  <p:childTnLst>
                                    <p:anim calcmode="lin" valueType="num">
                                      <p:cBhvr>
                                        <p:cTn id="206" dur="500"/>
                                        <p:tgtEl>
                                          <p:spTgt spid="8">
                                            <p:txEl>
                                              <p:pRg st="0" end="0"/>
                                            </p:txEl>
                                          </p:spTgt>
                                        </p:tgtEl>
                                        <p:attrNameLst>
                                          <p:attrName>ppt_w</p:attrName>
                                        </p:attrNameLst>
                                      </p:cBhvr>
                                      <p:tavLst>
                                        <p:tav tm="0">
                                          <p:val>
                                            <p:strVal val="ppt_w"/>
                                          </p:val>
                                        </p:tav>
                                        <p:tav tm="100000">
                                          <p:val>
                                            <p:fltVal val="0"/>
                                          </p:val>
                                        </p:tav>
                                      </p:tavLst>
                                    </p:anim>
                                    <p:anim calcmode="lin" valueType="num">
                                      <p:cBhvr>
                                        <p:cTn id="207" dur="500"/>
                                        <p:tgtEl>
                                          <p:spTgt spid="8">
                                            <p:txEl>
                                              <p:pRg st="0" end="0"/>
                                            </p:txEl>
                                          </p:spTgt>
                                        </p:tgtEl>
                                        <p:attrNameLst>
                                          <p:attrName>ppt_h</p:attrName>
                                        </p:attrNameLst>
                                      </p:cBhvr>
                                      <p:tavLst>
                                        <p:tav tm="0">
                                          <p:val>
                                            <p:strVal val="ppt_h"/>
                                          </p:val>
                                        </p:tav>
                                        <p:tav tm="100000">
                                          <p:val>
                                            <p:fltVal val="0"/>
                                          </p:val>
                                        </p:tav>
                                      </p:tavLst>
                                    </p:anim>
                                    <p:animEffect transition="out" filter="fade">
                                      <p:cBhvr>
                                        <p:cTn id="208" dur="500"/>
                                        <p:tgtEl>
                                          <p:spTgt spid="8">
                                            <p:txEl>
                                              <p:pRg st="0" end="0"/>
                                            </p:txEl>
                                          </p:spTgt>
                                        </p:tgtEl>
                                      </p:cBhvr>
                                    </p:animEffect>
                                    <p:set>
                                      <p:cBhvr>
                                        <p:cTn id="209" dur="1" fill="hold">
                                          <p:stCondLst>
                                            <p:cond delay="499"/>
                                          </p:stCondLst>
                                        </p:cTn>
                                        <p:tgtEl>
                                          <p:spTgt spid="8">
                                            <p:txEl>
                                              <p:pRg st="0" end="0"/>
                                            </p:txEl>
                                          </p:spTgt>
                                        </p:tgtEl>
                                        <p:attrNameLst>
                                          <p:attrName>style.visibility</p:attrName>
                                        </p:attrNameLst>
                                      </p:cBhvr>
                                      <p:to>
                                        <p:strVal val="hidden"/>
                                      </p:to>
                                    </p:set>
                                  </p:childTnLst>
                                </p:cTn>
                              </p:par>
                              <p:par>
                                <p:cTn id="210" presetID="53" presetClass="exit" presetSubtype="0" fill="hold" grpId="1" nodeType="withEffect">
                                  <p:stCondLst>
                                    <p:cond delay="0"/>
                                  </p:stCondLst>
                                  <p:childTnLst>
                                    <p:anim calcmode="lin" valueType="num">
                                      <p:cBhvr>
                                        <p:cTn id="211" dur="500"/>
                                        <p:tgtEl>
                                          <p:spTgt spid="8">
                                            <p:bg/>
                                          </p:spTgt>
                                        </p:tgtEl>
                                        <p:attrNameLst>
                                          <p:attrName>ppt_w</p:attrName>
                                        </p:attrNameLst>
                                      </p:cBhvr>
                                      <p:tavLst>
                                        <p:tav tm="0">
                                          <p:val>
                                            <p:strVal val="ppt_w"/>
                                          </p:val>
                                        </p:tav>
                                        <p:tav tm="100000">
                                          <p:val>
                                            <p:fltVal val="0"/>
                                          </p:val>
                                        </p:tav>
                                      </p:tavLst>
                                    </p:anim>
                                    <p:anim calcmode="lin" valueType="num">
                                      <p:cBhvr>
                                        <p:cTn id="212" dur="500"/>
                                        <p:tgtEl>
                                          <p:spTgt spid="8">
                                            <p:bg/>
                                          </p:spTgt>
                                        </p:tgtEl>
                                        <p:attrNameLst>
                                          <p:attrName>ppt_h</p:attrName>
                                        </p:attrNameLst>
                                      </p:cBhvr>
                                      <p:tavLst>
                                        <p:tav tm="0">
                                          <p:val>
                                            <p:strVal val="ppt_h"/>
                                          </p:val>
                                        </p:tav>
                                        <p:tav tm="100000">
                                          <p:val>
                                            <p:fltVal val="0"/>
                                          </p:val>
                                        </p:tav>
                                      </p:tavLst>
                                    </p:anim>
                                    <p:animEffect transition="out" filter="fade">
                                      <p:cBhvr>
                                        <p:cTn id="213" dur="500"/>
                                        <p:tgtEl>
                                          <p:spTgt spid="8">
                                            <p:bg/>
                                          </p:spTgt>
                                        </p:tgtEl>
                                      </p:cBhvr>
                                    </p:animEffect>
                                    <p:set>
                                      <p:cBhvr>
                                        <p:cTn id="214" dur="1" fill="hold">
                                          <p:stCondLst>
                                            <p:cond delay="499"/>
                                          </p:stCondLst>
                                        </p:cTn>
                                        <p:tgtEl>
                                          <p:spTgt spid="8">
                                            <p:bg/>
                                          </p:spTgt>
                                        </p:tgtEl>
                                        <p:attrNameLst>
                                          <p:attrName>style.visibility</p:attrName>
                                        </p:attrNameLst>
                                      </p:cBhvr>
                                      <p:to>
                                        <p:strVal val="hidden"/>
                                      </p:to>
                                    </p:set>
                                  </p:childTnLst>
                                </p:cTn>
                              </p:par>
                              <p:par>
                                <p:cTn id="215" presetID="53" presetClass="exit" presetSubtype="0" fill="hold" grpId="1" nodeType="withEffect" nodePh="1">
                                  <p:stCondLst>
                                    <p:cond delay="0"/>
                                  </p:stCondLst>
                                  <p:endCondLst>
                                    <p:cond evt="begin" delay="0">
                                      <p:tn val="215"/>
                                    </p:cond>
                                  </p:endCondLst>
                                  <p:childTnLst>
                                    <p:anim calcmode="lin" valueType="num">
                                      <p:cBhvr>
                                        <p:cTn id="216" dur="500"/>
                                        <p:tgtEl>
                                          <p:spTgt spid="9">
                                            <p:txEl>
                                              <p:pRg st="0" end="0"/>
                                            </p:txEl>
                                          </p:spTgt>
                                        </p:tgtEl>
                                        <p:attrNameLst>
                                          <p:attrName>ppt_w</p:attrName>
                                        </p:attrNameLst>
                                      </p:cBhvr>
                                      <p:tavLst>
                                        <p:tav tm="0">
                                          <p:val>
                                            <p:strVal val="ppt_w"/>
                                          </p:val>
                                        </p:tav>
                                        <p:tav tm="100000">
                                          <p:val>
                                            <p:fltVal val="0"/>
                                          </p:val>
                                        </p:tav>
                                      </p:tavLst>
                                    </p:anim>
                                    <p:anim calcmode="lin" valueType="num">
                                      <p:cBhvr>
                                        <p:cTn id="217" dur="500"/>
                                        <p:tgtEl>
                                          <p:spTgt spid="9">
                                            <p:txEl>
                                              <p:pRg st="0" end="0"/>
                                            </p:txEl>
                                          </p:spTgt>
                                        </p:tgtEl>
                                        <p:attrNameLst>
                                          <p:attrName>ppt_h</p:attrName>
                                        </p:attrNameLst>
                                      </p:cBhvr>
                                      <p:tavLst>
                                        <p:tav tm="0">
                                          <p:val>
                                            <p:strVal val="ppt_h"/>
                                          </p:val>
                                        </p:tav>
                                        <p:tav tm="100000">
                                          <p:val>
                                            <p:fltVal val="0"/>
                                          </p:val>
                                        </p:tav>
                                      </p:tavLst>
                                    </p:anim>
                                    <p:animEffect transition="out" filter="fade">
                                      <p:cBhvr>
                                        <p:cTn id="218" dur="500"/>
                                        <p:tgtEl>
                                          <p:spTgt spid="9">
                                            <p:txEl>
                                              <p:pRg st="0" end="0"/>
                                            </p:txEl>
                                          </p:spTgt>
                                        </p:tgtEl>
                                      </p:cBhvr>
                                    </p:animEffect>
                                    <p:set>
                                      <p:cBhvr>
                                        <p:cTn id="219" dur="1" fill="hold">
                                          <p:stCondLst>
                                            <p:cond delay="499"/>
                                          </p:stCondLst>
                                        </p:cTn>
                                        <p:tgtEl>
                                          <p:spTgt spid="9">
                                            <p:txEl>
                                              <p:pRg st="0" end="0"/>
                                            </p:txEl>
                                          </p:spTgt>
                                        </p:tgtEl>
                                        <p:attrNameLst>
                                          <p:attrName>style.visibility</p:attrName>
                                        </p:attrNameLst>
                                      </p:cBhvr>
                                      <p:to>
                                        <p:strVal val="hidden"/>
                                      </p:to>
                                    </p:set>
                                  </p:childTnLst>
                                </p:cTn>
                              </p:par>
                              <p:par>
                                <p:cTn id="220" presetID="53" presetClass="exit" presetSubtype="0" fill="hold" grpId="1" nodeType="withEffect">
                                  <p:stCondLst>
                                    <p:cond delay="0"/>
                                  </p:stCondLst>
                                  <p:childTnLst>
                                    <p:anim calcmode="lin" valueType="num">
                                      <p:cBhvr>
                                        <p:cTn id="221" dur="500"/>
                                        <p:tgtEl>
                                          <p:spTgt spid="9">
                                            <p:bg/>
                                          </p:spTgt>
                                        </p:tgtEl>
                                        <p:attrNameLst>
                                          <p:attrName>ppt_w</p:attrName>
                                        </p:attrNameLst>
                                      </p:cBhvr>
                                      <p:tavLst>
                                        <p:tav tm="0">
                                          <p:val>
                                            <p:strVal val="ppt_w"/>
                                          </p:val>
                                        </p:tav>
                                        <p:tav tm="100000">
                                          <p:val>
                                            <p:fltVal val="0"/>
                                          </p:val>
                                        </p:tav>
                                      </p:tavLst>
                                    </p:anim>
                                    <p:anim calcmode="lin" valueType="num">
                                      <p:cBhvr>
                                        <p:cTn id="222" dur="500"/>
                                        <p:tgtEl>
                                          <p:spTgt spid="9">
                                            <p:bg/>
                                          </p:spTgt>
                                        </p:tgtEl>
                                        <p:attrNameLst>
                                          <p:attrName>ppt_h</p:attrName>
                                        </p:attrNameLst>
                                      </p:cBhvr>
                                      <p:tavLst>
                                        <p:tav tm="0">
                                          <p:val>
                                            <p:strVal val="ppt_h"/>
                                          </p:val>
                                        </p:tav>
                                        <p:tav tm="100000">
                                          <p:val>
                                            <p:fltVal val="0"/>
                                          </p:val>
                                        </p:tav>
                                      </p:tavLst>
                                    </p:anim>
                                    <p:animEffect transition="out" filter="fade">
                                      <p:cBhvr>
                                        <p:cTn id="223" dur="500"/>
                                        <p:tgtEl>
                                          <p:spTgt spid="9">
                                            <p:bg/>
                                          </p:spTgt>
                                        </p:tgtEl>
                                      </p:cBhvr>
                                    </p:animEffect>
                                    <p:set>
                                      <p:cBhvr>
                                        <p:cTn id="224" dur="1" fill="hold">
                                          <p:stCondLst>
                                            <p:cond delay="499"/>
                                          </p:stCondLst>
                                        </p:cTn>
                                        <p:tgtEl>
                                          <p:spTgt spid="9">
                                            <p:bg/>
                                          </p:spTgt>
                                        </p:tgtEl>
                                        <p:attrNameLst>
                                          <p:attrName>style.visibility</p:attrName>
                                        </p:attrNameLst>
                                      </p:cBhvr>
                                      <p:to>
                                        <p:strVal val="hidden"/>
                                      </p:to>
                                    </p:set>
                                  </p:childTnLst>
                                </p:cTn>
                              </p:par>
                              <p:par>
                                <p:cTn id="225" presetID="53" presetClass="exit" presetSubtype="0" fill="hold" grpId="1" nodeType="withEffect">
                                  <p:stCondLst>
                                    <p:cond delay="0"/>
                                  </p:stCondLst>
                                  <p:childTnLst>
                                    <p:anim calcmode="lin" valueType="num">
                                      <p:cBhvr>
                                        <p:cTn id="226" dur="500"/>
                                        <p:tgtEl>
                                          <p:spTgt spid="10">
                                            <p:txEl>
                                              <p:pRg st="0" end="0"/>
                                            </p:txEl>
                                          </p:spTgt>
                                        </p:tgtEl>
                                        <p:attrNameLst>
                                          <p:attrName>ppt_w</p:attrName>
                                        </p:attrNameLst>
                                      </p:cBhvr>
                                      <p:tavLst>
                                        <p:tav tm="0">
                                          <p:val>
                                            <p:strVal val="ppt_w"/>
                                          </p:val>
                                        </p:tav>
                                        <p:tav tm="100000">
                                          <p:val>
                                            <p:fltVal val="0"/>
                                          </p:val>
                                        </p:tav>
                                      </p:tavLst>
                                    </p:anim>
                                    <p:anim calcmode="lin" valueType="num">
                                      <p:cBhvr>
                                        <p:cTn id="227" dur="500"/>
                                        <p:tgtEl>
                                          <p:spTgt spid="10">
                                            <p:txEl>
                                              <p:pRg st="0" end="0"/>
                                            </p:txEl>
                                          </p:spTgt>
                                        </p:tgtEl>
                                        <p:attrNameLst>
                                          <p:attrName>ppt_h</p:attrName>
                                        </p:attrNameLst>
                                      </p:cBhvr>
                                      <p:tavLst>
                                        <p:tav tm="0">
                                          <p:val>
                                            <p:strVal val="ppt_h"/>
                                          </p:val>
                                        </p:tav>
                                        <p:tav tm="100000">
                                          <p:val>
                                            <p:fltVal val="0"/>
                                          </p:val>
                                        </p:tav>
                                      </p:tavLst>
                                    </p:anim>
                                    <p:animEffect transition="out" filter="fade">
                                      <p:cBhvr>
                                        <p:cTn id="228" dur="500"/>
                                        <p:tgtEl>
                                          <p:spTgt spid="10">
                                            <p:txEl>
                                              <p:pRg st="0" end="0"/>
                                            </p:txEl>
                                          </p:spTgt>
                                        </p:tgtEl>
                                      </p:cBhvr>
                                    </p:animEffect>
                                    <p:set>
                                      <p:cBhvr>
                                        <p:cTn id="229" dur="1" fill="hold">
                                          <p:stCondLst>
                                            <p:cond delay="499"/>
                                          </p:stCondLst>
                                        </p:cTn>
                                        <p:tgtEl>
                                          <p:spTgt spid="10">
                                            <p:txEl>
                                              <p:pRg st="0" end="0"/>
                                            </p:txEl>
                                          </p:spTgt>
                                        </p:tgtEl>
                                        <p:attrNameLst>
                                          <p:attrName>style.visibility</p:attrName>
                                        </p:attrNameLst>
                                      </p:cBhvr>
                                      <p:to>
                                        <p:strVal val="hidden"/>
                                      </p:to>
                                    </p:set>
                                  </p:childTnLst>
                                </p:cTn>
                              </p:par>
                              <p:par>
                                <p:cTn id="230" presetID="53" presetClass="exit" presetSubtype="0" fill="hold" grpId="1" nodeType="withEffect">
                                  <p:stCondLst>
                                    <p:cond delay="0"/>
                                  </p:stCondLst>
                                  <p:childTnLst>
                                    <p:anim calcmode="lin" valueType="num">
                                      <p:cBhvr>
                                        <p:cTn id="231" dur="500"/>
                                        <p:tgtEl>
                                          <p:spTgt spid="10">
                                            <p:bg/>
                                          </p:spTgt>
                                        </p:tgtEl>
                                        <p:attrNameLst>
                                          <p:attrName>ppt_w</p:attrName>
                                        </p:attrNameLst>
                                      </p:cBhvr>
                                      <p:tavLst>
                                        <p:tav tm="0">
                                          <p:val>
                                            <p:strVal val="ppt_w"/>
                                          </p:val>
                                        </p:tav>
                                        <p:tav tm="100000">
                                          <p:val>
                                            <p:fltVal val="0"/>
                                          </p:val>
                                        </p:tav>
                                      </p:tavLst>
                                    </p:anim>
                                    <p:anim calcmode="lin" valueType="num">
                                      <p:cBhvr>
                                        <p:cTn id="232" dur="500"/>
                                        <p:tgtEl>
                                          <p:spTgt spid="10">
                                            <p:bg/>
                                          </p:spTgt>
                                        </p:tgtEl>
                                        <p:attrNameLst>
                                          <p:attrName>ppt_h</p:attrName>
                                        </p:attrNameLst>
                                      </p:cBhvr>
                                      <p:tavLst>
                                        <p:tav tm="0">
                                          <p:val>
                                            <p:strVal val="ppt_h"/>
                                          </p:val>
                                        </p:tav>
                                        <p:tav tm="100000">
                                          <p:val>
                                            <p:fltVal val="0"/>
                                          </p:val>
                                        </p:tav>
                                      </p:tavLst>
                                    </p:anim>
                                    <p:animEffect transition="out" filter="fade">
                                      <p:cBhvr>
                                        <p:cTn id="233" dur="500"/>
                                        <p:tgtEl>
                                          <p:spTgt spid="10">
                                            <p:bg/>
                                          </p:spTgt>
                                        </p:tgtEl>
                                      </p:cBhvr>
                                    </p:animEffect>
                                    <p:set>
                                      <p:cBhvr>
                                        <p:cTn id="234" dur="1" fill="hold">
                                          <p:stCondLst>
                                            <p:cond delay="499"/>
                                          </p:stCondLst>
                                        </p:cTn>
                                        <p:tgtEl>
                                          <p:spTgt spid="10">
                                            <p:bg/>
                                          </p:spTgt>
                                        </p:tgtEl>
                                        <p:attrNameLst>
                                          <p:attrName>style.visibility</p:attrName>
                                        </p:attrNameLst>
                                      </p:cBhvr>
                                      <p:to>
                                        <p:strVal val="hidden"/>
                                      </p:to>
                                    </p:set>
                                  </p:childTnLst>
                                </p:cTn>
                              </p:par>
                              <p:par>
                                <p:cTn id="235" presetID="53" presetClass="exit" presetSubtype="0" fill="hold" grpId="1" nodeType="withEffect">
                                  <p:stCondLst>
                                    <p:cond delay="0"/>
                                  </p:stCondLst>
                                  <p:childTnLst>
                                    <p:anim calcmode="lin" valueType="num">
                                      <p:cBhvr>
                                        <p:cTn id="236" dur="500"/>
                                        <p:tgtEl>
                                          <p:spTgt spid="11">
                                            <p:txEl>
                                              <p:pRg st="0" end="0"/>
                                            </p:txEl>
                                          </p:spTgt>
                                        </p:tgtEl>
                                        <p:attrNameLst>
                                          <p:attrName>ppt_w</p:attrName>
                                        </p:attrNameLst>
                                      </p:cBhvr>
                                      <p:tavLst>
                                        <p:tav tm="0">
                                          <p:val>
                                            <p:strVal val="ppt_w"/>
                                          </p:val>
                                        </p:tav>
                                        <p:tav tm="100000">
                                          <p:val>
                                            <p:fltVal val="0"/>
                                          </p:val>
                                        </p:tav>
                                      </p:tavLst>
                                    </p:anim>
                                    <p:anim calcmode="lin" valueType="num">
                                      <p:cBhvr>
                                        <p:cTn id="237" dur="500"/>
                                        <p:tgtEl>
                                          <p:spTgt spid="11">
                                            <p:txEl>
                                              <p:pRg st="0" end="0"/>
                                            </p:txEl>
                                          </p:spTgt>
                                        </p:tgtEl>
                                        <p:attrNameLst>
                                          <p:attrName>ppt_h</p:attrName>
                                        </p:attrNameLst>
                                      </p:cBhvr>
                                      <p:tavLst>
                                        <p:tav tm="0">
                                          <p:val>
                                            <p:strVal val="ppt_h"/>
                                          </p:val>
                                        </p:tav>
                                        <p:tav tm="100000">
                                          <p:val>
                                            <p:fltVal val="0"/>
                                          </p:val>
                                        </p:tav>
                                      </p:tavLst>
                                    </p:anim>
                                    <p:animEffect transition="out" filter="fade">
                                      <p:cBhvr>
                                        <p:cTn id="238" dur="500"/>
                                        <p:tgtEl>
                                          <p:spTgt spid="11">
                                            <p:txEl>
                                              <p:pRg st="0" end="0"/>
                                            </p:txEl>
                                          </p:spTgt>
                                        </p:tgtEl>
                                      </p:cBhvr>
                                    </p:animEffect>
                                    <p:set>
                                      <p:cBhvr>
                                        <p:cTn id="239" dur="1" fill="hold">
                                          <p:stCondLst>
                                            <p:cond delay="499"/>
                                          </p:stCondLst>
                                        </p:cTn>
                                        <p:tgtEl>
                                          <p:spTgt spid="11">
                                            <p:txEl>
                                              <p:pRg st="0" end="0"/>
                                            </p:txEl>
                                          </p:spTgt>
                                        </p:tgtEl>
                                        <p:attrNameLst>
                                          <p:attrName>style.visibility</p:attrName>
                                        </p:attrNameLst>
                                      </p:cBhvr>
                                      <p:to>
                                        <p:strVal val="hidden"/>
                                      </p:to>
                                    </p:set>
                                  </p:childTnLst>
                                </p:cTn>
                              </p:par>
                              <p:par>
                                <p:cTn id="240" presetID="53" presetClass="exit" presetSubtype="0" fill="hold" grpId="1" nodeType="withEffect">
                                  <p:stCondLst>
                                    <p:cond delay="0"/>
                                  </p:stCondLst>
                                  <p:childTnLst>
                                    <p:anim calcmode="lin" valueType="num">
                                      <p:cBhvr>
                                        <p:cTn id="241" dur="500"/>
                                        <p:tgtEl>
                                          <p:spTgt spid="11">
                                            <p:bg/>
                                          </p:spTgt>
                                        </p:tgtEl>
                                        <p:attrNameLst>
                                          <p:attrName>ppt_w</p:attrName>
                                        </p:attrNameLst>
                                      </p:cBhvr>
                                      <p:tavLst>
                                        <p:tav tm="0">
                                          <p:val>
                                            <p:strVal val="ppt_w"/>
                                          </p:val>
                                        </p:tav>
                                        <p:tav tm="100000">
                                          <p:val>
                                            <p:fltVal val="0"/>
                                          </p:val>
                                        </p:tav>
                                      </p:tavLst>
                                    </p:anim>
                                    <p:anim calcmode="lin" valueType="num">
                                      <p:cBhvr>
                                        <p:cTn id="242" dur="500"/>
                                        <p:tgtEl>
                                          <p:spTgt spid="11">
                                            <p:bg/>
                                          </p:spTgt>
                                        </p:tgtEl>
                                        <p:attrNameLst>
                                          <p:attrName>ppt_h</p:attrName>
                                        </p:attrNameLst>
                                      </p:cBhvr>
                                      <p:tavLst>
                                        <p:tav tm="0">
                                          <p:val>
                                            <p:strVal val="ppt_h"/>
                                          </p:val>
                                        </p:tav>
                                        <p:tav tm="100000">
                                          <p:val>
                                            <p:fltVal val="0"/>
                                          </p:val>
                                        </p:tav>
                                      </p:tavLst>
                                    </p:anim>
                                    <p:animEffect transition="out" filter="fade">
                                      <p:cBhvr>
                                        <p:cTn id="243" dur="500"/>
                                        <p:tgtEl>
                                          <p:spTgt spid="11">
                                            <p:bg/>
                                          </p:spTgt>
                                        </p:tgtEl>
                                      </p:cBhvr>
                                    </p:animEffect>
                                    <p:set>
                                      <p:cBhvr>
                                        <p:cTn id="244" dur="1" fill="hold">
                                          <p:stCondLst>
                                            <p:cond delay="499"/>
                                          </p:stCondLst>
                                        </p:cTn>
                                        <p:tgtEl>
                                          <p:spTgt spid="11">
                                            <p:bg/>
                                          </p:spTgt>
                                        </p:tgtEl>
                                        <p:attrNameLst>
                                          <p:attrName>style.visibility</p:attrName>
                                        </p:attrNameLst>
                                      </p:cBhvr>
                                      <p:to>
                                        <p:strVal val="hidden"/>
                                      </p:to>
                                    </p:set>
                                  </p:childTnLst>
                                </p:cTn>
                              </p:par>
                              <p:par>
                                <p:cTn id="245" presetID="53" presetClass="exit" presetSubtype="0" fill="hold" grpId="1" nodeType="withEffect">
                                  <p:stCondLst>
                                    <p:cond delay="0"/>
                                  </p:stCondLst>
                                  <p:childTnLst>
                                    <p:anim calcmode="lin" valueType="num">
                                      <p:cBhvr>
                                        <p:cTn id="246" dur="500"/>
                                        <p:tgtEl>
                                          <p:spTgt spid="12">
                                            <p:txEl>
                                              <p:pRg st="0" end="0"/>
                                            </p:txEl>
                                          </p:spTgt>
                                        </p:tgtEl>
                                        <p:attrNameLst>
                                          <p:attrName>ppt_w</p:attrName>
                                        </p:attrNameLst>
                                      </p:cBhvr>
                                      <p:tavLst>
                                        <p:tav tm="0">
                                          <p:val>
                                            <p:strVal val="ppt_w"/>
                                          </p:val>
                                        </p:tav>
                                        <p:tav tm="100000">
                                          <p:val>
                                            <p:fltVal val="0"/>
                                          </p:val>
                                        </p:tav>
                                      </p:tavLst>
                                    </p:anim>
                                    <p:anim calcmode="lin" valueType="num">
                                      <p:cBhvr>
                                        <p:cTn id="247" dur="500"/>
                                        <p:tgtEl>
                                          <p:spTgt spid="12">
                                            <p:txEl>
                                              <p:pRg st="0" end="0"/>
                                            </p:txEl>
                                          </p:spTgt>
                                        </p:tgtEl>
                                        <p:attrNameLst>
                                          <p:attrName>ppt_h</p:attrName>
                                        </p:attrNameLst>
                                      </p:cBhvr>
                                      <p:tavLst>
                                        <p:tav tm="0">
                                          <p:val>
                                            <p:strVal val="ppt_h"/>
                                          </p:val>
                                        </p:tav>
                                        <p:tav tm="100000">
                                          <p:val>
                                            <p:fltVal val="0"/>
                                          </p:val>
                                        </p:tav>
                                      </p:tavLst>
                                    </p:anim>
                                    <p:animEffect transition="out" filter="fade">
                                      <p:cBhvr>
                                        <p:cTn id="248" dur="500"/>
                                        <p:tgtEl>
                                          <p:spTgt spid="12">
                                            <p:txEl>
                                              <p:pRg st="0" end="0"/>
                                            </p:txEl>
                                          </p:spTgt>
                                        </p:tgtEl>
                                      </p:cBhvr>
                                    </p:animEffect>
                                    <p:set>
                                      <p:cBhvr>
                                        <p:cTn id="249" dur="1" fill="hold">
                                          <p:stCondLst>
                                            <p:cond delay="499"/>
                                          </p:stCondLst>
                                        </p:cTn>
                                        <p:tgtEl>
                                          <p:spTgt spid="12">
                                            <p:txEl>
                                              <p:pRg st="0" end="0"/>
                                            </p:txEl>
                                          </p:spTgt>
                                        </p:tgtEl>
                                        <p:attrNameLst>
                                          <p:attrName>style.visibility</p:attrName>
                                        </p:attrNameLst>
                                      </p:cBhvr>
                                      <p:to>
                                        <p:strVal val="hidden"/>
                                      </p:to>
                                    </p:set>
                                  </p:childTnLst>
                                </p:cTn>
                              </p:par>
                              <p:par>
                                <p:cTn id="250" presetID="53" presetClass="exit" presetSubtype="0" fill="hold" grpId="1" nodeType="withEffect">
                                  <p:stCondLst>
                                    <p:cond delay="0"/>
                                  </p:stCondLst>
                                  <p:childTnLst>
                                    <p:anim calcmode="lin" valueType="num">
                                      <p:cBhvr>
                                        <p:cTn id="251" dur="500"/>
                                        <p:tgtEl>
                                          <p:spTgt spid="12">
                                            <p:bg/>
                                          </p:spTgt>
                                        </p:tgtEl>
                                        <p:attrNameLst>
                                          <p:attrName>ppt_w</p:attrName>
                                        </p:attrNameLst>
                                      </p:cBhvr>
                                      <p:tavLst>
                                        <p:tav tm="0">
                                          <p:val>
                                            <p:strVal val="ppt_w"/>
                                          </p:val>
                                        </p:tav>
                                        <p:tav tm="100000">
                                          <p:val>
                                            <p:fltVal val="0"/>
                                          </p:val>
                                        </p:tav>
                                      </p:tavLst>
                                    </p:anim>
                                    <p:anim calcmode="lin" valueType="num">
                                      <p:cBhvr>
                                        <p:cTn id="252" dur="500"/>
                                        <p:tgtEl>
                                          <p:spTgt spid="12">
                                            <p:bg/>
                                          </p:spTgt>
                                        </p:tgtEl>
                                        <p:attrNameLst>
                                          <p:attrName>ppt_h</p:attrName>
                                        </p:attrNameLst>
                                      </p:cBhvr>
                                      <p:tavLst>
                                        <p:tav tm="0">
                                          <p:val>
                                            <p:strVal val="ppt_h"/>
                                          </p:val>
                                        </p:tav>
                                        <p:tav tm="100000">
                                          <p:val>
                                            <p:fltVal val="0"/>
                                          </p:val>
                                        </p:tav>
                                      </p:tavLst>
                                    </p:anim>
                                    <p:animEffect transition="out" filter="fade">
                                      <p:cBhvr>
                                        <p:cTn id="253" dur="500"/>
                                        <p:tgtEl>
                                          <p:spTgt spid="12">
                                            <p:bg/>
                                          </p:spTgt>
                                        </p:tgtEl>
                                      </p:cBhvr>
                                    </p:animEffect>
                                    <p:set>
                                      <p:cBhvr>
                                        <p:cTn id="254" dur="1" fill="hold">
                                          <p:stCondLst>
                                            <p:cond delay="499"/>
                                          </p:stCondLst>
                                        </p:cTn>
                                        <p:tgtEl>
                                          <p:spTgt spid="12">
                                            <p:bg/>
                                          </p:spTgt>
                                        </p:tgtEl>
                                        <p:attrNameLst>
                                          <p:attrName>style.visibility</p:attrName>
                                        </p:attrNameLst>
                                      </p:cBhvr>
                                      <p:to>
                                        <p:strVal val="hidden"/>
                                      </p:to>
                                    </p:set>
                                  </p:childTnLst>
                                </p:cTn>
                              </p:par>
                              <p:par>
                                <p:cTn id="255" presetID="53" presetClass="exit" presetSubtype="0" fill="hold" grpId="1" nodeType="withEffect" nodePh="1">
                                  <p:stCondLst>
                                    <p:cond delay="0"/>
                                  </p:stCondLst>
                                  <p:endCondLst>
                                    <p:cond evt="begin" delay="0">
                                      <p:tn val="255"/>
                                    </p:cond>
                                  </p:endCondLst>
                                  <p:childTnLst>
                                    <p:anim calcmode="lin" valueType="num">
                                      <p:cBhvr>
                                        <p:cTn id="256" dur="500"/>
                                        <p:tgtEl>
                                          <p:spTgt spid="13">
                                            <p:txEl>
                                              <p:pRg st="0" end="0"/>
                                            </p:txEl>
                                          </p:spTgt>
                                        </p:tgtEl>
                                        <p:attrNameLst>
                                          <p:attrName>ppt_w</p:attrName>
                                        </p:attrNameLst>
                                      </p:cBhvr>
                                      <p:tavLst>
                                        <p:tav tm="0">
                                          <p:val>
                                            <p:strVal val="ppt_w"/>
                                          </p:val>
                                        </p:tav>
                                        <p:tav tm="100000">
                                          <p:val>
                                            <p:fltVal val="0"/>
                                          </p:val>
                                        </p:tav>
                                      </p:tavLst>
                                    </p:anim>
                                    <p:anim calcmode="lin" valueType="num">
                                      <p:cBhvr>
                                        <p:cTn id="257" dur="500"/>
                                        <p:tgtEl>
                                          <p:spTgt spid="13">
                                            <p:txEl>
                                              <p:pRg st="0" end="0"/>
                                            </p:txEl>
                                          </p:spTgt>
                                        </p:tgtEl>
                                        <p:attrNameLst>
                                          <p:attrName>ppt_h</p:attrName>
                                        </p:attrNameLst>
                                      </p:cBhvr>
                                      <p:tavLst>
                                        <p:tav tm="0">
                                          <p:val>
                                            <p:strVal val="ppt_h"/>
                                          </p:val>
                                        </p:tav>
                                        <p:tav tm="100000">
                                          <p:val>
                                            <p:fltVal val="0"/>
                                          </p:val>
                                        </p:tav>
                                      </p:tavLst>
                                    </p:anim>
                                    <p:animEffect transition="out" filter="fade">
                                      <p:cBhvr>
                                        <p:cTn id="258" dur="500"/>
                                        <p:tgtEl>
                                          <p:spTgt spid="13">
                                            <p:txEl>
                                              <p:pRg st="0" end="0"/>
                                            </p:txEl>
                                          </p:spTgt>
                                        </p:tgtEl>
                                      </p:cBhvr>
                                    </p:animEffect>
                                    <p:set>
                                      <p:cBhvr>
                                        <p:cTn id="259" dur="1" fill="hold">
                                          <p:stCondLst>
                                            <p:cond delay="499"/>
                                          </p:stCondLst>
                                        </p:cTn>
                                        <p:tgtEl>
                                          <p:spTgt spid="13">
                                            <p:txEl>
                                              <p:pRg st="0" end="0"/>
                                            </p:txEl>
                                          </p:spTgt>
                                        </p:tgtEl>
                                        <p:attrNameLst>
                                          <p:attrName>style.visibility</p:attrName>
                                        </p:attrNameLst>
                                      </p:cBhvr>
                                      <p:to>
                                        <p:strVal val="hidden"/>
                                      </p:to>
                                    </p:set>
                                  </p:childTnLst>
                                </p:cTn>
                              </p:par>
                              <p:par>
                                <p:cTn id="260" presetID="53" presetClass="exit" presetSubtype="0" fill="hold" grpId="1" nodeType="withEffect">
                                  <p:stCondLst>
                                    <p:cond delay="0"/>
                                  </p:stCondLst>
                                  <p:childTnLst>
                                    <p:anim calcmode="lin" valueType="num">
                                      <p:cBhvr>
                                        <p:cTn id="261" dur="500"/>
                                        <p:tgtEl>
                                          <p:spTgt spid="13">
                                            <p:bg/>
                                          </p:spTgt>
                                        </p:tgtEl>
                                        <p:attrNameLst>
                                          <p:attrName>ppt_w</p:attrName>
                                        </p:attrNameLst>
                                      </p:cBhvr>
                                      <p:tavLst>
                                        <p:tav tm="0">
                                          <p:val>
                                            <p:strVal val="ppt_w"/>
                                          </p:val>
                                        </p:tav>
                                        <p:tav tm="100000">
                                          <p:val>
                                            <p:fltVal val="0"/>
                                          </p:val>
                                        </p:tav>
                                      </p:tavLst>
                                    </p:anim>
                                    <p:anim calcmode="lin" valueType="num">
                                      <p:cBhvr>
                                        <p:cTn id="262" dur="500"/>
                                        <p:tgtEl>
                                          <p:spTgt spid="13">
                                            <p:bg/>
                                          </p:spTgt>
                                        </p:tgtEl>
                                        <p:attrNameLst>
                                          <p:attrName>ppt_h</p:attrName>
                                        </p:attrNameLst>
                                      </p:cBhvr>
                                      <p:tavLst>
                                        <p:tav tm="0">
                                          <p:val>
                                            <p:strVal val="ppt_h"/>
                                          </p:val>
                                        </p:tav>
                                        <p:tav tm="100000">
                                          <p:val>
                                            <p:fltVal val="0"/>
                                          </p:val>
                                        </p:tav>
                                      </p:tavLst>
                                    </p:anim>
                                    <p:animEffect transition="out" filter="fade">
                                      <p:cBhvr>
                                        <p:cTn id="263" dur="500"/>
                                        <p:tgtEl>
                                          <p:spTgt spid="13">
                                            <p:bg/>
                                          </p:spTgt>
                                        </p:tgtEl>
                                      </p:cBhvr>
                                    </p:animEffect>
                                    <p:set>
                                      <p:cBhvr>
                                        <p:cTn id="264" dur="1" fill="hold">
                                          <p:stCondLst>
                                            <p:cond delay="499"/>
                                          </p:stCondLst>
                                        </p:cTn>
                                        <p:tgtEl>
                                          <p:spTgt spid="13">
                                            <p:bg/>
                                          </p:spTgt>
                                        </p:tgtEl>
                                        <p:attrNameLst>
                                          <p:attrName>style.visibility</p:attrName>
                                        </p:attrNameLst>
                                      </p:cBhvr>
                                      <p:to>
                                        <p:strVal val="hidden"/>
                                      </p:to>
                                    </p:set>
                                  </p:childTnLst>
                                </p:cTn>
                              </p:par>
                              <p:par>
                                <p:cTn id="265" presetID="53" presetClass="exit" presetSubtype="0" fill="hold" grpId="1" nodeType="withEffect" nodePh="1">
                                  <p:stCondLst>
                                    <p:cond delay="0"/>
                                  </p:stCondLst>
                                  <p:endCondLst>
                                    <p:cond evt="begin" delay="0">
                                      <p:tn val="265"/>
                                    </p:cond>
                                  </p:endCondLst>
                                  <p:childTnLst>
                                    <p:anim calcmode="lin" valueType="num">
                                      <p:cBhvr>
                                        <p:cTn id="266" dur="500"/>
                                        <p:tgtEl>
                                          <p:spTgt spid="14">
                                            <p:txEl>
                                              <p:pRg st="0" end="0"/>
                                            </p:txEl>
                                          </p:spTgt>
                                        </p:tgtEl>
                                        <p:attrNameLst>
                                          <p:attrName>ppt_w</p:attrName>
                                        </p:attrNameLst>
                                      </p:cBhvr>
                                      <p:tavLst>
                                        <p:tav tm="0">
                                          <p:val>
                                            <p:strVal val="ppt_w"/>
                                          </p:val>
                                        </p:tav>
                                        <p:tav tm="100000">
                                          <p:val>
                                            <p:fltVal val="0"/>
                                          </p:val>
                                        </p:tav>
                                      </p:tavLst>
                                    </p:anim>
                                    <p:anim calcmode="lin" valueType="num">
                                      <p:cBhvr>
                                        <p:cTn id="267"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268" dur="500"/>
                                        <p:tgtEl>
                                          <p:spTgt spid="14">
                                            <p:txEl>
                                              <p:pRg st="0" end="0"/>
                                            </p:txEl>
                                          </p:spTgt>
                                        </p:tgtEl>
                                      </p:cBhvr>
                                    </p:animEffect>
                                    <p:set>
                                      <p:cBhvr>
                                        <p:cTn id="269" dur="1" fill="hold">
                                          <p:stCondLst>
                                            <p:cond delay="499"/>
                                          </p:stCondLst>
                                        </p:cTn>
                                        <p:tgtEl>
                                          <p:spTgt spid="14">
                                            <p:txEl>
                                              <p:pRg st="0" end="0"/>
                                            </p:txEl>
                                          </p:spTgt>
                                        </p:tgtEl>
                                        <p:attrNameLst>
                                          <p:attrName>style.visibility</p:attrName>
                                        </p:attrNameLst>
                                      </p:cBhvr>
                                      <p:to>
                                        <p:strVal val="hidden"/>
                                      </p:to>
                                    </p:set>
                                  </p:childTnLst>
                                </p:cTn>
                              </p:par>
                              <p:par>
                                <p:cTn id="270" presetID="53" presetClass="exit" presetSubtype="0" fill="hold" grpId="1" nodeType="withEffect">
                                  <p:stCondLst>
                                    <p:cond delay="0"/>
                                  </p:stCondLst>
                                  <p:childTnLst>
                                    <p:anim calcmode="lin" valueType="num">
                                      <p:cBhvr>
                                        <p:cTn id="271" dur="500"/>
                                        <p:tgtEl>
                                          <p:spTgt spid="14">
                                            <p:bg/>
                                          </p:spTgt>
                                        </p:tgtEl>
                                        <p:attrNameLst>
                                          <p:attrName>ppt_w</p:attrName>
                                        </p:attrNameLst>
                                      </p:cBhvr>
                                      <p:tavLst>
                                        <p:tav tm="0">
                                          <p:val>
                                            <p:strVal val="ppt_w"/>
                                          </p:val>
                                        </p:tav>
                                        <p:tav tm="100000">
                                          <p:val>
                                            <p:fltVal val="0"/>
                                          </p:val>
                                        </p:tav>
                                      </p:tavLst>
                                    </p:anim>
                                    <p:anim calcmode="lin" valueType="num">
                                      <p:cBhvr>
                                        <p:cTn id="272" dur="500"/>
                                        <p:tgtEl>
                                          <p:spTgt spid="14">
                                            <p:bg/>
                                          </p:spTgt>
                                        </p:tgtEl>
                                        <p:attrNameLst>
                                          <p:attrName>ppt_h</p:attrName>
                                        </p:attrNameLst>
                                      </p:cBhvr>
                                      <p:tavLst>
                                        <p:tav tm="0">
                                          <p:val>
                                            <p:strVal val="ppt_h"/>
                                          </p:val>
                                        </p:tav>
                                        <p:tav tm="100000">
                                          <p:val>
                                            <p:fltVal val="0"/>
                                          </p:val>
                                        </p:tav>
                                      </p:tavLst>
                                    </p:anim>
                                    <p:animEffect transition="out" filter="fade">
                                      <p:cBhvr>
                                        <p:cTn id="273" dur="500"/>
                                        <p:tgtEl>
                                          <p:spTgt spid="14">
                                            <p:bg/>
                                          </p:spTgt>
                                        </p:tgtEl>
                                      </p:cBhvr>
                                    </p:animEffect>
                                    <p:set>
                                      <p:cBhvr>
                                        <p:cTn id="274" dur="1" fill="hold">
                                          <p:stCondLst>
                                            <p:cond delay="499"/>
                                          </p:stCondLst>
                                        </p:cTn>
                                        <p:tgtEl>
                                          <p:spTgt spid="14">
                                            <p:bg/>
                                          </p:spTgt>
                                        </p:tgtEl>
                                        <p:attrNameLst>
                                          <p:attrName>style.visibility</p:attrName>
                                        </p:attrNameLst>
                                      </p:cBhvr>
                                      <p:to>
                                        <p:strVal val="hidden"/>
                                      </p:to>
                                    </p:set>
                                  </p:childTnLst>
                                </p:cTn>
                              </p:par>
                              <p:par>
                                <p:cTn id="275" presetID="53" presetClass="exit" presetSubtype="0" fill="hold" grpId="1" nodeType="withEffect" nodePh="1">
                                  <p:stCondLst>
                                    <p:cond delay="0"/>
                                  </p:stCondLst>
                                  <p:endCondLst>
                                    <p:cond evt="begin" delay="0">
                                      <p:tn val="275"/>
                                    </p:cond>
                                  </p:endCondLst>
                                  <p:childTnLst>
                                    <p:anim calcmode="lin" valueType="num">
                                      <p:cBhvr>
                                        <p:cTn id="276" dur="500"/>
                                        <p:tgtEl>
                                          <p:spTgt spid="15">
                                            <p:txEl>
                                              <p:pRg st="0" end="0"/>
                                            </p:txEl>
                                          </p:spTgt>
                                        </p:tgtEl>
                                        <p:attrNameLst>
                                          <p:attrName>ppt_w</p:attrName>
                                        </p:attrNameLst>
                                      </p:cBhvr>
                                      <p:tavLst>
                                        <p:tav tm="0">
                                          <p:val>
                                            <p:strVal val="ppt_w"/>
                                          </p:val>
                                        </p:tav>
                                        <p:tav tm="100000">
                                          <p:val>
                                            <p:fltVal val="0"/>
                                          </p:val>
                                        </p:tav>
                                      </p:tavLst>
                                    </p:anim>
                                    <p:anim calcmode="lin" valueType="num">
                                      <p:cBhvr>
                                        <p:cTn id="277"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278" dur="500"/>
                                        <p:tgtEl>
                                          <p:spTgt spid="15">
                                            <p:txEl>
                                              <p:pRg st="0" end="0"/>
                                            </p:txEl>
                                          </p:spTgt>
                                        </p:tgtEl>
                                      </p:cBhvr>
                                    </p:animEffect>
                                    <p:set>
                                      <p:cBhvr>
                                        <p:cTn id="279" dur="1" fill="hold">
                                          <p:stCondLst>
                                            <p:cond delay="499"/>
                                          </p:stCondLst>
                                        </p:cTn>
                                        <p:tgtEl>
                                          <p:spTgt spid="15">
                                            <p:txEl>
                                              <p:pRg st="0" end="0"/>
                                            </p:txEl>
                                          </p:spTgt>
                                        </p:tgtEl>
                                        <p:attrNameLst>
                                          <p:attrName>style.visibility</p:attrName>
                                        </p:attrNameLst>
                                      </p:cBhvr>
                                      <p:to>
                                        <p:strVal val="hidden"/>
                                      </p:to>
                                    </p:set>
                                  </p:childTnLst>
                                </p:cTn>
                              </p:par>
                              <p:par>
                                <p:cTn id="280" presetID="53" presetClass="exit" presetSubtype="0" fill="hold" grpId="1" nodeType="withEffect">
                                  <p:stCondLst>
                                    <p:cond delay="0"/>
                                  </p:stCondLst>
                                  <p:childTnLst>
                                    <p:anim calcmode="lin" valueType="num">
                                      <p:cBhvr>
                                        <p:cTn id="281" dur="500"/>
                                        <p:tgtEl>
                                          <p:spTgt spid="15">
                                            <p:bg/>
                                          </p:spTgt>
                                        </p:tgtEl>
                                        <p:attrNameLst>
                                          <p:attrName>ppt_w</p:attrName>
                                        </p:attrNameLst>
                                      </p:cBhvr>
                                      <p:tavLst>
                                        <p:tav tm="0">
                                          <p:val>
                                            <p:strVal val="ppt_w"/>
                                          </p:val>
                                        </p:tav>
                                        <p:tav tm="100000">
                                          <p:val>
                                            <p:fltVal val="0"/>
                                          </p:val>
                                        </p:tav>
                                      </p:tavLst>
                                    </p:anim>
                                    <p:anim calcmode="lin" valueType="num">
                                      <p:cBhvr>
                                        <p:cTn id="282" dur="500"/>
                                        <p:tgtEl>
                                          <p:spTgt spid="15">
                                            <p:bg/>
                                          </p:spTgt>
                                        </p:tgtEl>
                                        <p:attrNameLst>
                                          <p:attrName>ppt_h</p:attrName>
                                        </p:attrNameLst>
                                      </p:cBhvr>
                                      <p:tavLst>
                                        <p:tav tm="0">
                                          <p:val>
                                            <p:strVal val="ppt_h"/>
                                          </p:val>
                                        </p:tav>
                                        <p:tav tm="100000">
                                          <p:val>
                                            <p:fltVal val="0"/>
                                          </p:val>
                                        </p:tav>
                                      </p:tavLst>
                                    </p:anim>
                                    <p:animEffect transition="out" filter="fade">
                                      <p:cBhvr>
                                        <p:cTn id="283" dur="500"/>
                                        <p:tgtEl>
                                          <p:spTgt spid="15">
                                            <p:bg/>
                                          </p:spTgt>
                                        </p:tgtEl>
                                      </p:cBhvr>
                                    </p:animEffect>
                                    <p:set>
                                      <p:cBhvr>
                                        <p:cTn id="284" dur="1" fill="hold">
                                          <p:stCondLst>
                                            <p:cond delay="499"/>
                                          </p:stCondLst>
                                        </p:cTn>
                                        <p:tgtEl>
                                          <p:spTgt spid="15">
                                            <p:bg/>
                                          </p:spTgt>
                                        </p:tgtEl>
                                        <p:attrNameLst>
                                          <p:attrName>style.visibility</p:attrName>
                                        </p:attrNameLst>
                                      </p:cBhvr>
                                      <p:to>
                                        <p:strVal val="hidden"/>
                                      </p:to>
                                    </p:set>
                                  </p:childTnLst>
                                </p:cTn>
                              </p:par>
                              <p:par>
                                <p:cTn id="285" presetID="53" presetClass="exit" presetSubtype="0" fill="hold" grpId="1" nodeType="withEffect" nodePh="1">
                                  <p:stCondLst>
                                    <p:cond delay="0"/>
                                  </p:stCondLst>
                                  <p:endCondLst>
                                    <p:cond evt="begin" delay="0">
                                      <p:tn val="285"/>
                                    </p:cond>
                                  </p:endCondLst>
                                  <p:childTnLst>
                                    <p:anim calcmode="lin" valueType="num">
                                      <p:cBhvr>
                                        <p:cTn id="286" dur="500"/>
                                        <p:tgtEl>
                                          <p:spTgt spid="16">
                                            <p:txEl>
                                              <p:pRg st="0" end="0"/>
                                            </p:txEl>
                                          </p:spTgt>
                                        </p:tgtEl>
                                        <p:attrNameLst>
                                          <p:attrName>ppt_w</p:attrName>
                                        </p:attrNameLst>
                                      </p:cBhvr>
                                      <p:tavLst>
                                        <p:tav tm="0">
                                          <p:val>
                                            <p:strVal val="ppt_w"/>
                                          </p:val>
                                        </p:tav>
                                        <p:tav tm="100000">
                                          <p:val>
                                            <p:fltVal val="0"/>
                                          </p:val>
                                        </p:tav>
                                      </p:tavLst>
                                    </p:anim>
                                    <p:anim calcmode="lin" valueType="num">
                                      <p:cBhvr>
                                        <p:cTn id="287" dur="500"/>
                                        <p:tgtEl>
                                          <p:spTgt spid="16">
                                            <p:txEl>
                                              <p:pRg st="0" end="0"/>
                                            </p:txEl>
                                          </p:spTgt>
                                        </p:tgtEl>
                                        <p:attrNameLst>
                                          <p:attrName>ppt_h</p:attrName>
                                        </p:attrNameLst>
                                      </p:cBhvr>
                                      <p:tavLst>
                                        <p:tav tm="0">
                                          <p:val>
                                            <p:strVal val="ppt_h"/>
                                          </p:val>
                                        </p:tav>
                                        <p:tav tm="100000">
                                          <p:val>
                                            <p:fltVal val="0"/>
                                          </p:val>
                                        </p:tav>
                                      </p:tavLst>
                                    </p:anim>
                                    <p:animEffect transition="out" filter="fade">
                                      <p:cBhvr>
                                        <p:cTn id="288" dur="500"/>
                                        <p:tgtEl>
                                          <p:spTgt spid="16">
                                            <p:txEl>
                                              <p:pRg st="0" end="0"/>
                                            </p:txEl>
                                          </p:spTgt>
                                        </p:tgtEl>
                                      </p:cBhvr>
                                    </p:animEffect>
                                    <p:set>
                                      <p:cBhvr>
                                        <p:cTn id="289" dur="1" fill="hold">
                                          <p:stCondLst>
                                            <p:cond delay="499"/>
                                          </p:stCondLst>
                                        </p:cTn>
                                        <p:tgtEl>
                                          <p:spTgt spid="16">
                                            <p:txEl>
                                              <p:pRg st="0" end="0"/>
                                            </p:txEl>
                                          </p:spTgt>
                                        </p:tgtEl>
                                        <p:attrNameLst>
                                          <p:attrName>style.visibility</p:attrName>
                                        </p:attrNameLst>
                                      </p:cBhvr>
                                      <p:to>
                                        <p:strVal val="hidden"/>
                                      </p:to>
                                    </p:set>
                                  </p:childTnLst>
                                </p:cTn>
                              </p:par>
                              <p:par>
                                <p:cTn id="290" presetID="53" presetClass="exit" presetSubtype="0" fill="hold" grpId="1" nodeType="withEffect">
                                  <p:stCondLst>
                                    <p:cond delay="0"/>
                                  </p:stCondLst>
                                  <p:childTnLst>
                                    <p:anim calcmode="lin" valueType="num">
                                      <p:cBhvr>
                                        <p:cTn id="291" dur="500"/>
                                        <p:tgtEl>
                                          <p:spTgt spid="16">
                                            <p:bg/>
                                          </p:spTgt>
                                        </p:tgtEl>
                                        <p:attrNameLst>
                                          <p:attrName>ppt_w</p:attrName>
                                        </p:attrNameLst>
                                      </p:cBhvr>
                                      <p:tavLst>
                                        <p:tav tm="0">
                                          <p:val>
                                            <p:strVal val="ppt_w"/>
                                          </p:val>
                                        </p:tav>
                                        <p:tav tm="100000">
                                          <p:val>
                                            <p:fltVal val="0"/>
                                          </p:val>
                                        </p:tav>
                                      </p:tavLst>
                                    </p:anim>
                                    <p:anim calcmode="lin" valueType="num">
                                      <p:cBhvr>
                                        <p:cTn id="292" dur="500"/>
                                        <p:tgtEl>
                                          <p:spTgt spid="16">
                                            <p:bg/>
                                          </p:spTgt>
                                        </p:tgtEl>
                                        <p:attrNameLst>
                                          <p:attrName>ppt_h</p:attrName>
                                        </p:attrNameLst>
                                      </p:cBhvr>
                                      <p:tavLst>
                                        <p:tav tm="0">
                                          <p:val>
                                            <p:strVal val="ppt_h"/>
                                          </p:val>
                                        </p:tav>
                                        <p:tav tm="100000">
                                          <p:val>
                                            <p:fltVal val="0"/>
                                          </p:val>
                                        </p:tav>
                                      </p:tavLst>
                                    </p:anim>
                                    <p:animEffect transition="out" filter="fade">
                                      <p:cBhvr>
                                        <p:cTn id="293" dur="500"/>
                                        <p:tgtEl>
                                          <p:spTgt spid="16">
                                            <p:bg/>
                                          </p:spTgt>
                                        </p:tgtEl>
                                      </p:cBhvr>
                                    </p:animEffect>
                                    <p:set>
                                      <p:cBhvr>
                                        <p:cTn id="294" dur="1" fill="hold">
                                          <p:stCondLst>
                                            <p:cond delay="499"/>
                                          </p:stCondLst>
                                        </p:cTn>
                                        <p:tgtEl>
                                          <p:spTgt spid="16">
                                            <p:bg/>
                                          </p:spTgt>
                                        </p:tgtEl>
                                        <p:attrNameLst>
                                          <p:attrName>style.visibility</p:attrName>
                                        </p:attrNameLst>
                                      </p:cBhvr>
                                      <p:to>
                                        <p:strVal val="hidden"/>
                                      </p:to>
                                    </p:set>
                                  </p:childTnLst>
                                </p:cTn>
                              </p:par>
                              <p:par>
                                <p:cTn id="295" presetID="53" presetClass="exit" presetSubtype="0" fill="hold" grpId="1" nodeType="withEffect">
                                  <p:stCondLst>
                                    <p:cond delay="0"/>
                                  </p:stCondLst>
                                  <p:childTnLst>
                                    <p:anim calcmode="lin" valueType="num">
                                      <p:cBhvr>
                                        <p:cTn id="296" dur="500"/>
                                        <p:tgtEl>
                                          <p:spTgt spid="17">
                                            <p:txEl>
                                              <p:pRg st="0" end="0"/>
                                            </p:txEl>
                                          </p:spTgt>
                                        </p:tgtEl>
                                        <p:attrNameLst>
                                          <p:attrName>ppt_w</p:attrName>
                                        </p:attrNameLst>
                                      </p:cBhvr>
                                      <p:tavLst>
                                        <p:tav tm="0">
                                          <p:val>
                                            <p:strVal val="ppt_w"/>
                                          </p:val>
                                        </p:tav>
                                        <p:tav tm="100000">
                                          <p:val>
                                            <p:fltVal val="0"/>
                                          </p:val>
                                        </p:tav>
                                      </p:tavLst>
                                    </p:anim>
                                    <p:anim calcmode="lin" valueType="num">
                                      <p:cBhvr>
                                        <p:cTn id="297" dur="500"/>
                                        <p:tgtEl>
                                          <p:spTgt spid="17">
                                            <p:txEl>
                                              <p:pRg st="0" end="0"/>
                                            </p:txEl>
                                          </p:spTgt>
                                        </p:tgtEl>
                                        <p:attrNameLst>
                                          <p:attrName>ppt_h</p:attrName>
                                        </p:attrNameLst>
                                      </p:cBhvr>
                                      <p:tavLst>
                                        <p:tav tm="0">
                                          <p:val>
                                            <p:strVal val="ppt_h"/>
                                          </p:val>
                                        </p:tav>
                                        <p:tav tm="100000">
                                          <p:val>
                                            <p:fltVal val="0"/>
                                          </p:val>
                                        </p:tav>
                                      </p:tavLst>
                                    </p:anim>
                                    <p:animEffect transition="out" filter="fade">
                                      <p:cBhvr>
                                        <p:cTn id="298" dur="500"/>
                                        <p:tgtEl>
                                          <p:spTgt spid="17">
                                            <p:txEl>
                                              <p:pRg st="0" end="0"/>
                                            </p:txEl>
                                          </p:spTgt>
                                        </p:tgtEl>
                                      </p:cBhvr>
                                    </p:animEffect>
                                    <p:set>
                                      <p:cBhvr>
                                        <p:cTn id="299" dur="1" fill="hold">
                                          <p:stCondLst>
                                            <p:cond delay="499"/>
                                          </p:stCondLst>
                                        </p:cTn>
                                        <p:tgtEl>
                                          <p:spTgt spid="17">
                                            <p:txEl>
                                              <p:pRg st="0" end="0"/>
                                            </p:txEl>
                                          </p:spTgt>
                                        </p:tgtEl>
                                        <p:attrNameLst>
                                          <p:attrName>style.visibility</p:attrName>
                                        </p:attrNameLst>
                                      </p:cBhvr>
                                      <p:to>
                                        <p:strVal val="hidden"/>
                                      </p:to>
                                    </p:set>
                                  </p:childTnLst>
                                </p:cTn>
                              </p:par>
                              <p:par>
                                <p:cTn id="300" presetID="53" presetClass="exit" presetSubtype="0" fill="hold" grpId="1" nodeType="withEffect">
                                  <p:stCondLst>
                                    <p:cond delay="0"/>
                                  </p:stCondLst>
                                  <p:childTnLst>
                                    <p:anim calcmode="lin" valueType="num">
                                      <p:cBhvr>
                                        <p:cTn id="301" dur="500"/>
                                        <p:tgtEl>
                                          <p:spTgt spid="17">
                                            <p:bg/>
                                          </p:spTgt>
                                        </p:tgtEl>
                                        <p:attrNameLst>
                                          <p:attrName>ppt_w</p:attrName>
                                        </p:attrNameLst>
                                      </p:cBhvr>
                                      <p:tavLst>
                                        <p:tav tm="0">
                                          <p:val>
                                            <p:strVal val="ppt_w"/>
                                          </p:val>
                                        </p:tav>
                                        <p:tav tm="100000">
                                          <p:val>
                                            <p:fltVal val="0"/>
                                          </p:val>
                                        </p:tav>
                                      </p:tavLst>
                                    </p:anim>
                                    <p:anim calcmode="lin" valueType="num">
                                      <p:cBhvr>
                                        <p:cTn id="302" dur="500"/>
                                        <p:tgtEl>
                                          <p:spTgt spid="17">
                                            <p:bg/>
                                          </p:spTgt>
                                        </p:tgtEl>
                                        <p:attrNameLst>
                                          <p:attrName>ppt_h</p:attrName>
                                        </p:attrNameLst>
                                      </p:cBhvr>
                                      <p:tavLst>
                                        <p:tav tm="0">
                                          <p:val>
                                            <p:strVal val="ppt_h"/>
                                          </p:val>
                                        </p:tav>
                                        <p:tav tm="100000">
                                          <p:val>
                                            <p:fltVal val="0"/>
                                          </p:val>
                                        </p:tav>
                                      </p:tavLst>
                                    </p:anim>
                                    <p:animEffect transition="out" filter="fade">
                                      <p:cBhvr>
                                        <p:cTn id="303" dur="500"/>
                                        <p:tgtEl>
                                          <p:spTgt spid="17">
                                            <p:bg/>
                                          </p:spTgt>
                                        </p:tgtEl>
                                      </p:cBhvr>
                                    </p:animEffect>
                                    <p:set>
                                      <p:cBhvr>
                                        <p:cTn id="304" dur="1" fill="hold">
                                          <p:stCondLst>
                                            <p:cond delay="499"/>
                                          </p:stCondLst>
                                        </p:cTn>
                                        <p:tgtEl>
                                          <p:spTgt spid="17">
                                            <p:bg/>
                                          </p:spTgt>
                                        </p:tgtEl>
                                        <p:attrNameLst>
                                          <p:attrName>style.visibility</p:attrName>
                                        </p:attrNameLst>
                                      </p:cBhvr>
                                      <p:to>
                                        <p:strVal val="hidden"/>
                                      </p:to>
                                    </p:set>
                                  </p:childTnLst>
                                </p:cTn>
                              </p:par>
                              <p:par>
                                <p:cTn id="305" presetID="53" presetClass="exit" presetSubtype="0" fill="hold" grpId="1" nodeType="withEffect">
                                  <p:stCondLst>
                                    <p:cond delay="0"/>
                                  </p:stCondLst>
                                  <p:childTnLst>
                                    <p:anim calcmode="lin" valueType="num">
                                      <p:cBhvr>
                                        <p:cTn id="306" dur="500"/>
                                        <p:tgtEl>
                                          <p:spTgt spid="18">
                                            <p:txEl>
                                              <p:pRg st="0" end="0"/>
                                            </p:txEl>
                                          </p:spTgt>
                                        </p:tgtEl>
                                        <p:attrNameLst>
                                          <p:attrName>ppt_w</p:attrName>
                                        </p:attrNameLst>
                                      </p:cBhvr>
                                      <p:tavLst>
                                        <p:tav tm="0">
                                          <p:val>
                                            <p:strVal val="ppt_w"/>
                                          </p:val>
                                        </p:tav>
                                        <p:tav tm="100000">
                                          <p:val>
                                            <p:fltVal val="0"/>
                                          </p:val>
                                        </p:tav>
                                      </p:tavLst>
                                    </p:anim>
                                    <p:anim calcmode="lin" valueType="num">
                                      <p:cBhvr>
                                        <p:cTn id="307" dur="500"/>
                                        <p:tgtEl>
                                          <p:spTgt spid="18">
                                            <p:txEl>
                                              <p:pRg st="0" end="0"/>
                                            </p:txEl>
                                          </p:spTgt>
                                        </p:tgtEl>
                                        <p:attrNameLst>
                                          <p:attrName>ppt_h</p:attrName>
                                        </p:attrNameLst>
                                      </p:cBhvr>
                                      <p:tavLst>
                                        <p:tav tm="0">
                                          <p:val>
                                            <p:strVal val="ppt_h"/>
                                          </p:val>
                                        </p:tav>
                                        <p:tav tm="100000">
                                          <p:val>
                                            <p:fltVal val="0"/>
                                          </p:val>
                                        </p:tav>
                                      </p:tavLst>
                                    </p:anim>
                                    <p:animEffect transition="out" filter="fade">
                                      <p:cBhvr>
                                        <p:cTn id="308" dur="500"/>
                                        <p:tgtEl>
                                          <p:spTgt spid="18">
                                            <p:txEl>
                                              <p:pRg st="0" end="0"/>
                                            </p:txEl>
                                          </p:spTgt>
                                        </p:tgtEl>
                                      </p:cBhvr>
                                    </p:animEffect>
                                    <p:set>
                                      <p:cBhvr>
                                        <p:cTn id="309" dur="1" fill="hold">
                                          <p:stCondLst>
                                            <p:cond delay="499"/>
                                          </p:stCondLst>
                                        </p:cTn>
                                        <p:tgtEl>
                                          <p:spTgt spid="18">
                                            <p:txEl>
                                              <p:pRg st="0" end="0"/>
                                            </p:txEl>
                                          </p:spTgt>
                                        </p:tgtEl>
                                        <p:attrNameLst>
                                          <p:attrName>style.visibility</p:attrName>
                                        </p:attrNameLst>
                                      </p:cBhvr>
                                      <p:to>
                                        <p:strVal val="hidden"/>
                                      </p:to>
                                    </p:set>
                                  </p:childTnLst>
                                </p:cTn>
                              </p:par>
                              <p:par>
                                <p:cTn id="310" presetID="53" presetClass="exit" presetSubtype="0" fill="hold" grpId="1" nodeType="withEffect">
                                  <p:stCondLst>
                                    <p:cond delay="0"/>
                                  </p:stCondLst>
                                  <p:childTnLst>
                                    <p:anim calcmode="lin" valueType="num">
                                      <p:cBhvr>
                                        <p:cTn id="311" dur="500"/>
                                        <p:tgtEl>
                                          <p:spTgt spid="18">
                                            <p:bg/>
                                          </p:spTgt>
                                        </p:tgtEl>
                                        <p:attrNameLst>
                                          <p:attrName>ppt_w</p:attrName>
                                        </p:attrNameLst>
                                      </p:cBhvr>
                                      <p:tavLst>
                                        <p:tav tm="0">
                                          <p:val>
                                            <p:strVal val="ppt_w"/>
                                          </p:val>
                                        </p:tav>
                                        <p:tav tm="100000">
                                          <p:val>
                                            <p:fltVal val="0"/>
                                          </p:val>
                                        </p:tav>
                                      </p:tavLst>
                                    </p:anim>
                                    <p:anim calcmode="lin" valueType="num">
                                      <p:cBhvr>
                                        <p:cTn id="312" dur="500"/>
                                        <p:tgtEl>
                                          <p:spTgt spid="18">
                                            <p:bg/>
                                          </p:spTgt>
                                        </p:tgtEl>
                                        <p:attrNameLst>
                                          <p:attrName>ppt_h</p:attrName>
                                        </p:attrNameLst>
                                      </p:cBhvr>
                                      <p:tavLst>
                                        <p:tav tm="0">
                                          <p:val>
                                            <p:strVal val="ppt_h"/>
                                          </p:val>
                                        </p:tav>
                                        <p:tav tm="100000">
                                          <p:val>
                                            <p:fltVal val="0"/>
                                          </p:val>
                                        </p:tav>
                                      </p:tavLst>
                                    </p:anim>
                                    <p:animEffect transition="out" filter="fade">
                                      <p:cBhvr>
                                        <p:cTn id="313" dur="500"/>
                                        <p:tgtEl>
                                          <p:spTgt spid="18">
                                            <p:bg/>
                                          </p:spTgt>
                                        </p:tgtEl>
                                      </p:cBhvr>
                                    </p:animEffect>
                                    <p:set>
                                      <p:cBhvr>
                                        <p:cTn id="314" dur="1" fill="hold">
                                          <p:stCondLst>
                                            <p:cond delay="499"/>
                                          </p:stCondLst>
                                        </p:cTn>
                                        <p:tgtEl>
                                          <p:spTgt spid="18">
                                            <p:bg/>
                                          </p:spTgt>
                                        </p:tgtEl>
                                        <p:attrNameLst>
                                          <p:attrName>style.visibility</p:attrName>
                                        </p:attrNameLst>
                                      </p:cBhvr>
                                      <p:to>
                                        <p:strVal val="hidden"/>
                                      </p:to>
                                    </p:set>
                                  </p:childTnLst>
                                </p:cTn>
                              </p:par>
                              <p:par>
                                <p:cTn id="315" presetID="53" presetClass="exit" presetSubtype="0" fill="hold" grpId="1" nodeType="withEffect">
                                  <p:stCondLst>
                                    <p:cond delay="0"/>
                                  </p:stCondLst>
                                  <p:childTnLst>
                                    <p:anim calcmode="lin" valueType="num">
                                      <p:cBhvr>
                                        <p:cTn id="316" dur="500"/>
                                        <p:tgtEl>
                                          <p:spTgt spid="19">
                                            <p:txEl>
                                              <p:pRg st="0" end="0"/>
                                            </p:txEl>
                                          </p:spTgt>
                                        </p:tgtEl>
                                        <p:attrNameLst>
                                          <p:attrName>ppt_w</p:attrName>
                                        </p:attrNameLst>
                                      </p:cBhvr>
                                      <p:tavLst>
                                        <p:tav tm="0">
                                          <p:val>
                                            <p:strVal val="ppt_w"/>
                                          </p:val>
                                        </p:tav>
                                        <p:tav tm="100000">
                                          <p:val>
                                            <p:fltVal val="0"/>
                                          </p:val>
                                        </p:tav>
                                      </p:tavLst>
                                    </p:anim>
                                    <p:anim calcmode="lin" valueType="num">
                                      <p:cBhvr>
                                        <p:cTn id="317" dur="500"/>
                                        <p:tgtEl>
                                          <p:spTgt spid="19">
                                            <p:txEl>
                                              <p:pRg st="0" end="0"/>
                                            </p:txEl>
                                          </p:spTgt>
                                        </p:tgtEl>
                                        <p:attrNameLst>
                                          <p:attrName>ppt_h</p:attrName>
                                        </p:attrNameLst>
                                      </p:cBhvr>
                                      <p:tavLst>
                                        <p:tav tm="0">
                                          <p:val>
                                            <p:strVal val="ppt_h"/>
                                          </p:val>
                                        </p:tav>
                                        <p:tav tm="100000">
                                          <p:val>
                                            <p:fltVal val="0"/>
                                          </p:val>
                                        </p:tav>
                                      </p:tavLst>
                                    </p:anim>
                                    <p:animEffect transition="out" filter="fade">
                                      <p:cBhvr>
                                        <p:cTn id="318" dur="500"/>
                                        <p:tgtEl>
                                          <p:spTgt spid="19">
                                            <p:txEl>
                                              <p:pRg st="0" end="0"/>
                                            </p:txEl>
                                          </p:spTgt>
                                        </p:tgtEl>
                                      </p:cBhvr>
                                    </p:animEffect>
                                    <p:set>
                                      <p:cBhvr>
                                        <p:cTn id="319" dur="1" fill="hold">
                                          <p:stCondLst>
                                            <p:cond delay="499"/>
                                          </p:stCondLst>
                                        </p:cTn>
                                        <p:tgtEl>
                                          <p:spTgt spid="19">
                                            <p:txEl>
                                              <p:pRg st="0" end="0"/>
                                            </p:txEl>
                                          </p:spTgt>
                                        </p:tgtEl>
                                        <p:attrNameLst>
                                          <p:attrName>style.visibility</p:attrName>
                                        </p:attrNameLst>
                                      </p:cBhvr>
                                      <p:to>
                                        <p:strVal val="hidden"/>
                                      </p:to>
                                    </p:set>
                                  </p:childTnLst>
                                </p:cTn>
                              </p:par>
                              <p:par>
                                <p:cTn id="320" presetID="53" presetClass="exit" presetSubtype="0" fill="hold" grpId="1" nodeType="withEffect">
                                  <p:stCondLst>
                                    <p:cond delay="0"/>
                                  </p:stCondLst>
                                  <p:childTnLst>
                                    <p:anim calcmode="lin" valueType="num">
                                      <p:cBhvr>
                                        <p:cTn id="321" dur="500"/>
                                        <p:tgtEl>
                                          <p:spTgt spid="19">
                                            <p:bg/>
                                          </p:spTgt>
                                        </p:tgtEl>
                                        <p:attrNameLst>
                                          <p:attrName>ppt_w</p:attrName>
                                        </p:attrNameLst>
                                      </p:cBhvr>
                                      <p:tavLst>
                                        <p:tav tm="0">
                                          <p:val>
                                            <p:strVal val="ppt_w"/>
                                          </p:val>
                                        </p:tav>
                                        <p:tav tm="100000">
                                          <p:val>
                                            <p:fltVal val="0"/>
                                          </p:val>
                                        </p:tav>
                                      </p:tavLst>
                                    </p:anim>
                                    <p:anim calcmode="lin" valueType="num">
                                      <p:cBhvr>
                                        <p:cTn id="322" dur="500"/>
                                        <p:tgtEl>
                                          <p:spTgt spid="19">
                                            <p:bg/>
                                          </p:spTgt>
                                        </p:tgtEl>
                                        <p:attrNameLst>
                                          <p:attrName>ppt_h</p:attrName>
                                        </p:attrNameLst>
                                      </p:cBhvr>
                                      <p:tavLst>
                                        <p:tav tm="0">
                                          <p:val>
                                            <p:strVal val="ppt_h"/>
                                          </p:val>
                                        </p:tav>
                                        <p:tav tm="100000">
                                          <p:val>
                                            <p:fltVal val="0"/>
                                          </p:val>
                                        </p:tav>
                                      </p:tavLst>
                                    </p:anim>
                                    <p:animEffect transition="out" filter="fade">
                                      <p:cBhvr>
                                        <p:cTn id="323" dur="500"/>
                                        <p:tgtEl>
                                          <p:spTgt spid="19">
                                            <p:bg/>
                                          </p:spTgt>
                                        </p:tgtEl>
                                      </p:cBhvr>
                                    </p:animEffect>
                                    <p:set>
                                      <p:cBhvr>
                                        <p:cTn id="324" dur="1" fill="hold">
                                          <p:stCondLst>
                                            <p:cond delay="499"/>
                                          </p:stCondLst>
                                        </p:cTn>
                                        <p:tgtEl>
                                          <p:spTgt spid="19">
                                            <p:bg/>
                                          </p:spTgt>
                                        </p:tgtEl>
                                        <p:attrNameLst>
                                          <p:attrName>style.visibility</p:attrName>
                                        </p:attrNameLst>
                                      </p:cBhvr>
                                      <p:to>
                                        <p:strVal val="hidden"/>
                                      </p:to>
                                    </p:set>
                                  </p:childTnLst>
                                </p:cTn>
                              </p:par>
                              <p:par>
                                <p:cTn id="325" presetID="53" presetClass="exit" presetSubtype="0" fill="hold" grpId="1" nodeType="withEffect">
                                  <p:stCondLst>
                                    <p:cond delay="0"/>
                                  </p:stCondLst>
                                  <p:childTnLst>
                                    <p:anim calcmode="lin" valueType="num">
                                      <p:cBhvr>
                                        <p:cTn id="326" dur="500"/>
                                        <p:tgtEl>
                                          <p:spTgt spid="21">
                                            <p:txEl>
                                              <p:pRg st="0" end="0"/>
                                            </p:txEl>
                                          </p:spTgt>
                                        </p:tgtEl>
                                        <p:attrNameLst>
                                          <p:attrName>ppt_w</p:attrName>
                                        </p:attrNameLst>
                                      </p:cBhvr>
                                      <p:tavLst>
                                        <p:tav tm="0">
                                          <p:val>
                                            <p:strVal val="ppt_w"/>
                                          </p:val>
                                        </p:tav>
                                        <p:tav tm="100000">
                                          <p:val>
                                            <p:fltVal val="0"/>
                                          </p:val>
                                        </p:tav>
                                      </p:tavLst>
                                    </p:anim>
                                    <p:anim calcmode="lin" valueType="num">
                                      <p:cBhvr>
                                        <p:cTn id="327" dur="500"/>
                                        <p:tgtEl>
                                          <p:spTgt spid="21">
                                            <p:txEl>
                                              <p:pRg st="0" end="0"/>
                                            </p:txEl>
                                          </p:spTgt>
                                        </p:tgtEl>
                                        <p:attrNameLst>
                                          <p:attrName>ppt_h</p:attrName>
                                        </p:attrNameLst>
                                      </p:cBhvr>
                                      <p:tavLst>
                                        <p:tav tm="0">
                                          <p:val>
                                            <p:strVal val="ppt_h"/>
                                          </p:val>
                                        </p:tav>
                                        <p:tav tm="100000">
                                          <p:val>
                                            <p:fltVal val="0"/>
                                          </p:val>
                                        </p:tav>
                                      </p:tavLst>
                                    </p:anim>
                                    <p:animEffect transition="out" filter="fade">
                                      <p:cBhvr>
                                        <p:cTn id="328" dur="500"/>
                                        <p:tgtEl>
                                          <p:spTgt spid="21">
                                            <p:txEl>
                                              <p:pRg st="0" end="0"/>
                                            </p:txEl>
                                          </p:spTgt>
                                        </p:tgtEl>
                                      </p:cBhvr>
                                    </p:animEffect>
                                    <p:set>
                                      <p:cBhvr>
                                        <p:cTn id="329" dur="1" fill="hold">
                                          <p:stCondLst>
                                            <p:cond delay="499"/>
                                          </p:stCondLst>
                                        </p:cTn>
                                        <p:tgtEl>
                                          <p:spTgt spid="21">
                                            <p:txEl>
                                              <p:pRg st="0" end="0"/>
                                            </p:txEl>
                                          </p:spTgt>
                                        </p:tgtEl>
                                        <p:attrNameLst>
                                          <p:attrName>style.visibility</p:attrName>
                                        </p:attrNameLst>
                                      </p:cBhvr>
                                      <p:to>
                                        <p:strVal val="hidden"/>
                                      </p:to>
                                    </p:set>
                                  </p:childTnLst>
                                </p:cTn>
                              </p:par>
                              <p:par>
                                <p:cTn id="330" presetID="53" presetClass="exit" presetSubtype="0" fill="hold" grpId="1" nodeType="withEffect">
                                  <p:stCondLst>
                                    <p:cond delay="0"/>
                                  </p:stCondLst>
                                  <p:childTnLst>
                                    <p:anim calcmode="lin" valueType="num">
                                      <p:cBhvr>
                                        <p:cTn id="331" dur="500"/>
                                        <p:tgtEl>
                                          <p:spTgt spid="21">
                                            <p:bg/>
                                          </p:spTgt>
                                        </p:tgtEl>
                                        <p:attrNameLst>
                                          <p:attrName>ppt_w</p:attrName>
                                        </p:attrNameLst>
                                      </p:cBhvr>
                                      <p:tavLst>
                                        <p:tav tm="0">
                                          <p:val>
                                            <p:strVal val="ppt_w"/>
                                          </p:val>
                                        </p:tav>
                                        <p:tav tm="100000">
                                          <p:val>
                                            <p:fltVal val="0"/>
                                          </p:val>
                                        </p:tav>
                                      </p:tavLst>
                                    </p:anim>
                                    <p:anim calcmode="lin" valueType="num">
                                      <p:cBhvr>
                                        <p:cTn id="332" dur="500"/>
                                        <p:tgtEl>
                                          <p:spTgt spid="21">
                                            <p:bg/>
                                          </p:spTgt>
                                        </p:tgtEl>
                                        <p:attrNameLst>
                                          <p:attrName>ppt_h</p:attrName>
                                        </p:attrNameLst>
                                      </p:cBhvr>
                                      <p:tavLst>
                                        <p:tav tm="0">
                                          <p:val>
                                            <p:strVal val="ppt_h"/>
                                          </p:val>
                                        </p:tav>
                                        <p:tav tm="100000">
                                          <p:val>
                                            <p:fltVal val="0"/>
                                          </p:val>
                                        </p:tav>
                                      </p:tavLst>
                                    </p:anim>
                                    <p:animEffect transition="out" filter="fade">
                                      <p:cBhvr>
                                        <p:cTn id="333" dur="500"/>
                                        <p:tgtEl>
                                          <p:spTgt spid="21">
                                            <p:bg/>
                                          </p:spTgt>
                                        </p:tgtEl>
                                      </p:cBhvr>
                                    </p:animEffect>
                                    <p:set>
                                      <p:cBhvr>
                                        <p:cTn id="334" dur="1" fill="hold">
                                          <p:stCondLst>
                                            <p:cond delay="499"/>
                                          </p:stCondLst>
                                        </p:cTn>
                                        <p:tgtEl>
                                          <p:spTgt spid="21">
                                            <p:bg/>
                                          </p:spTgt>
                                        </p:tgtEl>
                                        <p:attrNameLst>
                                          <p:attrName>style.visibility</p:attrName>
                                        </p:attrNameLst>
                                      </p:cBhvr>
                                      <p:to>
                                        <p:strVal val="hidden"/>
                                      </p:to>
                                    </p:set>
                                  </p:childTnLst>
                                </p:cTn>
                              </p:par>
                              <p:par>
                                <p:cTn id="335" presetID="53" presetClass="exit" presetSubtype="0" fill="hold" grpId="1" nodeType="withEffect">
                                  <p:stCondLst>
                                    <p:cond delay="0"/>
                                  </p:stCondLst>
                                  <p:childTnLst>
                                    <p:anim calcmode="lin" valueType="num">
                                      <p:cBhvr>
                                        <p:cTn id="336" dur="500"/>
                                        <p:tgtEl>
                                          <p:spTgt spid="22"/>
                                        </p:tgtEl>
                                        <p:attrNameLst>
                                          <p:attrName>ppt_w</p:attrName>
                                        </p:attrNameLst>
                                      </p:cBhvr>
                                      <p:tavLst>
                                        <p:tav tm="0">
                                          <p:val>
                                            <p:strVal val="ppt_w"/>
                                          </p:val>
                                        </p:tav>
                                        <p:tav tm="100000">
                                          <p:val>
                                            <p:fltVal val="0"/>
                                          </p:val>
                                        </p:tav>
                                      </p:tavLst>
                                    </p:anim>
                                    <p:anim calcmode="lin" valueType="num">
                                      <p:cBhvr>
                                        <p:cTn id="337" dur="500"/>
                                        <p:tgtEl>
                                          <p:spTgt spid="22"/>
                                        </p:tgtEl>
                                        <p:attrNameLst>
                                          <p:attrName>ppt_h</p:attrName>
                                        </p:attrNameLst>
                                      </p:cBhvr>
                                      <p:tavLst>
                                        <p:tav tm="0">
                                          <p:val>
                                            <p:strVal val="ppt_h"/>
                                          </p:val>
                                        </p:tav>
                                        <p:tav tm="100000">
                                          <p:val>
                                            <p:fltVal val="0"/>
                                          </p:val>
                                        </p:tav>
                                      </p:tavLst>
                                    </p:anim>
                                    <p:animEffect transition="out" filter="fade">
                                      <p:cBhvr>
                                        <p:cTn id="338" dur="500"/>
                                        <p:tgtEl>
                                          <p:spTgt spid="22"/>
                                        </p:tgtEl>
                                      </p:cBhvr>
                                    </p:animEffect>
                                    <p:set>
                                      <p:cBhvr>
                                        <p:cTn id="339" dur="1" fill="hold">
                                          <p:stCondLst>
                                            <p:cond delay="499"/>
                                          </p:stCondLst>
                                        </p:cTn>
                                        <p:tgtEl>
                                          <p:spTgt spid="22"/>
                                        </p:tgtEl>
                                        <p:attrNameLst>
                                          <p:attrName>style.visibility</p:attrName>
                                        </p:attrNameLst>
                                      </p:cBhvr>
                                      <p:to>
                                        <p:strVal val="hidden"/>
                                      </p:to>
                                    </p:set>
                                  </p:childTnLst>
                                </p:cTn>
                              </p:par>
                              <p:par>
                                <p:cTn id="340" presetID="53" presetClass="exit" presetSubtype="0" fill="hold" grpId="1" nodeType="withEffect">
                                  <p:stCondLst>
                                    <p:cond delay="0"/>
                                  </p:stCondLst>
                                  <p:childTnLst>
                                    <p:anim calcmode="lin" valueType="num">
                                      <p:cBhvr>
                                        <p:cTn id="341" dur="500"/>
                                        <p:tgtEl>
                                          <p:spTgt spid="23"/>
                                        </p:tgtEl>
                                        <p:attrNameLst>
                                          <p:attrName>ppt_w</p:attrName>
                                        </p:attrNameLst>
                                      </p:cBhvr>
                                      <p:tavLst>
                                        <p:tav tm="0">
                                          <p:val>
                                            <p:strVal val="ppt_w"/>
                                          </p:val>
                                        </p:tav>
                                        <p:tav tm="100000">
                                          <p:val>
                                            <p:fltVal val="0"/>
                                          </p:val>
                                        </p:tav>
                                      </p:tavLst>
                                    </p:anim>
                                    <p:anim calcmode="lin" valueType="num">
                                      <p:cBhvr>
                                        <p:cTn id="342" dur="500"/>
                                        <p:tgtEl>
                                          <p:spTgt spid="23"/>
                                        </p:tgtEl>
                                        <p:attrNameLst>
                                          <p:attrName>ppt_h</p:attrName>
                                        </p:attrNameLst>
                                      </p:cBhvr>
                                      <p:tavLst>
                                        <p:tav tm="0">
                                          <p:val>
                                            <p:strVal val="ppt_h"/>
                                          </p:val>
                                        </p:tav>
                                        <p:tav tm="100000">
                                          <p:val>
                                            <p:fltVal val="0"/>
                                          </p:val>
                                        </p:tav>
                                      </p:tavLst>
                                    </p:anim>
                                    <p:animEffect transition="out" filter="fade">
                                      <p:cBhvr>
                                        <p:cTn id="343" dur="500"/>
                                        <p:tgtEl>
                                          <p:spTgt spid="23"/>
                                        </p:tgtEl>
                                      </p:cBhvr>
                                    </p:animEffect>
                                    <p:set>
                                      <p:cBhvr>
                                        <p:cTn id="344" dur="1" fill="hold">
                                          <p:stCondLst>
                                            <p:cond delay="499"/>
                                          </p:stCondLst>
                                        </p:cTn>
                                        <p:tgtEl>
                                          <p:spTgt spid="23"/>
                                        </p:tgtEl>
                                        <p:attrNameLst>
                                          <p:attrName>style.visibility</p:attrName>
                                        </p:attrNameLst>
                                      </p:cBhvr>
                                      <p:to>
                                        <p:strVal val="hidden"/>
                                      </p:to>
                                    </p:set>
                                  </p:childTnLst>
                                </p:cTn>
                              </p:par>
                            </p:childTnLst>
                          </p:cTn>
                        </p:par>
                        <p:par>
                          <p:cTn id="345" fill="hold">
                            <p:stCondLst>
                              <p:cond delay="500"/>
                            </p:stCondLst>
                            <p:childTnLst>
                              <p:par>
                                <p:cTn id="346" presetID="53" presetClass="entr" presetSubtype="0" fill="hold" grpId="0" nodeType="afterEffect">
                                  <p:stCondLst>
                                    <p:cond delay="0"/>
                                  </p:stCondLst>
                                  <p:childTnLst>
                                    <p:set>
                                      <p:cBhvr>
                                        <p:cTn id="347" dur="1" fill="hold">
                                          <p:stCondLst>
                                            <p:cond delay="0"/>
                                          </p:stCondLst>
                                        </p:cTn>
                                        <p:tgtEl>
                                          <p:spTgt spid="25"/>
                                        </p:tgtEl>
                                        <p:attrNameLst>
                                          <p:attrName>style.visibility</p:attrName>
                                        </p:attrNameLst>
                                      </p:cBhvr>
                                      <p:to>
                                        <p:strVal val="visible"/>
                                      </p:to>
                                    </p:set>
                                    <p:anim calcmode="lin" valueType="num">
                                      <p:cBhvr>
                                        <p:cTn id="348" dur="2000" fill="hold"/>
                                        <p:tgtEl>
                                          <p:spTgt spid="25"/>
                                        </p:tgtEl>
                                        <p:attrNameLst>
                                          <p:attrName>ppt_w</p:attrName>
                                        </p:attrNameLst>
                                      </p:cBhvr>
                                      <p:tavLst>
                                        <p:tav tm="0">
                                          <p:val>
                                            <p:fltVal val="0"/>
                                          </p:val>
                                        </p:tav>
                                        <p:tav tm="100000">
                                          <p:val>
                                            <p:strVal val="#ppt_w"/>
                                          </p:val>
                                        </p:tav>
                                      </p:tavLst>
                                    </p:anim>
                                    <p:anim calcmode="lin" valueType="num">
                                      <p:cBhvr>
                                        <p:cTn id="349" dur="2000" fill="hold"/>
                                        <p:tgtEl>
                                          <p:spTgt spid="25"/>
                                        </p:tgtEl>
                                        <p:attrNameLst>
                                          <p:attrName>ppt_h</p:attrName>
                                        </p:attrNameLst>
                                      </p:cBhvr>
                                      <p:tavLst>
                                        <p:tav tm="0">
                                          <p:val>
                                            <p:fltVal val="0"/>
                                          </p:val>
                                        </p:tav>
                                        <p:tav tm="100000">
                                          <p:val>
                                            <p:strVal val="#ppt_h"/>
                                          </p:val>
                                        </p:tav>
                                      </p:tavLst>
                                    </p:anim>
                                    <p:animEffect transition="in" filter="fade">
                                      <p:cBhvr>
                                        <p:cTn id="350" dur="2000"/>
                                        <p:tgtEl>
                                          <p:spTgt spid="25"/>
                                        </p:tgtEl>
                                      </p:cBhvr>
                                    </p:animEffect>
                                  </p:childTnLst>
                                </p:cTn>
                              </p:par>
                            </p:childTnLst>
                          </p:cTn>
                        </p:par>
                        <p:par>
                          <p:cTn id="351" fill="hold">
                            <p:stCondLst>
                              <p:cond delay="2500"/>
                            </p:stCondLst>
                            <p:childTnLst>
                              <p:par>
                                <p:cTn id="352" presetID="53" presetClass="entr" presetSubtype="0" fill="hold" grpId="0" nodeType="afterEffect">
                                  <p:stCondLst>
                                    <p:cond delay="0"/>
                                  </p:stCondLst>
                                  <p:childTnLst>
                                    <p:set>
                                      <p:cBhvr>
                                        <p:cTn id="353" dur="1" fill="hold">
                                          <p:stCondLst>
                                            <p:cond delay="0"/>
                                          </p:stCondLst>
                                        </p:cTn>
                                        <p:tgtEl>
                                          <p:spTgt spid="27"/>
                                        </p:tgtEl>
                                        <p:attrNameLst>
                                          <p:attrName>style.visibility</p:attrName>
                                        </p:attrNameLst>
                                      </p:cBhvr>
                                      <p:to>
                                        <p:strVal val="visible"/>
                                      </p:to>
                                    </p:set>
                                    <p:anim calcmode="lin" valueType="num">
                                      <p:cBhvr>
                                        <p:cTn id="354" dur="2000" fill="hold"/>
                                        <p:tgtEl>
                                          <p:spTgt spid="27"/>
                                        </p:tgtEl>
                                        <p:attrNameLst>
                                          <p:attrName>ppt_w</p:attrName>
                                        </p:attrNameLst>
                                      </p:cBhvr>
                                      <p:tavLst>
                                        <p:tav tm="0">
                                          <p:val>
                                            <p:fltVal val="0"/>
                                          </p:val>
                                        </p:tav>
                                        <p:tav tm="100000">
                                          <p:val>
                                            <p:strVal val="#ppt_w"/>
                                          </p:val>
                                        </p:tav>
                                      </p:tavLst>
                                    </p:anim>
                                    <p:anim calcmode="lin" valueType="num">
                                      <p:cBhvr>
                                        <p:cTn id="355" dur="2000" fill="hold"/>
                                        <p:tgtEl>
                                          <p:spTgt spid="27"/>
                                        </p:tgtEl>
                                        <p:attrNameLst>
                                          <p:attrName>ppt_h</p:attrName>
                                        </p:attrNameLst>
                                      </p:cBhvr>
                                      <p:tavLst>
                                        <p:tav tm="0">
                                          <p:val>
                                            <p:fltVal val="0"/>
                                          </p:val>
                                        </p:tav>
                                        <p:tav tm="100000">
                                          <p:val>
                                            <p:strVal val="#ppt_h"/>
                                          </p:val>
                                        </p:tav>
                                      </p:tavLst>
                                    </p:anim>
                                    <p:animEffect transition="in" filter="fade">
                                      <p:cBhvr>
                                        <p:cTn id="35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uild="p" animBg="1" rev="1" advAuto="0"/>
      <p:bldP spid="7" grpId="1" build="allAtOnce" animBg="1"/>
      <p:bldP spid="8" grpId="0" build="p" animBg="1" rev="1" advAuto="0"/>
      <p:bldP spid="8" grpId="1" build="allAtOnce" animBg="1"/>
      <p:bldP spid="9" grpId="0" build="p" animBg="1" rev="1" advAuto="0"/>
      <p:bldP spid="9" grpId="1" build="allAtOnce" animBg="1"/>
      <p:bldP spid="10" grpId="0" build="p" animBg="1" rev="1" advAuto="0"/>
      <p:bldP spid="10" grpId="1" build="allAtOnce" animBg="1"/>
      <p:bldP spid="11" grpId="0" build="p" animBg="1" rev="1" advAuto="0"/>
      <p:bldP spid="11" grpId="1" build="allAtOnce" animBg="1"/>
      <p:bldP spid="12" grpId="0" build="p" bldLvl="2" animBg="1" rev="1" advAuto="0"/>
      <p:bldP spid="12" grpId="1" build="allAtOnce" animBg="1"/>
      <p:bldP spid="13" grpId="0" build="p" bldLvl="2" animBg="1" rev="1" advAuto="0"/>
      <p:bldP spid="13" grpId="1" build="allAtOnce" animBg="1"/>
      <p:bldP spid="14" grpId="0" build="p" bldLvl="2" animBg="1" rev="1" advAuto="0"/>
      <p:bldP spid="14" grpId="1" build="allAtOnce" animBg="1"/>
      <p:bldP spid="15" grpId="0" build="p" bldLvl="2" animBg="1" rev="1" advAuto="0"/>
      <p:bldP spid="15" grpId="1" build="allAtOnce" animBg="1"/>
      <p:bldP spid="16" grpId="0" uiExpand="1" build="p" bldLvl="2" animBg="1" rev="1" advAuto="0"/>
      <p:bldP spid="16" grpId="1" build="allAtOnce" animBg="1"/>
      <p:bldP spid="17" grpId="0" build="p" bldLvl="2" animBg="1" rev="1" advAuto="0"/>
      <p:bldP spid="17" grpId="1" build="allAtOnce" animBg="1"/>
      <p:bldP spid="18" grpId="0" build="p" bldLvl="2" animBg="1" rev="1" advAuto="0"/>
      <p:bldP spid="18" grpId="1" build="allAtOnce" animBg="1"/>
      <p:bldP spid="19" grpId="0" build="p" bldLvl="2" animBg="1" rev="1" advAuto="0"/>
      <p:bldP spid="19" grpId="1" build="allAtOnce" animBg="1"/>
      <p:bldP spid="21" grpId="0" build="p" bldLvl="2" animBg="1" rev="1" advAuto="0"/>
      <p:bldP spid="21" grpId="1" build="allAtOnce" animBg="1"/>
      <p:bldP spid="22" grpId="0" animBg="1"/>
      <p:bldP spid="22" grpId="1" animBg="1"/>
      <p:bldP spid="23" grpId="0"/>
      <p:bldP spid="23" grpId="1"/>
      <p:bldP spid="25"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0" y="142852"/>
            <a:ext cx="4456668" cy="58477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پنجم: اشکال در جزئیات طرح</a:t>
            </a:r>
          </a:p>
        </p:txBody>
      </p:sp>
      <p:sp>
        <p:nvSpPr>
          <p:cNvPr id="4" name="Rectangle 3"/>
          <p:cNvSpPr/>
          <p:nvPr/>
        </p:nvSpPr>
        <p:spPr>
          <a:xfrm>
            <a:off x="7358082" y="2000240"/>
            <a:ext cx="175415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اشتباهات روشی دولت و تاکید مقام معظم رهبری بر جزئیات طرح </a:t>
            </a:r>
            <a:endParaRPr lang="fa-I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ight Brace 4"/>
          <p:cNvSpPr/>
          <p:nvPr/>
        </p:nvSpPr>
        <p:spPr>
          <a:xfrm>
            <a:off x="6715140" y="1071546"/>
            <a:ext cx="642942" cy="4143404"/>
          </a:xfrm>
          <a:prstGeom prst="rightBrace">
            <a:avLst>
              <a:gd name="adj1" fmla="val 51915"/>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7" name="Minus 6"/>
          <p:cNvSpPr/>
          <p:nvPr/>
        </p:nvSpPr>
        <p:spPr>
          <a:xfrm>
            <a:off x="6357950" y="1406175"/>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8" name="Rectangle 7"/>
          <p:cNvSpPr/>
          <p:nvPr/>
        </p:nvSpPr>
        <p:spPr>
          <a:xfrm>
            <a:off x="432933" y="1357298"/>
            <a:ext cx="5925020"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ضرورت اهتمام فوری دولت بر رفع مشکلات و نگرانیها</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Minus 8"/>
          <p:cNvSpPr/>
          <p:nvPr/>
        </p:nvSpPr>
        <p:spPr>
          <a:xfrm>
            <a:off x="6353613" y="2064957"/>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0" name="Rectangle 9"/>
          <p:cNvSpPr/>
          <p:nvPr/>
        </p:nvSpPr>
        <p:spPr>
          <a:xfrm>
            <a:off x="3140880" y="2016080"/>
            <a:ext cx="3212738"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نحوه اعلام شوک آمیز طرح</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Minus 10"/>
          <p:cNvSpPr/>
          <p:nvPr/>
        </p:nvSpPr>
        <p:spPr>
          <a:xfrm>
            <a:off x="6355973" y="2707899"/>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2" name="Rectangle 11"/>
          <p:cNvSpPr/>
          <p:nvPr/>
        </p:nvSpPr>
        <p:spPr>
          <a:xfrm>
            <a:off x="5094096" y="2659022"/>
            <a:ext cx="1261884"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زمان اجرا</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Minus 12"/>
          <p:cNvSpPr/>
          <p:nvPr/>
        </p:nvSpPr>
        <p:spPr>
          <a:xfrm>
            <a:off x="6357950" y="3350841"/>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4" name="Rectangle 13"/>
          <p:cNvSpPr/>
          <p:nvPr/>
        </p:nvSpPr>
        <p:spPr>
          <a:xfrm>
            <a:off x="3452337" y="3301964"/>
            <a:ext cx="2953053"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عدم تمهید پیشینی نگرانیها</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Minus 14"/>
          <p:cNvSpPr/>
          <p:nvPr/>
        </p:nvSpPr>
        <p:spPr>
          <a:xfrm>
            <a:off x="6382036" y="3993783"/>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6" name="Rectangle 15"/>
          <p:cNvSpPr/>
          <p:nvPr/>
        </p:nvSpPr>
        <p:spPr>
          <a:xfrm>
            <a:off x="1710574" y="3944906"/>
            <a:ext cx="4671472"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نداشتن پیوست اجتماعی و رسانه ای طرح</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Minus 16"/>
          <p:cNvSpPr/>
          <p:nvPr/>
        </p:nvSpPr>
        <p:spPr>
          <a:xfrm>
            <a:off x="6385942" y="4659286"/>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8" name="Rectangle 17"/>
          <p:cNvSpPr/>
          <p:nvPr/>
        </p:nvSpPr>
        <p:spPr>
          <a:xfrm>
            <a:off x="1185491" y="4610409"/>
            <a:ext cx="5200463"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باید همزمان پول مردم به حسابشان واریز میشد.</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9" name="Picture 18" descr="10.jpg"/>
          <p:cNvPicPr>
            <a:picLocks noChangeAspect="1"/>
          </p:cNvPicPr>
          <p:nvPr/>
        </p:nvPicPr>
        <p:blipFill>
          <a:blip r:embed="rId3" cstate="print"/>
          <a:stretch>
            <a:fillRect/>
          </a:stretch>
        </p:blipFill>
        <p:spPr>
          <a:xfrm>
            <a:off x="6858016" y="4786322"/>
            <a:ext cx="2543148" cy="2071678"/>
          </a:xfrm>
          <a:prstGeom prst="ellipse">
            <a:avLst/>
          </a:prstGeom>
          <a:ln>
            <a:noFill/>
          </a:ln>
          <a:effectLst>
            <a:softEdge rad="112500"/>
          </a:effectLst>
          <a:scene3d>
            <a:camera prst="isometricOffAxis2Left"/>
            <a:lightRig rig="threePt" dir="t"/>
          </a:scene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4">
                                            <p:txEl>
                                              <p:pRg st="0" end="0"/>
                                            </p:txEl>
                                          </p:spTgt>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wipe(up)">
                                      <p:cBhvr>
                                        <p:cTn id="19" dur="2000"/>
                                        <p:tgtEl>
                                          <p:spTgt spid="5">
                                            <p:bg/>
                                          </p:spTgt>
                                        </p:tgtEl>
                                      </p:cBhvr>
                                    </p:animEffect>
                                  </p:childTnLst>
                                </p:cTn>
                              </p:par>
                            </p:childTnLst>
                          </p:cTn>
                        </p:par>
                        <p:par>
                          <p:cTn id="20" fill="hold">
                            <p:stCondLst>
                              <p:cond delay="70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up)">
                                      <p:cBhvr>
                                        <p:cTn id="23" dur="2000"/>
                                        <p:tgtEl>
                                          <p:spTgt spid="5">
                                            <p:txEl>
                                              <p:pRg st="0" end="0"/>
                                            </p:txEl>
                                          </p:spTgt>
                                        </p:tgtEl>
                                      </p:cBhvr>
                                    </p:animEffect>
                                  </p:childTnLst>
                                </p:cTn>
                              </p:par>
                            </p:childTnLst>
                          </p:cTn>
                        </p:par>
                        <p:par>
                          <p:cTn id="24" fill="hold">
                            <p:stCondLst>
                              <p:cond delay="9000"/>
                            </p:stCondLst>
                            <p:childTnLst>
                              <p:par>
                                <p:cTn id="25" presetID="22" presetClass="entr" presetSubtype="2" fill="hold" grpId="0" nodeType="after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wipe(right)">
                                      <p:cBhvr>
                                        <p:cTn id="27" dur="2000"/>
                                        <p:tgtEl>
                                          <p:spTgt spid="7">
                                            <p:bg/>
                                          </p:spTgt>
                                        </p:tgtEl>
                                      </p:cBhvr>
                                    </p:animEffect>
                                  </p:childTnLst>
                                </p:cTn>
                              </p:par>
                            </p:childTnLst>
                          </p:cTn>
                        </p:par>
                        <p:par>
                          <p:cTn id="28" fill="hold">
                            <p:stCondLst>
                              <p:cond delay="11000"/>
                            </p:stCondLst>
                            <p:childTnLst>
                              <p:par>
                                <p:cTn id="29" presetID="22" presetClass="entr" presetSubtype="2" fill="hold" grpId="0" nodeType="afterEffect" nodePh="1">
                                  <p:stCondLst>
                                    <p:cond delay="0"/>
                                  </p:stCondLst>
                                  <p:endCondLst>
                                    <p:cond evt="begin" delay="0">
                                      <p:tn val="29"/>
                                    </p:cond>
                                  </p:end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right)">
                                      <p:cBhvr>
                                        <p:cTn id="31" dur="2000"/>
                                        <p:tgtEl>
                                          <p:spTgt spid="7">
                                            <p:txEl>
                                              <p:pRg st="0" end="0"/>
                                            </p:txEl>
                                          </p:spTgt>
                                        </p:tgtEl>
                                      </p:cBhvr>
                                    </p:animEffect>
                                  </p:childTnLst>
                                </p:cTn>
                              </p:par>
                            </p:childTnLst>
                          </p:cTn>
                        </p:par>
                        <p:par>
                          <p:cTn id="32" fill="hold">
                            <p:stCondLst>
                              <p:cond delay="13000"/>
                            </p:stCondLst>
                            <p:childTnLst>
                              <p:par>
                                <p:cTn id="33" presetID="22" presetClass="entr" presetSubtype="2" fill="hold" grpId="0"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wipe(right)">
                                      <p:cBhvr>
                                        <p:cTn id="35" dur="2000"/>
                                        <p:tgtEl>
                                          <p:spTgt spid="8">
                                            <p:txEl>
                                              <p:pRg st="0" end="0"/>
                                            </p:txEl>
                                          </p:spTgt>
                                        </p:tgtEl>
                                      </p:cBhvr>
                                    </p:animEffect>
                                  </p:childTnLst>
                                </p:cTn>
                              </p:par>
                            </p:childTnLst>
                          </p:cTn>
                        </p:par>
                        <p:par>
                          <p:cTn id="36" fill="hold">
                            <p:stCondLst>
                              <p:cond delay="15000"/>
                            </p:stCondLst>
                            <p:childTnLst>
                              <p:par>
                                <p:cTn id="37" presetID="22" presetClass="entr" presetSubtype="2" fill="hold" grpId="0" nodeType="after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right)">
                                      <p:cBhvr>
                                        <p:cTn id="39" dur="2000"/>
                                        <p:tgtEl>
                                          <p:spTgt spid="9">
                                            <p:bg/>
                                          </p:spTgt>
                                        </p:tgtEl>
                                      </p:cBhvr>
                                    </p:animEffect>
                                  </p:childTnLst>
                                </p:cTn>
                              </p:par>
                            </p:childTnLst>
                          </p:cTn>
                        </p:par>
                        <p:par>
                          <p:cTn id="40" fill="hold">
                            <p:stCondLst>
                              <p:cond delay="17000"/>
                            </p:stCondLst>
                            <p:childTnLst>
                              <p:par>
                                <p:cTn id="41" presetID="22" presetClass="entr" presetSubtype="2" fill="hold" grpId="0" nodeType="afterEffect" nodePh="1">
                                  <p:stCondLst>
                                    <p:cond delay="0"/>
                                  </p:stCondLst>
                                  <p:endCondLst>
                                    <p:cond evt="begin" delay="0">
                                      <p:tn val="41"/>
                                    </p:cond>
                                  </p:end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right)">
                                      <p:cBhvr>
                                        <p:cTn id="43" dur="2000"/>
                                        <p:tgtEl>
                                          <p:spTgt spid="9">
                                            <p:txEl>
                                              <p:pRg st="0" end="0"/>
                                            </p:txEl>
                                          </p:spTgt>
                                        </p:tgtEl>
                                      </p:cBhvr>
                                    </p:animEffect>
                                  </p:childTnLst>
                                </p:cTn>
                              </p:par>
                            </p:childTnLst>
                          </p:cTn>
                        </p:par>
                        <p:par>
                          <p:cTn id="44" fill="hold">
                            <p:stCondLst>
                              <p:cond delay="19000"/>
                            </p:stCondLst>
                            <p:childTnLst>
                              <p:par>
                                <p:cTn id="45" presetID="22" presetClass="entr" presetSubtype="2" fill="hold" grpId="0" nodeType="after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right)">
                                      <p:cBhvr>
                                        <p:cTn id="47" dur="2000"/>
                                        <p:tgtEl>
                                          <p:spTgt spid="10">
                                            <p:txEl>
                                              <p:pRg st="0" end="0"/>
                                            </p:txEl>
                                          </p:spTgt>
                                        </p:tgtEl>
                                      </p:cBhvr>
                                    </p:animEffect>
                                  </p:childTnLst>
                                </p:cTn>
                              </p:par>
                            </p:childTnLst>
                          </p:cTn>
                        </p:par>
                        <p:par>
                          <p:cTn id="48" fill="hold">
                            <p:stCondLst>
                              <p:cond delay="21000"/>
                            </p:stCondLst>
                            <p:childTnLst>
                              <p:par>
                                <p:cTn id="49" presetID="22" presetClass="entr" presetSubtype="2" fill="hold" grpId="0" nodeType="afterEffect">
                                  <p:stCondLst>
                                    <p:cond delay="0"/>
                                  </p:stCondLst>
                                  <p:childTnLst>
                                    <p:set>
                                      <p:cBhvr>
                                        <p:cTn id="50" dur="1" fill="hold">
                                          <p:stCondLst>
                                            <p:cond delay="0"/>
                                          </p:stCondLst>
                                        </p:cTn>
                                        <p:tgtEl>
                                          <p:spTgt spid="11">
                                            <p:bg/>
                                          </p:spTgt>
                                        </p:tgtEl>
                                        <p:attrNameLst>
                                          <p:attrName>style.visibility</p:attrName>
                                        </p:attrNameLst>
                                      </p:cBhvr>
                                      <p:to>
                                        <p:strVal val="visible"/>
                                      </p:to>
                                    </p:set>
                                    <p:animEffect transition="in" filter="wipe(right)">
                                      <p:cBhvr>
                                        <p:cTn id="51" dur="2000"/>
                                        <p:tgtEl>
                                          <p:spTgt spid="11">
                                            <p:bg/>
                                          </p:spTgt>
                                        </p:tgtEl>
                                      </p:cBhvr>
                                    </p:animEffect>
                                  </p:childTnLst>
                                </p:cTn>
                              </p:par>
                            </p:childTnLst>
                          </p:cTn>
                        </p:par>
                        <p:par>
                          <p:cTn id="52" fill="hold">
                            <p:stCondLst>
                              <p:cond delay="23000"/>
                            </p:stCondLst>
                            <p:childTnLst>
                              <p:par>
                                <p:cTn id="53" presetID="22" presetClass="entr" presetSubtype="2" fill="hold" grpId="0" nodeType="afterEffect" nodePh="1">
                                  <p:stCondLst>
                                    <p:cond delay="0"/>
                                  </p:stCondLst>
                                  <p:endCondLst>
                                    <p:cond evt="begin" delay="0">
                                      <p:tn val="53"/>
                                    </p:cond>
                                  </p:end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wipe(right)">
                                      <p:cBhvr>
                                        <p:cTn id="55" dur="2000"/>
                                        <p:tgtEl>
                                          <p:spTgt spid="11">
                                            <p:txEl>
                                              <p:pRg st="0" end="0"/>
                                            </p:txEl>
                                          </p:spTgt>
                                        </p:tgtEl>
                                      </p:cBhvr>
                                    </p:animEffect>
                                  </p:childTnLst>
                                </p:cTn>
                              </p:par>
                            </p:childTnLst>
                          </p:cTn>
                        </p:par>
                        <p:par>
                          <p:cTn id="56" fill="hold">
                            <p:stCondLst>
                              <p:cond delay="25000"/>
                            </p:stCondLst>
                            <p:childTnLst>
                              <p:par>
                                <p:cTn id="57" presetID="22" presetClass="entr" presetSubtype="2" fill="hold" grpId="0" nodeType="after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Effect transition="in" filter="wipe(right)">
                                      <p:cBhvr>
                                        <p:cTn id="59" dur="2000"/>
                                        <p:tgtEl>
                                          <p:spTgt spid="12">
                                            <p:txEl>
                                              <p:pRg st="0" end="0"/>
                                            </p:txEl>
                                          </p:spTgt>
                                        </p:tgtEl>
                                      </p:cBhvr>
                                    </p:animEffect>
                                  </p:childTnLst>
                                </p:cTn>
                              </p:par>
                            </p:childTnLst>
                          </p:cTn>
                        </p:par>
                        <p:par>
                          <p:cTn id="60" fill="hold">
                            <p:stCondLst>
                              <p:cond delay="27000"/>
                            </p:stCondLst>
                            <p:childTnLst>
                              <p:par>
                                <p:cTn id="61" presetID="22" presetClass="entr" presetSubtype="2" fill="hold" grpId="0" nodeType="afterEffect">
                                  <p:stCondLst>
                                    <p:cond delay="0"/>
                                  </p:stCondLst>
                                  <p:childTnLst>
                                    <p:set>
                                      <p:cBhvr>
                                        <p:cTn id="62" dur="1" fill="hold">
                                          <p:stCondLst>
                                            <p:cond delay="0"/>
                                          </p:stCondLst>
                                        </p:cTn>
                                        <p:tgtEl>
                                          <p:spTgt spid="13">
                                            <p:bg/>
                                          </p:spTgt>
                                        </p:tgtEl>
                                        <p:attrNameLst>
                                          <p:attrName>style.visibility</p:attrName>
                                        </p:attrNameLst>
                                      </p:cBhvr>
                                      <p:to>
                                        <p:strVal val="visible"/>
                                      </p:to>
                                    </p:set>
                                    <p:animEffect transition="in" filter="wipe(right)">
                                      <p:cBhvr>
                                        <p:cTn id="63" dur="2000"/>
                                        <p:tgtEl>
                                          <p:spTgt spid="13">
                                            <p:bg/>
                                          </p:spTgt>
                                        </p:tgtEl>
                                      </p:cBhvr>
                                    </p:animEffect>
                                  </p:childTnLst>
                                </p:cTn>
                              </p:par>
                            </p:childTnLst>
                          </p:cTn>
                        </p:par>
                        <p:par>
                          <p:cTn id="64" fill="hold">
                            <p:stCondLst>
                              <p:cond delay="29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right)">
                                      <p:cBhvr>
                                        <p:cTn id="67" dur="2000"/>
                                        <p:tgtEl>
                                          <p:spTgt spid="13">
                                            <p:txEl>
                                              <p:pRg st="0" end="0"/>
                                            </p:txEl>
                                          </p:spTgt>
                                        </p:tgtEl>
                                      </p:cBhvr>
                                    </p:animEffect>
                                  </p:childTnLst>
                                </p:cTn>
                              </p:par>
                            </p:childTnLst>
                          </p:cTn>
                        </p:par>
                        <p:par>
                          <p:cTn id="68" fill="hold">
                            <p:stCondLst>
                              <p:cond delay="31000"/>
                            </p:stCondLst>
                            <p:childTnLst>
                              <p:par>
                                <p:cTn id="69" presetID="22" presetClass="entr" presetSubtype="2" fill="hold" grpId="0" nodeType="after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animEffect transition="in" filter="wipe(right)">
                                      <p:cBhvr>
                                        <p:cTn id="71" dur="2000"/>
                                        <p:tgtEl>
                                          <p:spTgt spid="14">
                                            <p:txEl>
                                              <p:pRg st="0" end="0"/>
                                            </p:txEl>
                                          </p:spTgt>
                                        </p:tgtEl>
                                      </p:cBhvr>
                                    </p:animEffect>
                                  </p:childTnLst>
                                </p:cTn>
                              </p:par>
                            </p:childTnLst>
                          </p:cTn>
                        </p:par>
                        <p:par>
                          <p:cTn id="72" fill="hold">
                            <p:stCondLst>
                              <p:cond delay="33000"/>
                            </p:stCondLst>
                            <p:childTnLst>
                              <p:par>
                                <p:cTn id="73" presetID="22" presetClass="entr" presetSubtype="2" fill="hold" grpId="0" nodeType="afterEffect">
                                  <p:stCondLst>
                                    <p:cond delay="0"/>
                                  </p:stCondLst>
                                  <p:childTnLst>
                                    <p:set>
                                      <p:cBhvr>
                                        <p:cTn id="74" dur="1" fill="hold">
                                          <p:stCondLst>
                                            <p:cond delay="0"/>
                                          </p:stCondLst>
                                        </p:cTn>
                                        <p:tgtEl>
                                          <p:spTgt spid="15">
                                            <p:bg/>
                                          </p:spTgt>
                                        </p:tgtEl>
                                        <p:attrNameLst>
                                          <p:attrName>style.visibility</p:attrName>
                                        </p:attrNameLst>
                                      </p:cBhvr>
                                      <p:to>
                                        <p:strVal val="visible"/>
                                      </p:to>
                                    </p:set>
                                    <p:animEffect transition="in" filter="wipe(right)">
                                      <p:cBhvr>
                                        <p:cTn id="75" dur="2000"/>
                                        <p:tgtEl>
                                          <p:spTgt spid="15">
                                            <p:bg/>
                                          </p:spTgt>
                                        </p:tgtEl>
                                      </p:cBhvr>
                                    </p:animEffect>
                                  </p:childTnLst>
                                </p:cTn>
                              </p:par>
                            </p:childTnLst>
                          </p:cTn>
                        </p:par>
                        <p:par>
                          <p:cTn id="76" fill="hold">
                            <p:stCondLst>
                              <p:cond delay="35000"/>
                            </p:stCondLst>
                            <p:childTnLst>
                              <p:par>
                                <p:cTn id="77" presetID="22" presetClass="entr" presetSubtype="2" fill="hold" grpId="0" nodeType="afterEffect" nodePh="1">
                                  <p:stCondLst>
                                    <p:cond delay="0"/>
                                  </p:stCondLst>
                                  <p:endCondLst>
                                    <p:cond evt="begin" delay="0">
                                      <p:tn val="77"/>
                                    </p:cond>
                                  </p:endCondLst>
                                  <p:childTnLst>
                                    <p:set>
                                      <p:cBhvr>
                                        <p:cTn id="78" dur="1" fill="hold">
                                          <p:stCondLst>
                                            <p:cond delay="0"/>
                                          </p:stCondLst>
                                        </p:cTn>
                                        <p:tgtEl>
                                          <p:spTgt spid="15">
                                            <p:txEl>
                                              <p:pRg st="0" end="0"/>
                                            </p:txEl>
                                          </p:spTgt>
                                        </p:tgtEl>
                                        <p:attrNameLst>
                                          <p:attrName>style.visibility</p:attrName>
                                        </p:attrNameLst>
                                      </p:cBhvr>
                                      <p:to>
                                        <p:strVal val="visible"/>
                                      </p:to>
                                    </p:set>
                                    <p:animEffect transition="in" filter="wipe(right)">
                                      <p:cBhvr>
                                        <p:cTn id="79" dur="2000"/>
                                        <p:tgtEl>
                                          <p:spTgt spid="15">
                                            <p:txEl>
                                              <p:pRg st="0" end="0"/>
                                            </p:txEl>
                                          </p:spTgt>
                                        </p:tgtEl>
                                      </p:cBhvr>
                                    </p:animEffect>
                                  </p:childTnLst>
                                </p:cTn>
                              </p:par>
                            </p:childTnLst>
                          </p:cTn>
                        </p:par>
                        <p:par>
                          <p:cTn id="80" fill="hold">
                            <p:stCondLst>
                              <p:cond delay="37000"/>
                            </p:stCondLst>
                            <p:childTnLst>
                              <p:par>
                                <p:cTn id="81" presetID="53"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2000" fill="hold"/>
                                        <p:tgtEl>
                                          <p:spTgt spid="19"/>
                                        </p:tgtEl>
                                        <p:attrNameLst>
                                          <p:attrName>ppt_w</p:attrName>
                                        </p:attrNameLst>
                                      </p:cBhvr>
                                      <p:tavLst>
                                        <p:tav tm="0">
                                          <p:val>
                                            <p:fltVal val="0"/>
                                          </p:val>
                                        </p:tav>
                                        <p:tav tm="100000">
                                          <p:val>
                                            <p:strVal val="#ppt_w"/>
                                          </p:val>
                                        </p:tav>
                                      </p:tavLst>
                                    </p:anim>
                                    <p:anim calcmode="lin" valueType="num">
                                      <p:cBhvr>
                                        <p:cTn id="84" dur="2000" fill="hold"/>
                                        <p:tgtEl>
                                          <p:spTgt spid="19"/>
                                        </p:tgtEl>
                                        <p:attrNameLst>
                                          <p:attrName>ppt_h</p:attrName>
                                        </p:attrNameLst>
                                      </p:cBhvr>
                                      <p:tavLst>
                                        <p:tav tm="0">
                                          <p:val>
                                            <p:fltVal val="0"/>
                                          </p:val>
                                        </p:tav>
                                        <p:tav tm="100000">
                                          <p:val>
                                            <p:strVal val="#ppt_h"/>
                                          </p:val>
                                        </p:tav>
                                      </p:tavLst>
                                    </p:anim>
                                    <p:animEffect transition="in" filter="fade">
                                      <p:cBhvr>
                                        <p:cTn id="85" dur="2000"/>
                                        <p:tgtEl>
                                          <p:spTgt spid="19"/>
                                        </p:tgtEl>
                                      </p:cBhvr>
                                    </p:animEffect>
                                  </p:childTnLst>
                                </p:cTn>
                              </p:par>
                            </p:childTnLst>
                          </p:cTn>
                        </p:par>
                        <p:par>
                          <p:cTn id="86" fill="hold">
                            <p:stCondLst>
                              <p:cond delay="39000"/>
                            </p:stCondLst>
                            <p:childTnLst>
                              <p:par>
                                <p:cTn id="87" presetID="22" presetClass="entr" presetSubtype="2" fill="hold" grpId="0" nodeType="afterEffect">
                                  <p:stCondLst>
                                    <p:cond delay="0"/>
                                  </p:stCondLst>
                                  <p:childTnLst>
                                    <p:set>
                                      <p:cBhvr>
                                        <p:cTn id="88" dur="1" fill="hold">
                                          <p:stCondLst>
                                            <p:cond delay="0"/>
                                          </p:stCondLst>
                                        </p:cTn>
                                        <p:tgtEl>
                                          <p:spTgt spid="16">
                                            <p:txEl>
                                              <p:pRg st="0" end="0"/>
                                            </p:txEl>
                                          </p:spTgt>
                                        </p:tgtEl>
                                        <p:attrNameLst>
                                          <p:attrName>style.visibility</p:attrName>
                                        </p:attrNameLst>
                                      </p:cBhvr>
                                      <p:to>
                                        <p:strVal val="visible"/>
                                      </p:to>
                                    </p:set>
                                    <p:animEffect transition="in" filter="wipe(right)">
                                      <p:cBhvr>
                                        <p:cTn id="89" dur="2000"/>
                                        <p:tgtEl>
                                          <p:spTgt spid="16">
                                            <p:txEl>
                                              <p:pRg st="0" end="0"/>
                                            </p:txEl>
                                          </p:spTgt>
                                        </p:tgtEl>
                                      </p:cBhvr>
                                    </p:animEffect>
                                  </p:childTnLst>
                                </p:cTn>
                              </p:par>
                            </p:childTnLst>
                          </p:cTn>
                        </p:par>
                        <p:par>
                          <p:cTn id="90" fill="hold">
                            <p:stCondLst>
                              <p:cond delay="41000"/>
                            </p:stCondLst>
                            <p:childTnLst>
                              <p:par>
                                <p:cTn id="91" presetID="22" presetClass="entr" presetSubtype="2" fill="hold" grpId="0" nodeType="afterEffect">
                                  <p:stCondLst>
                                    <p:cond delay="0"/>
                                  </p:stCondLst>
                                  <p:childTnLst>
                                    <p:set>
                                      <p:cBhvr>
                                        <p:cTn id="92" dur="1" fill="hold">
                                          <p:stCondLst>
                                            <p:cond delay="0"/>
                                          </p:stCondLst>
                                        </p:cTn>
                                        <p:tgtEl>
                                          <p:spTgt spid="17">
                                            <p:bg/>
                                          </p:spTgt>
                                        </p:tgtEl>
                                        <p:attrNameLst>
                                          <p:attrName>style.visibility</p:attrName>
                                        </p:attrNameLst>
                                      </p:cBhvr>
                                      <p:to>
                                        <p:strVal val="visible"/>
                                      </p:to>
                                    </p:set>
                                    <p:animEffect transition="in" filter="wipe(right)">
                                      <p:cBhvr>
                                        <p:cTn id="93" dur="2000"/>
                                        <p:tgtEl>
                                          <p:spTgt spid="17">
                                            <p:bg/>
                                          </p:spTgt>
                                        </p:tgtEl>
                                      </p:cBhvr>
                                    </p:animEffect>
                                  </p:childTnLst>
                                </p:cTn>
                              </p:par>
                            </p:childTnLst>
                          </p:cTn>
                        </p:par>
                        <p:par>
                          <p:cTn id="94" fill="hold">
                            <p:stCondLst>
                              <p:cond delay="43000"/>
                            </p:stCondLst>
                            <p:childTnLst>
                              <p:par>
                                <p:cTn id="95" presetID="22" presetClass="entr" presetSubtype="2" fill="hold" grpId="0" nodeType="afterEffect" nodePh="1">
                                  <p:stCondLst>
                                    <p:cond delay="0"/>
                                  </p:stCondLst>
                                  <p:endCondLst>
                                    <p:cond evt="begin" delay="0">
                                      <p:tn val="95"/>
                                    </p:cond>
                                  </p:endCondLst>
                                  <p:childTnLst>
                                    <p:set>
                                      <p:cBhvr>
                                        <p:cTn id="96" dur="1" fill="hold">
                                          <p:stCondLst>
                                            <p:cond delay="0"/>
                                          </p:stCondLst>
                                        </p:cTn>
                                        <p:tgtEl>
                                          <p:spTgt spid="17">
                                            <p:txEl>
                                              <p:pRg st="0" end="0"/>
                                            </p:txEl>
                                          </p:spTgt>
                                        </p:tgtEl>
                                        <p:attrNameLst>
                                          <p:attrName>style.visibility</p:attrName>
                                        </p:attrNameLst>
                                      </p:cBhvr>
                                      <p:to>
                                        <p:strVal val="visible"/>
                                      </p:to>
                                    </p:set>
                                    <p:animEffect transition="in" filter="wipe(right)">
                                      <p:cBhvr>
                                        <p:cTn id="97" dur="2000"/>
                                        <p:tgtEl>
                                          <p:spTgt spid="17">
                                            <p:txEl>
                                              <p:pRg st="0" end="0"/>
                                            </p:txEl>
                                          </p:spTgt>
                                        </p:tgtEl>
                                      </p:cBhvr>
                                    </p:animEffect>
                                  </p:childTnLst>
                                </p:cTn>
                              </p:par>
                            </p:childTnLst>
                          </p:cTn>
                        </p:par>
                        <p:par>
                          <p:cTn id="98" fill="hold">
                            <p:stCondLst>
                              <p:cond delay="45000"/>
                            </p:stCondLst>
                            <p:childTnLst>
                              <p:par>
                                <p:cTn id="99" presetID="22" presetClass="entr" presetSubtype="2" fill="hold" grpId="0" nodeType="afterEffect">
                                  <p:stCondLst>
                                    <p:cond delay="0"/>
                                  </p:stCondLst>
                                  <p:childTnLst>
                                    <p:set>
                                      <p:cBhvr>
                                        <p:cTn id="100" dur="1" fill="hold">
                                          <p:stCondLst>
                                            <p:cond delay="0"/>
                                          </p:stCondLst>
                                        </p:cTn>
                                        <p:tgtEl>
                                          <p:spTgt spid="18">
                                            <p:txEl>
                                              <p:pRg st="0" end="0"/>
                                            </p:txEl>
                                          </p:spTgt>
                                        </p:tgtEl>
                                        <p:attrNameLst>
                                          <p:attrName>style.visibility</p:attrName>
                                        </p:attrNameLst>
                                      </p:cBhvr>
                                      <p:to>
                                        <p:strVal val="visible"/>
                                      </p:to>
                                    </p:set>
                                    <p:animEffect transition="in" filter="wipe(right)">
                                      <p:cBhvr>
                                        <p:cTn id="10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animBg="1"/>
      <p:bldP spid="7" grpId="0" build="allAtOnce" animBg="1"/>
      <p:bldP spid="8" grpId="0" build="allAtOnce"/>
      <p:bldP spid="9" grpId="0" build="allAtOnce" animBg="1"/>
      <p:bldP spid="10" grpId="0" build="allAtOnce"/>
      <p:bldP spid="11" grpId="0" build="allAtOnce" animBg="1"/>
      <p:bldP spid="12" grpId="0" build="allAtOnce"/>
      <p:bldP spid="13" grpId="0" build="allAtOnce" animBg="1"/>
      <p:bldP spid="14" grpId="0" build="allAtOnce"/>
      <p:bldP spid="15" grpId="0" build="allAtOnce" animBg="1"/>
      <p:bldP spid="16" grpId="0" build="allAtOnce"/>
      <p:bldP spid="17" grpId="0" build="allAtOnce" animBg="1"/>
      <p:bldP spid="1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l="-47000"/>
          </a:stretch>
        </a:blipFill>
        <a:effectLst/>
      </p:bgPr>
    </p:bg>
    <p:spTree>
      <p:nvGrpSpPr>
        <p:cNvPr id="1" name=""/>
        <p:cNvGrpSpPr/>
        <p:nvPr/>
      </p:nvGrpSpPr>
      <p:grpSpPr>
        <a:xfrm>
          <a:off x="0" y="0"/>
          <a:ext cx="0" cy="0"/>
          <a:chOff x="0" y="0"/>
          <a:chExt cx="0" cy="0"/>
        </a:xfrm>
      </p:grpSpPr>
      <p:sp>
        <p:nvSpPr>
          <p:cNvPr id="3" name="Rectangle 2"/>
          <p:cNvSpPr/>
          <p:nvPr/>
        </p:nvSpPr>
        <p:spPr>
          <a:xfrm>
            <a:off x="2164725" y="-13295"/>
            <a:ext cx="6764993" cy="58477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ششم: مسئولیت این طرح، متوجه سران قواست</a:t>
            </a:r>
          </a:p>
        </p:txBody>
      </p:sp>
      <p:sp>
        <p:nvSpPr>
          <p:cNvPr id="4" name="Rectangle 3"/>
          <p:cNvSpPr/>
          <p:nvPr/>
        </p:nvSpPr>
        <p:spPr>
          <a:xfrm>
            <a:off x="7338938" y="1381361"/>
            <a:ext cx="1519342"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solidFill>
                    <a:srgbClr val="C00000"/>
                  </a:solidFill>
                </a:ln>
                <a:solidFill>
                  <a:srgbClr val="FF0000"/>
                </a:solidFill>
                <a:latin typeface="Times New Roman" pitchFamily="18" charset="0"/>
                <a:ea typeface="Times New Roman" pitchFamily="18" charset="0"/>
                <a:cs typeface="B Zar" pitchFamily="2" charset="-78"/>
              </a:rPr>
              <a:t>ایشان با استفاده از واژه های</a:t>
            </a:r>
            <a:endParaRPr lang="fa-IR" sz="2800" b="1" dirty="0">
              <a:ln w="11430">
                <a:solidFill>
                  <a:srgbClr val="C00000"/>
                </a:solidFill>
              </a:ln>
              <a:solidFill>
                <a:srgbClr val="FF0000"/>
              </a:solidFill>
            </a:endParaRPr>
          </a:p>
        </p:txBody>
      </p:sp>
      <p:sp>
        <p:nvSpPr>
          <p:cNvPr id="5" name="Right Brace 4"/>
          <p:cNvSpPr/>
          <p:nvPr/>
        </p:nvSpPr>
        <p:spPr>
          <a:xfrm>
            <a:off x="6500826" y="571480"/>
            <a:ext cx="714380" cy="3000396"/>
          </a:xfrm>
          <a:prstGeom prst="rightBrace">
            <a:avLst>
              <a:gd name="adj1" fmla="val 37205"/>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6" name="Flowchart: Terminator 5"/>
          <p:cNvSpPr/>
          <p:nvPr/>
        </p:nvSpPr>
        <p:spPr>
          <a:xfrm>
            <a:off x="6072198" y="857232"/>
            <a:ext cx="571504" cy="142876"/>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7" name="Flowchart: Terminator 6"/>
          <p:cNvSpPr/>
          <p:nvPr/>
        </p:nvSpPr>
        <p:spPr>
          <a:xfrm>
            <a:off x="6072198" y="1571612"/>
            <a:ext cx="571504" cy="142876"/>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8" name="Flowchart: Terminator 7"/>
          <p:cNvSpPr/>
          <p:nvPr/>
        </p:nvSpPr>
        <p:spPr>
          <a:xfrm>
            <a:off x="6072198" y="2285992"/>
            <a:ext cx="571504" cy="142876"/>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9" name="Flowchart: Terminator 8"/>
          <p:cNvSpPr/>
          <p:nvPr/>
        </p:nvSpPr>
        <p:spPr>
          <a:xfrm>
            <a:off x="6072198" y="3000372"/>
            <a:ext cx="571504" cy="142876"/>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0" name="Rectangle 9"/>
          <p:cNvSpPr/>
          <p:nvPr/>
        </p:nvSpPr>
        <p:spPr>
          <a:xfrm>
            <a:off x="2561998" y="681319"/>
            <a:ext cx="3438762" cy="461665"/>
          </a:xfrm>
          <a:prstGeom prst="rect">
            <a:avLst/>
          </a:prstGeom>
        </p:spPr>
        <p:txBody>
          <a:bodyPr wrap="none">
            <a:spAutoFit/>
          </a:bodyPr>
          <a:lstStyle/>
          <a:p>
            <a:r>
              <a:rPr lang="fa-IR" sz="2400" b="1" dirty="0" smtClean="0">
                <a:ln w="1905"/>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نظر کارشناس ها مختلف است.</a:t>
            </a:r>
            <a:endParaRPr lang="fa-IR" sz="2400" b="1" dirty="0">
              <a:ln w="1905"/>
              <a:solidFill>
                <a:srgbClr val="002060"/>
              </a:solidFill>
              <a:effectLst>
                <a:innerShdw blurRad="69850" dist="43180" dir="5400000">
                  <a:srgbClr val="000000">
                    <a:alpha val="65000"/>
                  </a:srgbClr>
                </a:innerShdw>
              </a:effectLst>
            </a:endParaRPr>
          </a:p>
        </p:txBody>
      </p:sp>
      <p:sp>
        <p:nvSpPr>
          <p:cNvPr id="11" name="Rectangle 10"/>
          <p:cNvSpPr/>
          <p:nvPr/>
        </p:nvSpPr>
        <p:spPr>
          <a:xfrm>
            <a:off x="1670728" y="1395699"/>
            <a:ext cx="4330032" cy="461665"/>
          </a:xfrm>
          <a:prstGeom prst="rect">
            <a:avLst/>
          </a:prstGeom>
        </p:spPr>
        <p:txBody>
          <a:bodyPr wrap="none">
            <a:spAutoFit/>
          </a:bodyPr>
          <a:lstStyle/>
          <a:p>
            <a:r>
              <a:rPr lang="fa-IR" sz="2400" b="1" dirty="0" smtClean="0">
                <a:ln w="1905"/>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من هم در این زمینه صاحب نظر نیستم.</a:t>
            </a:r>
            <a:endParaRPr lang="fa-IR" sz="2400" b="1" dirty="0">
              <a:ln w="1905"/>
              <a:solidFill>
                <a:srgbClr val="002060"/>
              </a:solidFill>
              <a:effectLst>
                <a:innerShdw blurRad="69850" dist="43180" dir="5400000">
                  <a:srgbClr val="000000">
                    <a:alpha val="65000"/>
                  </a:srgbClr>
                </a:innerShdw>
              </a:effectLst>
            </a:endParaRPr>
          </a:p>
        </p:txBody>
      </p:sp>
      <p:sp>
        <p:nvSpPr>
          <p:cNvPr id="12" name="Rectangle 11"/>
          <p:cNvSpPr/>
          <p:nvPr/>
        </p:nvSpPr>
        <p:spPr>
          <a:xfrm>
            <a:off x="-195864" y="2171634"/>
            <a:ext cx="6268063" cy="400110"/>
          </a:xfrm>
          <a:prstGeom prst="rect">
            <a:avLst/>
          </a:prstGeom>
        </p:spPr>
        <p:txBody>
          <a:bodyPr wrap="none">
            <a:spAutoFit/>
          </a:bodyPr>
          <a:lstStyle/>
          <a:p>
            <a:r>
              <a:rPr lang="fa-IR" sz="2000" b="1" dirty="0" smtClean="0">
                <a:ln w="1905"/>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 لکن به آقایان گفتم اگر سران سه قوه تصمیم بگیرند حمایت می‌کنم.</a:t>
            </a:r>
            <a:endParaRPr lang="fa-IR" sz="2000" b="1" dirty="0">
              <a:ln w="1905"/>
              <a:solidFill>
                <a:srgbClr val="002060"/>
              </a:solidFill>
              <a:effectLst>
                <a:innerShdw blurRad="69850" dist="43180" dir="5400000">
                  <a:srgbClr val="000000">
                    <a:alpha val="65000"/>
                  </a:srgbClr>
                </a:innerShdw>
              </a:effectLst>
            </a:endParaRPr>
          </a:p>
        </p:txBody>
      </p:sp>
      <p:sp>
        <p:nvSpPr>
          <p:cNvPr id="13" name="Rectangle 12"/>
          <p:cNvSpPr/>
          <p:nvPr/>
        </p:nvSpPr>
        <p:spPr>
          <a:xfrm>
            <a:off x="386295" y="2886014"/>
            <a:ext cx="5674951" cy="400110"/>
          </a:xfrm>
          <a:prstGeom prst="rect">
            <a:avLst/>
          </a:prstGeom>
        </p:spPr>
        <p:txBody>
          <a:bodyPr wrap="none">
            <a:spAutoFit/>
          </a:bodyPr>
          <a:lstStyle/>
          <a:p>
            <a:r>
              <a:rPr lang="fa-IR" sz="2000" b="1" dirty="0" smtClean="0">
                <a:ln w="1905"/>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در زمان امام هم سران سه قوه تصمیم میگرفتن و اجرا می شد.</a:t>
            </a:r>
            <a:endParaRPr lang="fa-IR" sz="2000" b="1" dirty="0">
              <a:ln w="1905"/>
              <a:solidFill>
                <a:srgbClr val="002060"/>
              </a:solidFill>
              <a:effectLst>
                <a:innerShdw blurRad="69850" dist="43180" dir="5400000">
                  <a:srgbClr val="000000">
                    <a:alpha val="65000"/>
                  </a:srgbClr>
                </a:innerShdw>
              </a:effectLst>
            </a:endParaRPr>
          </a:p>
        </p:txBody>
      </p:sp>
      <p:cxnSp>
        <p:nvCxnSpPr>
          <p:cNvPr id="15" name="Straight Connector 14"/>
          <p:cNvCxnSpPr/>
          <p:nvPr/>
        </p:nvCxnSpPr>
        <p:spPr>
          <a:xfrm rot="10800000">
            <a:off x="857225" y="3714752"/>
            <a:ext cx="7429552" cy="1588"/>
          </a:xfrm>
          <a:prstGeom prst="line">
            <a:avLst/>
          </a:prstGeom>
        </p:spPr>
        <p:style>
          <a:lnRef idx="3">
            <a:schemeClr val="dk1"/>
          </a:lnRef>
          <a:fillRef idx="0">
            <a:schemeClr val="dk1"/>
          </a:fillRef>
          <a:effectRef idx="2">
            <a:schemeClr val="dk1"/>
          </a:effectRef>
          <a:fontRef idx="minor">
            <a:schemeClr val="tx1"/>
          </a:fontRef>
        </p:style>
      </p:cxnSp>
      <p:sp>
        <p:nvSpPr>
          <p:cNvPr id="18" name="Down Arrow 17"/>
          <p:cNvSpPr/>
          <p:nvPr/>
        </p:nvSpPr>
        <p:spPr>
          <a:xfrm>
            <a:off x="4572000" y="3786190"/>
            <a:ext cx="428628" cy="500066"/>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9" name="Flowchart: Terminator 18"/>
          <p:cNvSpPr/>
          <p:nvPr/>
        </p:nvSpPr>
        <p:spPr>
          <a:xfrm>
            <a:off x="2047607" y="4357694"/>
            <a:ext cx="5429288" cy="357190"/>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b="1" cap="all"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از ایجاد اختلاف در مسولان جلوگیری کردند.</a:t>
            </a:r>
            <a:endParaRPr lang="fa-IR" b="1" cap="all" dirty="0">
              <a:ln w="9000" cmpd="sng">
                <a:solidFill>
                  <a:srgbClr val="002060"/>
                </a:solidFill>
                <a:prstDash val="solid"/>
              </a:ln>
              <a:solidFill>
                <a:srgbClr val="002060"/>
              </a:solidFill>
              <a:effectLst>
                <a:reflection blurRad="12700" stA="28000" endPos="45000" dist="1000" dir="5400000" sy="-100000" algn="bl" rotWithShape="0"/>
              </a:effectLst>
            </a:endParaRPr>
          </a:p>
        </p:txBody>
      </p:sp>
      <p:sp>
        <p:nvSpPr>
          <p:cNvPr id="20" name="Flowchart: Terminator 19"/>
          <p:cNvSpPr/>
          <p:nvPr/>
        </p:nvSpPr>
        <p:spPr>
          <a:xfrm>
            <a:off x="2071670" y="4786322"/>
            <a:ext cx="5429288" cy="357190"/>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b="1" cap="all"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از شکل گیری حاکمیت دوگانه جلوگیری کردند.</a:t>
            </a:r>
            <a:endParaRPr lang="fa-IR" b="1" cap="all" dirty="0">
              <a:ln w="9000" cmpd="sng">
                <a:solidFill>
                  <a:srgbClr val="002060"/>
                </a:solidFill>
                <a:prstDash val="solid"/>
              </a:ln>
              <a:solidFill>
                <a:srgbClr val="002060"/>
              </a:solidFill>
              <a:effectLst>
                <a:reflection blurRad="12700" stA="28000" endPos="45000" dist="1000" dir="5400000" sy="-100000" algn="bl" rotWithShape="0"/>
              </a:effectLst>
            </a:endParaRPr>
          </a:p>
        </p:txBody>
      </p:sp>
      <p:sp>
        <p:nvSpPr>
          <p:cNvPr id="21" name="Flowchart: Terminator 20"/>
          <p:cNvSpPr/>
          <p:nvPr/>
        </p:nvSpPr>
        <p:spPr>
          <a:xfrm>
            <a:off x="0" y="5786454"/>
            <a:ext cx="9144000" cy="928694"/>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b="1" cap="all"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مسوولیت را متوجه سران قوا کردند و از آنها خواستند هر چه ممکن است از مشکلات این کار کم کنند،چون اگر گرانی اضافه شود برای مردم و مستضعفین  مشکلات زیادی درست می کند.</a:t>
            </a:r>
            <a:endParaRPr lang="fa-IR" b="1" cap="all" dirty="0">
              <a:ln w="9000" cmpd="sng">
                <a:solidFill>
                  <a:srgbClr val="002060"/>
                </a:solidFill>
                <a:prstDash val="solid"/>
              </a:ln>
              <a:solidFill>
                <a:srgbClr val="002060"/>
              </a:solidFill>
              <a:effectLst>
                <a:reflection blurRad="12700" stA="28000" endPos="45000" dist="1000" dir="5400000" sy="-100000" algn="bl" rotWithShape="0"/>
              </a:effectLst>
            </a:endParaRPr>
          </a:p>
        </p:txBody>
      </p:sp>
      <p:sp>
        <p:nvSpPr>
          <p:cNvPr id="22" name="Down Arrow 21"/>
          <p:cNvSpPr/>
          <p:nvPr/>
        </p:nvSpPr>
        <p:spPr>
          <a:xfrm>
            <a:off x="4572000" y="5214950"/>
            <a:ext cx="428628" cy="500066"/>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pic>
        <p:nvPicPr>
          <p:cNvPr id="23" name="Picture 22" descr="9.jpg"/>
          <p:cNvPicPr>
            <a:picLocks noChangeAspect="1"/>
          </p:cNvPicPr>
          <p:nvPr/>
        </p:nvPicPr>
        <p:blipFill>
          <a:blip r:embed="rId3" cstate="print"/>
          <a:stretch>
            <a:fillRect/>
          </a:stretch>
        </p:blipFill>
        <p:spPr>
          <a:xfrm>
            <a:off x="0" y="3500438"/>
            <a:ext cx="3357570" cy="2238380"/>
          </a:xfrm>
          <a:prstGeom prst="ellipse">
            <a:avLst/>
          </a:prstGeom>
          <a:ln>
            <a:noFill/>
          </a:ln>
          <a:effectLst>
            <a:softEdge rad="112500"/>
          </a:effectLst>
          <a:scene3d>
            <a:camera prst="isometricRightUp"/>
            <a:lightRig rig="threePt" dir="t"/>
          </a:scene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4">
                                            <p:txEl>
                                              <p:pRg st="0" end="0"/>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up)">
                                      <p:cBhvr>
                                        <p:cTn id="18" dur="2000"/>
                                        <p:tgtEl>
                                          <p:spTgt spid="5">
                                            <p:bg/>
                                          </p:spTgt>
                                        </p:tgtEl>
                                      </p:cBhvr>
                                    </p:animEffect>
                                  </p:childTnLst>
                                </p:cTn>
                              </p:par>
                            </p:childTnLst>
                          </p:cTn>
                        </p:par>
                        <p:par>
                          <p:cTn id="19" fill="hold">
                            <p:stCondLst>
                              <p:cond delay="5000"/>
                            </p:stCondLst>
                            <p:childTnLst>
                              <p:par>
                                <p:cTn id="20" presetID="2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2000"/>
                                        <p:tgtEl>
                                          <p:spTgt spid="5">
                                            <p:txEl>
                                              <p:pRg st="0" end="0"/>
                                            </p:txEl>
                                          </p:spTgt>
                                        </p:tgtEl>
                                      </p:cBhvr>
                                    </p:animEffect>
                                  </p:childTnLst>
                                </p:cTn>
                              </p:par>
                            </p:childTnLst>
                          </p:cTn>
                        </p:par>
                        <p:par>
                          <p:cTn id="23" fill="hold">
                            <p:stCondLst>
                              <p:cond delay="7000"/>
                            </p:stCondLst>
                            <p:childTnLst>
                              <p:par>
                                <p:cTn id="24" presetID="22" presetClass="entr" presetSubtype="2" fill="hold" grpId="0" nodeType="after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wipe(right)">
                                      <p:cBhvr>
                                        <p:cTn id="26" dur="2000"/>
                                        <p:tgtEl>
                                          <p:spTgt spid="6">
                                            <p:bg/>
                                          </p:spTgt>
                                        </p:tgtEl>
                                      </p:cBhvr>
                                    </p:animEffect>
                                  </p:childTnLst>
                                </p:cTn>
                              </p:par>
                            </p:childTnLst>
                          </p:cTn>
                        </p:par>
                        <p:par>
                          <p:cTn id="27" fill="hold">
                            <p:stCondLst>
                              <p:cond delay="9000"/>
                            </p:stCondLst>
                            <p:childTnLst>
                              <p:par>
                                <p:cTn id="28" presetID="22" presetClass="entr" presetSubtype="2" fill="hold" grpId="0" nodeType="afterEffect" nodePh="1">
                                  <p:stCondLst>
                                    <p:cond delay="0"/>
                                  </p:stCondLst>
                                  <p:endCondLst>
                                    <p:cond evt="begin" delay="0">
                                      <p:tn val="28"/>
                                    </p:cond>
                                  </p:end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right)">
                                      <p:cBhvr>
                                        <p:cTn id="30" dur="2000"/>
                                        <p:tgtEl>
                                          <p:spTgt spid="6">
                                            <p:txEl>
                                              <p:pRg st="0" end="0"/>
                                            </p:txEl>
                                          </p:spTgt>
                                        </p:tgtEl>
                                      </p:cBhvr>
                                    </p:animEffect>
                                  </p:childTnLst>
                                </p:cTn>
                              </p:par>
                            </p:childTnLst>
                          </p:cTn>
                        </p:par>
                        <p:par>
                          <p:cTn id="31" fill="hold">
                            <p:stCondLst>
                              <p:cond delay="11000"/>
                            </p:stCondLst>
                            <p:childTnLst>
                              <p:par>
                                <p:cTn id="32" presetID="22" presetClass="entr" presetSubtype="2"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right)">
                                      <p:cBhvr>
                                        <p:cTn id="34" dur="2000"/>
                                        <p:tgtEl>
                                          <p:spTgt spid="10">
                                            <p:txEl>
                                              <p:pRg st="0" end="0"/>
                                            </p:txEl>
                                          </p:spTgt>
                                        </p:tgtEl>
                                      </p:cBhvr>
                                    </p:animEffect>
                                  </p:childTnLst>
                                </p:cTn>
                              </p:par>
                            </p:childTnLst>
                          </p:cTn>
                        </p:par>
                        <p:par>
                          <p:cTn id="35" fill="hold">
                            <p:stCondLst>
                              <p:cond delay="13000"/>
                            </p:stCondLst>
                            <p:childTnLst>
                              <p:par>
                                <p:cTn id="36" presetID="22" presetClass="entr" presetSubtype="2" fill="hold" grpId="0" nodeType="afterEffect">
                                  <p:stCondLst>
                                    <p:cond delay="0"/>
                                  </p:stCondLst>
                                  <p:childTnLst>
                                    <p:set>
                                      <p:cBhvr>
                                        <p:cTn id="37" dur="1" fill="hold">
                                          <p:stCondLst>
                                            <p:cond delay="0"/>
                                          </p:stCondLst>
                                        </p:cTn>
                                        <p:tgtEl>
                                          <p:spTgt spid="7">
                                            <p:bg/>
                                          </p:spTgt>
                                        </p:tgtEl>
                                        <p:attrNameLst>
                                          <p:attrName>style.visibility</p:attrName>
                                        </p:attrNameLst>
                                      </p:cBhvr>
                                      <p:to>
                                        <p:strVal val="visible"/>
                                      </p:to>
                                    </p:set>
                                    <p:animEffect transition="in" filter="wipe(right)">
                                      <p:cBhvr>
                                        <p:cTn id="38" dur="2000"/>
                                        <p:tgtEl>
                                          <p:spTgt spid="7">
                                            <p:bg/>
                                          </p:spTgt>
                                        </p:tgtEl>
                                      </p:cBhvr>
                                    </p:animEffect>
                                  </p:childTnLst>
                                </p:cTn>
                              </p:par>
                            </p:childTnLst>
                          </p:cTn>
                        </p:par>
                        <p:par>
                          <p:cTn id="39" fill="hold">
                            <p:stCondLst>
                              <p:cond delay="15000"/>
                            </p:stCondLst>
                            <p:childTnLst>
                              <p:par>
                                <p:cTn id="40" presetID="22" presetClass="entr" presetSubtype="2" fill="hold" grpId="0" nodeType="afterEffect" nodePh="1">
                                  <p:stCondLst>
                                    <p:cond delay="0"/>
                                  </p:stCondLst>
                                  <p:endCondLst>
                                    <p:cond evt="begin" delay="0">
                                      <p:tn val="40"/>
                                    </p:cond>
                                  </p:end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right)">
                                      <p:cBhvr>
                                        <p:cTn id="42" dur="2000"/>
                                        <p:tgtEl>
                                          <p:spTgt spid="7">
                                            <p:txEl>
                                              <p:pRg st="0" end="0"/>
                                            </p:txEl>
                                          </p:spTgt>
                                        </p:tgtEl>
                                      </p:cBhvr>
                                    </p:animEffect>
                                  </p:childTnLst>
                                </p:cTn>
                              </p:par>
                            </p:childTnLst>
                          </p:cTn>
                        </p:par>
                        <p:par>
                          <p:cTn id="43" fill="hold">
                            <p:stCondLst>
                              <p:cond delay="17000"/>
                            </p:stCondLst>
                            <p:childTnLst>
                              <p:par>
                                <p:cTn id="44" presetID="22" presetClass="entr" presetSubtype="2" fill="hold" grpId="0" nodeType="after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right)">
                                      <p:cBhvr>
                                        <p:cTn id="46" dur="2000"/>
                                        <p:tgtEl>
                                          <p:spTgt spid="11">
                                            <p:txEl>
                                              <p:pRg st="0" end="0"/>
                                            </p:txEl>
                                          </p:spTgt>
                                        </p:tgtEl>
                                      </p:cBhvr>
                                    </p:animEffect>
                                  </p:childTnLst>
                                </p:cTn>
                              </p:par>
                            </p:childTnLst>
                          </p:cTn>
                        </p:par>
                        <p:par>
                          <p:cTn id="47" fill="hold">
                            <p:stCondLst>
                              <p:cond delay="19000"/>
                            </p:stCondLst>
                            <p:childTnLst>
                              <p:par>
                                <p:cTn id="48" presetID="22" presetClass="entr" presetSubtype="2" fill="hold" grpId="0" nodeType="afterEffect">
                                  <p:stCondLst>
                                    <p:cond delay="0"/>
                                  </p:stCondLst>
                                  <p:childTnLst>
                                    <p:set>
                                      <p:cBhvr>
                                        <p:cTn id="49" dur="1" fill="hold">
                                          <p:stCondLst>
                                            <p:cond delay="0"/>
                                          </p:stCondLst>
                                        </p:cTn>
                                        <p:tgtEl>
                                          <p:spTgt spid="8">
                                            <p:bg/>
                                          </p:spTgt>
                                        </p:tgtEl>
                                        <p:attrNameLst>
                                          <p:attrName>style.visibility</p:attrName>
                                        </p:attrNameLst>
                                      </p:cBhvr>
                                      <p:to>
                                        <p:strVal val="visible"/>
                                      </p:to>
                                    </p:set>
                                    <p:animEffect transition="in" filter="wipe(right)">
                                      <p:cBhvr>
                                        <p:cTn id="50" dur="2000"/>
                                        <p:tgtEl>
                                          <p:spTgt spid="8">
                                            <p:bg/>
                                          </p:spTgt>
                                        </p:tgtEl>
                                      </p:cBhvr>
                                    </p:animEffect>
                                  </p:childTnLst>
                                </p:cTn>
                              </p:par>
                            </p:childTnLst>
                          </p:cTn>
                        </p:par>
                        <p:par>
                          <p:cTn id="51" fill="hold">
                            <p:stCondLst>
                              <p:cond delay="21000"/>
                            </p:stCondLst>
                            <p:childTnLst>
                              <p:par>
                                <p:cTn id="52" presetID="22" presetClass="entr" presetSubtype="2" fill="hold" grpId="0" nodeType="afterEffect" nodePh="1">
                                  <p:stCondLst>
                                    <p:cond delay="0"/>
                                  </p:stCondLst>
                                  <p:endCondLst>
                                    <p:cond evt="begin" delay="0">
                                      <p:tn val="52"/>
                                    </p:cond>
                                  </p:end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wipe(right)">
                                      <p:cBhvr>
                                        <p:cTn id="54" dur="2000"/>
                                        <p:tgtEl>
                                          <p:spTgt spid="8">
                                            <p:txEl>
                                              <p:pRg st="0" end="0"/>
                                            </p:txEl>
                                          </p:spTgt>
                                        </p:tgtEl>
                                      </p:cBhvr>
                                    </p:animEffect>
                                  </p:childTnLst>
                                </p:cTn>
                              </p:par>
                            </p:childTnLst>
                          </p:cTn>
                        </p:par>
                        <p:par>
                          <p:cTn id="55" fill="hold">
                            <p:stCondLst>
                              <p:cond delay="23000"/>
                            </p:stCondLst>
                            <p:childTnLst>
                              <p:par>
                                <p:cTn id="56" presetID="22" presetClass="entr" presetSubtype="2" fill="hold" grpId="0" nodeType="after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Effect transition="in" filter="wipe(right)">
                                      <p:cBhvr>
                                        <p:cTn id="58" dur="2000"/>
                                        <p:tgtEl>
                                          <p:spTgt spid="12">
                                            <p:txEl>
                                              <p:pRg st="0" end="0"/>
                                            </p:txEl>
                                          </p:spTgt>
                                        </p:tgtEl>
                                      </p:cBhvr>
                                    </p:animEffect>
                                  </p:childTnLst>
                                </p:cTn>
                              </p:par>
                            </p:childTnLst>
                          </p:cTn>
                        </p:par>
                        <p:par>
                          <p:cTn id="59" fill="hold">
                            <p:stCondLst>
                              <p:cond delay="25000"/>
                            </p:stCondLst>
                            <p:childTnLst>
                              <p:par>
                                <p:cTn id="60" presetID="22" presetClass="entr" presetSubtype="2" fill="hold" grpId="0" nodeType="afterEffect">
                                  <p:stCondLst>
                                    <p:cond delay="0"/>
                                  </p:stCondLst>
                                  <p:childTnLst>
                                    <p:set>
                                      <p:cBhvr>
                                        <p:cTn id="61" dur="1" fill="hold">
                                          <p:stCondLst>
                                            <p:cond delay="0"/>
                                          </p:stCondLst>
                                        </p:cTn>
                                        <p:tgtEl>
                                          <p:spTgt spid="9">
                                            <p:bg/>
                                          </p:spTgt>
                                        </p:tgtEl>
                                        <p:attrNameLst>
                                          <p:attrName>style.visibility</p:attrName>
                                        </p:attrNameLst>
                                      </p:cBhvr>
                                      <p:to>
                                        <p:strVal val="visible"/>
                                      </p:to>
                                    </p:set>
                                    <p:animEffect transition="in" filter="wipe(right)">
                                      <p:cBhvr>
                                        <p:cTn id="62" dur="2000"/>
                                        <p:tgtEl>
                                          <p:spTgt spid="9">
                                            <p:bg/>
                                          </p:spTgt>
                                        </p:tgtEl>
                                      </p:cBhvr>
                                    </p:animEffect>
                                  </p:childTnLst>
                                </p:cTn>
                              </p:par>
                            </p:childTnLst>
                          </p:cTn>
                        </p:par>
                        <p:par>
                          <p:cTn id="63" fill="hold">
                            <p:stCondLst>
                              <p:cond delay="27000"/>
                            </p:stCondLst>
                            <p:childTnLst>
                              <p:par>
                                <p:cTn id="64" presetID="22" presetClass="entr" presetSubtype="2" fill="hold" grpId="0" nodeType="afterEffect" nodePh="1">
                                  <p:stCondLst>
                                    <p:cond delay="0"/>
                                  </p:stCondLst>
                                  <p:endCondLst>
                                    <p:cond evt="begin" delay="0">
                                      <p:tn val="64"/>
                                    </p:cond>
                                  </p:endCondLst>
                                  <p:childTnLst>
                                    <p:set>
                                      <p:cBhvr>
                                        <p:cTn id="65" dur="1" fill="hold">
                                          <p:stCondLst>
                                            <p:cond delay="0"/>
                                          </p:stCondLst>
                                        </p:cTn>
                                        <p:tgtEl>
                                          <p:spTgt spid="9">
                                            <p:txEl>
                                              <p:pRg st="0" end="0"/>
                                            </p:txEl>
                                          </p:spTgt>
                                        </p:tgtEl>
                                        <p:attrNameLst>
                                          <p:attrName>style.visibility</p:attrName>
                                        </p:attrNameLst>
                                      </p:cBhvr>
                                      <p:to>
                                        <p:strVal val="visible"/>
                                      </p:to>
                                    </p:set>
                                    <p:animEffect transition="in" filter="wipe(right)">
                                      <p:cBhvr>
                                        <p:cTn id="66" dur="2000"/>
                                        <p:tgtEl>
                                          <p:spTgt spid="9">
                                            <p:txEl>
                                              <p:pRg st="0" end="0"/>
                                            </p:txEl>
                                          </p:spTgt>
                                        </p:tgtEl>
                                      </p:cBhvr>
                                    </p:animEffect>
                                  </p:childTnLst>
                                </p:cTn>
                              </p:par>
                            </p:childTnLst>
                          </p:cTn>
                        </p:par>
                        <p:par>
                          <p:cTn id="67" fill="hold">
                            <p:stCondLst>
                              <p:cond delay="29000"/>
                            </p:stCondLst>
                            <p:childTnLst>
                              <p:par>
                                <p:cTn id="68" presetID="22" presetClass="entr" presetSubtype="2" fill="hold" grpId="0" nodeType="afterEffect">
                                  <p:stCondLst>
                                    <p:cond delay="0"/>
                                  </p:stCondLst>
                                  <p:childTnLst>
                                    <p:set>
                                      <p:cBhvr>
                                        <p:cTn id="69" dur="1" fill="hold">
                                          <p:stCondLst>
                                            <p:cond delay="0"/>
                                          </p:stCondLst>
                                        </p:cTn>
                                        <p:tgtEl>
                                          <p:spTgt spid="13">
                                            <p:txEl>
                                              <p:pRg st="0" end="0"/>
                                            </p:txEl>
                                          </p:spTgt>
                                        </p:tgtEl>
                                        <p:attrNameLst>
                                          <p:attrName>style.visibility</p:attrName>
                                        </p:attrNameLst>
                                      </p:cBhvr>
                                      <p:to>
                                        <p:strVal val="visible"/>
                                      </p:to>
                                    </p:set>
                                    <p:animEffect transition="in" filter="wipe(right)">
                                      <p:cBhvr>
                                        <p:cTn id="70" dur="2000"/>
                                        <p:tgtEl>
                                          <p:spTgt spid="13">
                                            <p:txEl>
                                              <p:pRg st="0" end="0"/>
                                            </p:txEl>
                                          </p:spTgt>
                                        </p:tgtEl>
                                      </p:cBhvr>
                                    </p:animEffect>
                                  </p:childTnLst>
                                </p:cTn>
                              </p:par>
                            </p:childTnLst>
                          </p:cTn>
                        </p:par>
                        <p:par>
                          <p:cTn id="71" fill="hold">
                            <p:stCondLst>
                              <p:cond delay="31000"/>
                            </p:stCondLst>
                            <p:childTnLst>
                              <p:par>
                                <p:cTn id="72" presetID="53" presetClass="entr" presetSubtype="0"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2000" fill="hold"/>
                                        <p:tgtEl>
                                          <p:spTgt spid="23"/>
                                        </p:tgtEl>
                                        <p:attrNameLst>
                                          <p:attrName>ppt_w</p:attrName>
                                        </p:attrNameLst>
                                      </p:cBhvr>
                                      <p:tavLst>
                                        <p:tav tm="0">
                                          <p:val>
                                            <p:fltVal val="0"/>
                                          </p:val>
                                        </p:tav>
                                        <p:tav tm="100000">
                                          <p:val>
                                            <p:strVal val="#ppt_w"/>
                                          </p:val>
                                        </p:tav>
                                      </p:tavLst>
                                    </p:anim>
                                    <p:anim calcmode="lin" valueType="num">
                                      <p:cBhvr>
                                        <p:cTn id="75" dur="2000" fill="hold"/>
                                        <p:tgtEl>
                                          <p:spTgt spid="23"/>
                                        </p:tgtEl>
                                        <p:attrNameLst>
                                          <p:attrName>ppt_h</p:attrName>
                                        </p:attrNameLst>
                                      </p:cBhvr>
                                      <p:tavLst>
                                        <p:tav tm="0">
                                          <p:val>
                                            <p:fltVal val="0"/>
                                          </p:val>
                                        </p:tav>
                                        <p:tav tm="100000">
                                          <p:val>
                                            <p:strVal val="#ppt_h"/>
                                          </p:val>
                                        </p:tav>
                                      </p:tavLst>
                                    </p:anim>
                                    <p:animEffect transition="in" filter="fade">
                                      <p:cBhvr>
                                        <p:cTn id="76" dur="2000"/>
                                        <p:tgtEl>
                                          <p:spTgt spid="23"/>
                                        </p:tgtEl>
                                      </p:cBhvr>
                                    </p:animEffect>
                                  </p:childTnLst>
                                </p:cTn>
                              </p:par>
                            </p:childTnLst>
                          </p:cTn>
                        </p:par>
                        <p:par>
                          <p:cTn id="77" fill="hold">
                            <p:stCondLst>
                              <p:cond delay="33000"/>
                            </p:stCondLst>
                            <p:childTnLst>
                              <p:par>
                                <p:cTn id="78" presetID="53" presetClass="entr" presetSubtype="0"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2000" fill="hold"/>
                                        <p:tgtEl>
                                          <p:spTgt spid="15"/>
                                        </p:tgtEl>
                                        <p:attrNameLst>
                                          <p:attrName>ppt_w</p:attrName>
                                        </p:attrNameLst>
                                      </p:cBhvr>
                                      <p:tavLst>
                                        <p:tav tm="0">
                                          <p:val>
                                            <p:fltVal val="0"/>
                                          </p:val>
                                        </p:tav>
                                        <p:tav tm="100000">
                                          <p:val>
                                            <p:strVal val="#ppt_w"/>
                                          </p:val>
                                        </p:tav>
                                      </p:tavLst>
                                    </p:anim>
                                    <p:anim calcmode="lin" valueType="num">
                                      <p:cBhvr>
                                        <p:cTn id="81" dur="2000" fill="hold"/>
                                        <p:tgtEl>
                                          <p:spTgt spid="15"/>
                                        </p:tgtEl>
                                        <p:attrNameLst>
                                          <p:attrName>ppt_h</p:attrName>
                                        </p:attrNameLst>
                                      </p:cBhvr>
                                      <p:tavLst>
                                        <p:tav tm="0">
                                          <p:val>
                                            <p:fltVal val="0"/>
                                          </p:val>
                                        </p:tav>
                                        <p:tav tm="100000">
                                          <p:val>
                                            <p:strVal val="#ppt_h"/>
                                          </p:val>
                                        </p:tav>
                                      </p:tavLst>
                                    </p:anim>
                                    <p:animEffect transition="in" filter="fade">
                                      <p:cBhvr>
                                        <p:cTn id="82" dur="2000"/>
                                        <p:tgtEl>
                                          <p:spTgt spid="15"/>
                                        </p:tgtEl>
                                      </p:cBhvr>
                                    </p:animEffect>
                                  </p:childTnLst>
                                </p:cTn>
                              </p:par>
                            </p:childTnLst>
                          </p:cTn>
                        </p:par>
                        <p:par>
                          <p:cTn id="83" fill="hold">
                            <p:stCondLst>
                              <p:cond delay="35000"/>
                            </p:stCondLst>
                            <p:childTnLst>
                              <p:par>
                                <p:cTn id="84" presetID="22" presetClass="entr" presetSubtype="1"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up)">
                                      <p:cBhvr>
                                        <p:cTn id="86" dur="2000"/>
                                        <p:tgtEl>
                                          <p:spTgt spid="18"/>
                                        </p:tgtEl>
                                      </p:cBhvr>
                                    </p:animEffect>
                                  </p:childTnLst>
                                </p:cTn>
                              </p:par>
                            </p:childTnLst>
                          </p:cTn>
                        </p:par>
                        <p:par>
                          <p:cTn id="87" fill="hold">
                            <p:stCondLst>
                              <p:cond delay="37000"/>
                            </p:stCondLst>
                            <p:childTnLst>
                              <p:par>
                                <p:cTn id="88" presetID="53" presetClass="entr" presetSubtype="0" fill="hold" grpId="0" nodeType="afterEffect">
                                  <p:stCondLst>
                                    <p:cond delay="0"/>
                                  </p:stCondLst>
                                  <p:childTnLst>
                                    <p:set>
                                      <p:cBhvr>
                                        <p:cTn id="89" dur="1" fill="hold">
                                          <p:stCondLst>
                                            <p:cond delay="0"/>
                                          </p:stCondLst>
                                        </p:cTn>
                                        <p:tgtEl>
                                          <p:spTgt spid="19">
                                            <p:bg/>
                                          </p:spTgt>
                                        </p:tgtEl>
                                        <p:attrNameLst>
                                          <p:attrName>style.visibility</p:attrName>
                                        </p:attrNameLst>
                                      </p:cBhvr>
                                      <p:to>
                                        <p:strVal val="visible"/>
                                      </p:to>
                                    </p:set>
                                    <p:anim calcmode="lin" valueType="num">
                                      <p:cBhvr>
                                        <p:cTn id="90" dur="2000" fill="hold"/>
                                        <p:tgtEl>
                                          <p:spTgt spid="19">
                                            <p:bg/>
                                          </p:spTgt>
                                        </p:tgtEl>
                                        <p:attrNameLst>
                                          <p:attrName>ppt_w</p:attrName>
                                        </p:attrNameLst>
                                      </p:cBhvr>
                                      <p:tavLst>
                                        <p:tav tm="0">
                                          <p:val>
                                            <p:fltVal val="0"/>
                                          </p:val>
                                        </p:tav>
                                        <p:tav tm="100000">
                                          <p:val>
                                            <p:strVal val="#ppt_w"/>
                                          </p:val>
                                        </p:tav>
                                      </p:tavLst>
                                    </p:anim>
                                    <p:anim calcmode="lin" valueType="num">
                                      <p:cBhvr>
                                        <p:cTn id="91" dur="2000" fill="hold"/>
                                        <p:tgtEl>
                                          <p:spTgt spid="19">
                                            <p:bg/>
                                          </p:spTgt>
                                        </p:tgtEl>
                                        <p:attrNameLst>
                                          <p:attrName>ppt_h</p:attrName>
                                        </p:attrNameLst>
                                      </p:cBhvr>
                                      <p:tavLst>
                                        <p:tav tm="0">
                                          <p:val>
                                            <p:fltVal val="0"/>
                                          </p:val>
                                        </p:tav>
                                        <p:tav tm="100000">
                                          <p:val>
                                            <p:strVal val="#ppt_h"/>
                                          </p:val>
                                        </p:tav>
                                      </p:tavLst>
                                    </p:anim>
                                    <p:animEffect transition="in" filter="fade">
                                      <p:cBhvr>
                                        <p:cTn id="92" dur="2000"/>
                                        <p:tgtEl>
                                          <p:spTgt spid="19">
                                            <p:bg/>
                                          </p:spTgt>
                                        </p:tgtEl>
                                      </p:cBhvr>
                                    </p:animEffect>
                                  </p:childTnLst>
                                </p:cTn>
                              </p:par>
                            </p:childTnLst>
                          </p:cTn>
                        </p:par>
                        <p:par>
                          <p:cTn id="93" fill="hold">
                            <p:stCondLst>
                              <p:cond delay="39000"/>
                            </p:stCondLst>
                            <p:childTnLst>
                              <p:par>
                                <p:cTn id="94" presetID="53" presetClass="entr" presetSubtype="0" fill="hold" grpId="0" nodeType="afterEffect">
                                  <p:stCondLst>
                                    <p:cond delay="0"/>
                                  </p:stCondLst>
                                  <p:childTnLst>
                                    <p:set>
                                      <p:cBhvr>
                                        <p:cTn id="95" dur="1" fill="hold">
                                          <p:stCondLst>
                                            <p:cond delay="0"/>
                                          </p:stCondLst>
                                        </p:cTn>
                                        <p:tgtEl>
                                          <p:spTgt spid="19">
                                            <p:txEl>
                                              <p:pRg st="0" end="0"/>
                                            </p:txEl>
                                          </p:spTgt>
                                        </p:tgtEl>
                                        <p:attrNameLst>
                                          <p:attrName>style.visibility</p:attrName>
                                        </p:attrNameLst>
                                      </p:cBhvr>
                                      <p:to>
                                        <p:strVal val="visible"/>
                                      </p:to>
                                    </p:set>
                                    <p:anim calcmode="lin" valueType="num">
                                      <p:cBhvr>
                                        <p:cTn id="96" dur="2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97" dur="20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8" dur="2000"/>
                                        <p:tgtEl>
                                          <p:spTgt spid="19">
                                            <p:txEl>
                                              <p:pRg st="0" end="0"/>
                                            </p:txEl>
                                          </p:spTgt>
                                        </p:tgtEl>
                                      </p:cBhvr>
                                    </p:animEffect>
                                  </p:childTnLst>
                                </p:cTn>
                              </p:par>
                            </p:childTnLst>
                          </p:cTn>
                        </p:par>
                        <p:par>
                          <p:cTn id="99" fill="hold">
                            <p:stCondLst>
                              <p:cond delay="41000"/>
                            </p:stCondLst>
                            <p:childTnLst>
                              <p:par>
                                <p:cTn id="100" presetID="53" presetClass="entr" presetSubtype="0" fill="hold" grpId="0" nodeType="afterEffect">
                                  <p:stCondLst>
                                    <p:cond delay="0"/>
                                  </p:stCondLst>
                                  <p:childTnLst>
                                    <p:set>
                                      <p:cBhvr>
                                        <p:cTn id="101" dur="1" fill="hold">
                                          <p:stCondLst>
                                            <p:cond delay="0"/>
                                          </p:stCondLst>
                                        </p:cTn>
                                        <p:tgtEl>
                                          <p:spTgt spid="20">
                                            <p:bg/>
                                          </p:spTgt>
                                        </p:tgtEl>
                                        <p:attrNameLst>
                                          <p:attrName>style.visibility</p:attrName>
                                        </p:attrNameLst>
                                      </p:cBhvr>
                                      <p:to>
                                        <p:strVal val="visible"/>
                                      </p:to>
                                    </p:set>
                                    <p:anim calcmode="lin" valueType="num">
                                      <p:cBhvr>
                                        <p:cTn id="102" dur="2000" fill="hold"/>
                                        <p:tgtEl>
                                          <p:spTgt spid="20">
                                            <p:bg/>
                                          </p:spTgt>
                                        </p:tgtEl>
                                        <p:attrNameLst>
                                          <p:attrName>ppt_w</p:attrName>
                                        </p:attrNameLst>
                                      </p:cBhvr>
                                      <p:tavLst>
                                        <p:tav tm="0">
                                          <p:val>
                                            <p:fltVal val="0"/>
                                          </p:val>
                                        </p:tav>
                                        <p:tav tm="100000">
                                          <p:val>
                                            <p:strVal val="#ppt_w"/>
                                          </p:val>
                                        </p:tav>
                                      </p:tavLst>
                                    </p:anim>
                                    <p:anim calcmode="lin" valueType="num">
                                      <p:cBhvr>
                                        <p:cTn id="103" dur="2000" fill="hold"/>
                                        <p:tgtEl>
                                          <p:spTgt spid="20">
                                            <p:bg/>
                                          </p:spTgt>
                                        </p:tgtEl>
                                        <p:attrNameLst>
                                          <p:attrName>ppt_h</p:attrName>
                                        </p:attrNameLst>
                                      </p:cBhvr>
                                      <p:tavLst>
                                        <p:tav tm="0">
                                          <p:val>
                                            <p:fltVal val="0"/>
                                          </p:val>
                                        </p:tav>
                                        <p:tav tm="100000">
                                          <p:val>
                                            <p:strVal val="#ppt_h"/>
                                          </p:val>
                                        </p:tav>
                                      </p:tavLst>
                                    </p:anim>
                                    <p:animEffect transition="in" filter="fade">
                                      <p:cBhvr>
                                        <p:cTn id="104" dur="2000"/>
                                        <p:tgtEl>
                                          <p:spTgt spid="20">
                                            <p:bg/>
                                          </p:spTgt>
                                        </p:tgtEl>
                                      </p:cBhvr>
                                    </p:animEffect>
                                  </p:childTnLst>
                                </p:cTn>
                              </p:par>
                            </p:childTnLst>
                          </p:cTn>
                        </p:par>
                        <p:par>
                          <p:cTn id="105" fill="hold">
                            <p:stCondLst>
                              <p:cond delay="43000"/>
                            </p:stCondLst>
                            <p:childTnLst>
                              <p:par>
                                <p:cTn id="106" presetID="53" presetClass="entr" presetSubtype="0" fill="hold" grpId="0" nodeType="afterEffect">
                                  <p:stCondLst>
                                    <p:cond delay="0"/>
                                  </p:stCondLst>
                                  <p:childTnLst>
                                    <p:set>
                                      <p:cBhvr>
                                        <p:cTn id="107" dur="1" fill="hold">
                                          <p:stCondLst>
                                            <p:cond delay="0"/>
                                          </p:stCondLst>
                                        </p:cTn>
                                        <p:tgtEl>
                                          <p:spTgt spid="20">
                                            <p:txEl>
                                              <p:pRg st="0" end="0"/>
                                            </p:txEl>
                                          </p:spTgt>
                                        </p:tgtEl>
                                        <p:attrNameLst>
                                          <p:attrName>style.visibility</p:attrName>
                                        </p:attrNameLst>
                                      </p:cBhvr>
                                      <p:to>
                                        <p:strVal val="visible"/>
                                      </p:to>
                                    </p:set>
                                    <p:anim calcmode="lin" valueType="num">
                                      <p:cBhvr>
                                        <p:cTn id="108" dur="2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9" dur="20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0" dur="2000"/>
                                        <p:tgtEl>
                                          <p:spTgt spid="20">
                                            <p:txEl>
                                              <p:pRg st="0" end="0"/>
                                            </p:txEl>
                                          </p:spTgt>
                                        </p:tgtEl>
                                      </p:cBhvr>
                                    </p:animEffect>
                                  </p:childTnLst>
                                </p:cTn>
                              </p:par>
                            </p:childTnLst>
                          </p:cTn>
                        </p:par>
                        <p:par>
                          <p:cTn id="111" fill="hold">
                            <p:stCondLst>
                              <p:cond delay="45000"/>
                            </p:stCondLst>
                            <p:childTnLst>
                              <p:par>
                                <p:cTn id="112" presetID="22" presetClass="entr" presetSubtype="1"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wipe(up)">
                                      <p:cBhvr>
                                        <p:cTn id="114" dur="2000"/>
                                        <p:tgtEl>
                                          <p:spTgt spid="22"/>
                                        </p:tgtEl>
                                      </p:cBhvr>
                                    </p:animEffect>
                                  </p:childTnLst>
                                </p:cTn>
                              </p:par>
                            </p:childTnLst>
                          </p:cTn>
                        </p:par>
                        <p:par>
                          <p:cTn id="115" fill="hold">
                            <p:stCondLst>
                              <p:cond delay="47000"/>
                            </p:stCondLst>
                            <p:childTnLst>
                              <p:par>
                                <p:cTn id="116" presetID="53" presetClass="entr" presetSubtype="0" fill="hold" grpId="0"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2000" fill="hold"/>
                                        <p:tgtEl>
                                          <p:spTgt spid="21"/>
                                        </p:tgtEl>
                                        <p:attrNameLst>
                                          <p:attrName>ppt_w</p:attrName>
                                        </p:attrNameLst>
                                      </p:cBhvr>
                                      <p:tavLst>
                                        <p:tav tm="0">
                                          <p:val>
                                            <p:fltVal val="0"/>
                                          </p:val>
                                        </p:tav>
                                        <p:tav tm="100000">
                                          <p:val>
                                            <p:strVal val="#ppt_w"/>
                                          </p:val>
                                        </p:tav>
                                      </p:tavLst>
                                    </p:anim>
                                    <p:anim calcmode="lin" valueType="num">
                                      <p:cBhvr>
                                        <p:cTn id="119" dur="2000" fill="hold"/>
                                        <p:tgtEl>
                                          <p:spTgt spid="21"/>
                                        </p:tgtEl>
                                        <p:attrNameLst>
                                          <p:attrName>ppt_h</p:attrName>
                                        </p:attrNameLst>
                                      </p:cBhvr>
                                      <p:tavLst>
                                        <p:tav tm="0">
                                          <p:val>
                                            <p:fltVal val="0"/>
                                          </p:val>
                                        </p:tav>
                                        <p:tav tm="100000">
                                          <p:val>
                                            <p:strVal val="#ppt_h"/>
                                          </p:val>
                                        </p:tav>
                                      </p:tavLst>
                                    </p:anim>
                                    <p:animEffect transition="in" filter="fade">
                                      <p:cBhvr>
                                        <p:cTn id="12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uiExpand="1" build="p" animBg="1"/>
      <p:bldP spid="6" grpId="0" uiExpand="1" build="p" animBg="1"/>
      <p:bldP spid="7" grpId="0" uiExpand="1" build="p" animBg="1"/>
      <p:bldP spid="8" grpId="0" build="p" animBg="1"/>
      <p:bldP spid="9" grpId="0" build="p" animBg="1"/>
      <p:bldP spid="10" grpId="0" build="p"/>
      <p:bldP spid="11" grpId="0" build="p"/>
      <p:bldP spid="12" grpId="0" build="p"/>
      <p:bldP spid="13" grpId="0" build="p"/>
      <p:bldP spid="18" grpId="0" animBg="1"/>
      <p:bldP spid="19" grpId="0" build="p" animBg="1"/>
      <p:bldP spid="20" grpId="0" build="p"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alphaModFix amt="43000"/>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42976" y="-13295"/>
            <a:ext cx="7704353" cy="58477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هفتم: دفاع از ساختارهای حاکمیتی، نه جزئیات طرح</a:t>
            </a:r>
          </a:p>
        </p:txBody>
      </p:sp>
      <p:sp>
        <p:nvSpPr>
          <p:cNvPr id="5" name="Rounded Rectangle 4"/>
          <p:cNvSpPr/>
          <p:nvPr/>
        </p:nvSpPr>
        <p:spPr>
          <a:xfrm>
            <a:off x="1500166" y="928670"/>
            <a:ext cx="6500858" cy="50006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تاکید ایشان بر عدم کارشناس بودن در این زمینه</a:t>
            </a: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Down Arrow 5"/>
          <p:cNvSpPr/>
          <p:nvPr/>
        </p:nvSpPr>
        <p:spPr>
          <a:xfrm>
            <a:off x="4714876" y="1571612"/>
            <a:ext cx="285752" cy="357190"/>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7" name="Rounded Rectangle 6"/>
          <p:cNvSpPr/>
          <p:nvPr/>
        </p:nvSpPr>
        <p:spPr>
          <a:xfrm>
            <a:off x="1500166" y="2000240"/>
            <a:ext cx="6500858" cy="50006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نقشی در جزئیات فرایند تصمیم گیری و مسیر اجرا نداشته اند.</a:t>
            </a:r>
            <a:endParaRPr lang="fa-IR"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Down Arrow 7"/>
          <p:cNvSpPr/>
          <p:nvPr/>
        </p:nvSpPr>
        <p:spPr>
          <a:xfrm>
            <a:off x="4714876" y="2643182"/>
            <a:ext cx="285752" cy="357190"/>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9" name="Rounded Rectangle 8"/>
          <p:cNvSpPr/>
          <p:nvPr/>
        </p:nvSpPr>
        <p:spPr>
          <a:xfrm>
            <a:off x="1500166" y="3071810"/>
            <a:ext cx="6500858" cy="50006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طبعا مسئولین دولتی و مجلسی و قضایی باید پاسخگوی عملکرد خود باشند.</a:t>
            </a:r>
            <a:endParaRPr lang="fa-IR"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Down Arrow 9"/>
          <p:cNvSpPr/>
          <p:nvPr/>
        </p:nvSpPr>
        <p:spPr>
          <a:xfrm>
            <a:off x="4714876" y="3714752"/>
            <a:ext cx="285752" cy="357190"/>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1" name="Rounded Rectangle 10"/>
          <p:cNvSpPr/>
          <p:nvPr/>
        </p:nvSpPr>
        <p:spPr>
          <a:xfrm>
            <a:off x="928662" y="4143380"/>
            <a:ext cx="7572428" cy="1071570"/>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در واقع از ساختارهای حاکمیت و تصمیمات حاکمیتی حمایت و دفاع کرده اند نه جزییات طرح.</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p:cTn id="13" dur="2000" fill="hold"/>
                                        <p:tgtEl>
                                          <p:spTgt spid="5">
                                            <p:bg/>
                                          </p:spTgt>
                                        </p:tgtEl>
                                        <p:attrNameLst>
                                          <p:attrName>ppt_w</p:attrName>
                                        </p:attrNameLst>
                                      </p:cBhvr>
                                      <p:tavLst>
                                        <p:tav tm="0">
                                          <p:val>
                                            <p:fltVal val="0"/>
                                          </p:val>
                                        </p:tav>
                                        <p:tav tm="100000">
                                          <p:val>
                                            <p:strVal val="#ppt_w"/>
                                          </p:val>
                                        </p:tav>
                                      </p:tavLst>
                                    </p:anim>
                                    <p:anim calcmode="lin" valueType="num">
                                      <p:cBhvr>
                                        <p:cTn id="14" dur="2000" fill="hold"/>
                                        <p:tgtEl>
                                          <p:spTgt spid="5">
                                            <p:bg/>
                                          </p:spTgt>
                                        </p:tgtEl>
                                        <p:attrNameLst>
                                          <p:attrName>ppt_h</p:attrName>
                                        </p:attrNameLst>
                                      </p:cBhvr>
                                      <p:tavLst>
                                        <p:tav tm="0">
                                          <p:val>
                                            <p:fltVal val="0"/>
                                          </p:val>
                                        </p:tav>
                                        <p:tav tm="100000">
                                          <p:val>
                                            <p:strVal val="#ppt_h"/>
                                          </p:val>
                                        </p:tav>
                                      </p:tavLst>
                                    </p:anim>
                                    <p:animEffect transition="in" filter="fade">
                                      <p:cBhvr>
                                        <p:cTn id="15" dur="2000"/>
                                        <p:tgtEl>
                                          <p:spTgt spid="5">
                                            <p:bg/>
                                          </p:spTgt>
                                        </p:tgtEl>
                                      </p:cBhvr>
                                    </p:animEffect>
                                  </p:childTnLst>
                                </p:cTn>
                              </p:par>
                            </p:childTnLst>
                          </p:cTn>
                        </p:par>
                        <p:par>
                          <p:cTn id="16" fill="hold">
                            <p:stCondLst>
                              <p:cond delay="5000"/>
                            </p:stCondLst>
                            <p:childTnLst>
                              <p:par>
                                <p:cTn id="17" presetID="53"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5">
                                            <p:txEl>
                                              <p:pRg st="0" end="0"/>
                                            </p:txEl>
                                          </p:spTgt>
                                        </p:tgtEl>
                                      </p:cBhvr>
                                    </p:animEffect>
                                  </p:childTnLst>
                                </p:cTn>
                              </p:par>
                            </p:childTnLst>
                          </p:cTn>
                        </p:par>
                        <p:par>
                          <p:cTn id="22" fill="hold">
                            <p:stCondLst>
                              <p:cond delay="7000"/>
                            </p:stCondLst>
                            <p:childTnLst>
                              <p:par>
                                <p:cTn id="23" presetID="22" presetClass="entr" presetSubtype="1" fill="hold" grpId="0" nodeType="after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wipe(up)">
                                      <p:cBhvr>
                                        <p:cTn id="25" dur="2000"/>
                                        <p:tgtEl>
                                          <p:spTgt spid="6">
                                            <p:bg/>
                                          </p:spTgt>
                                        </p:tgtEl>
                                      </p:cBhvr>
                                    </p:animEffect>
                                  </p:childTnLst>
                                </p:cTn>
                              </p:par>
                            </p:childTnLst>
                          </p:cTn>
                        </p:par>
                        <p:par>
                          <p:cTn id="26" fill="hold">
                            <p:stCondLst>
                              <p:cond delay="9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up)">
                                      <p:cBhvr>
                                        <p:cTn id="29" dur="2000"/>
                                        <p:tgtEl>
                                          <p:spTgt spid="6">
                                            <p:txEl>
                                              <p:pRg st="0" end="0"/>
                                            </p:txEl>
                                          </p:spTgt>
                                        </p:tgtEl>
                                      </p:cBhvr>
                                    </p:animEffect>
                                  </p:childTnLst>
                                </p:cTn>
                              </p:par>
                            </p:childTnLst>
                          </p:cTn>
                        </p:par>
                        <p:par>
                          <p:cTn id="30" fill="hold">
                            <p:stCondLst>
                              <p:cond delay="11000"/>
                            </p:stCondLst>
                            <p:childTnLst>
                              <p:par>
                                <p:cTn id="31" presetID="53" presetClass="entr" presetSubtype="0" fill="hold" grpId="0" nodeType="afterEffect">
                                  <p:stCondLst>
                                    <p:cond delay="0"/>
                                  </p:stCondLst>
                                  <p:childTnLst>
                                    <p:set>
                                      <p:cBhvr>
                                        <p:cTn id="32" dur="1" fill="hold">
                                          <p:stCondLst>
                                            <p:cond delay="0"/>
                                          </p:stCondLst>
                                        </p:cTn>
                                        <p:tgtEl>
                                          <p:spTgt spid="7">
                                            <p:bg/>
                                          </p:spTgt>
                                        </p:tgtEl>
                                        <p:attrNameLst>
                                          <p:attrName>style.visibility</p:attrName>
                                        </p:attrNameLst>
                                      </p:cBhvr>
                                      <p:to>
                                        <p:strVal val="visible"/>
                                      </p:to>
                                    </p:set>
                                    <p:anim calcmode="lin" valueType="num">
                                      <p:cBhvr>
                                        <p:cTn id="33" dur="2000" fill="hold"/>
                                        <p:tgtEl>
                                          <p:spTgt spid="7">
                                            <p:bg/>
                                          </p:spTgt>
                                        </p:tgtEl>
                                        <p:attrNameLst>
                                          <p:attrName>ppt_w</p:attrName>
                                        </p:attrNameLst>
                                      </p:cBhvr>
                                      <p:tavLst>
                                        <p:tav tm="0">
                                          <p:val>
                                            <p:fltVal val="0"/>
                                          </p:val>
                                        </p:tav>
                                        <p:tav tm="100000">
                                          <p:val>
                                            <p:strVal val="#ppt_w"/>
                                          </p:val>
                                        </p:tav>
                                      </p:tavLst>
                                    </p:anim>
                                    <p:anim calcmode="lin" valueType="num">
                                      <p:cBhvr>
                                        <p:cTn id="34" dur="2000" fill="hold"/>
                                        <p:tgtEl>
                                          <p:spTgt spid="7">
                                            <p:bg/>
                                          </p:spTgt>
                                        </p:tgtEl>
                                        <p:attrNameLst>
                                          <p:attrName>ppt_h</p:attrName>
                                        </p:attrNameLst>
                                      </p:cBhvr>
                                      <p:tavLst>
                                        <p:tav tm="0">
                                          <p:val>
                                            <p:fltVal val="0"/>
                                          </p:val>
                                        </p:tav>
                                        <p:tav tm="100000">
                                          <p:val>
                                            <p:strVal val="#ppt_h"/>
                                          </p:val>
                                        </p:tav>
                                      </p:tavLst>
                                    </p:anim>
                                    <p:animEffect transition="in" filter="fade">
                                      <p:cBhvr>
                                        <p:cTn id="35" dur="2000"/>
                                        <p:tgtEl>
                                          <p:spTgt spid="7">
                                            <p:bg/>
                                          </p:spTgt>
                                        </p:tgtEl>
                                      </p:cBhvr>
                                    </p:animEffect>
                                  </p:childTnLst>
                                </p:cTn>
                              </p:par>
                            </p:childTnLst>
                          </p:cTn>
                        </p:par>
                        <p:par>
                          <p:cTn id="36" fill="hold">
                            <p:stCondLst>
                              <p:cond delay="13000"/>
                            </p:stCondLst>
                            <p:childTnLst>
                              <p:par>
                                <p:cTn id="37" presetID="53" presetClass="entr" presetSubtype="0" fill="hold" grpId="0"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p:cTn id="39"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0"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1" dur="2000"/>
                                        <p:tgtEl>
                                          <p:spTgt spid="7">
                                            <p:txEl>
                                              <p:pRg st="0" end="0"/>
                                            </p:txEl>
                                          </p:spTgt>
                                        </p:tgtEl>
                                      </p:cBhvr>
                                    </p:animEffect>
                                  </p:childTnLst>
                                </p:cTn>
                              </p:par>
                            </p:childTnLst>
                          </p:cTn>
                        </p:par>
                        <p:par>
                          <p:cTn id="42" fill="hold">
                            <p:stCondLst>
                              <p:cond delay="15000"/>
                            </p:stCondLst>
                            <p:childTnLst>
                              <p:par>
                                <p:cTn id="43" presetID="22" presetClass="entr" presetSubtype="1" fill="hold" grpId="0" nodeType="afterEffect">
                                  <p:stCondLst>
                                    <p:cond delay="0"/>
                                  </p:stCondLst>
                                  <p:childTnLst>
                                    <p:set>
                                      <p:cBhvr>
                                        <p:cTn id="44" dur="1" fill="hold">
                                          <p:stCondLst>
                                            <p:cond delay="0"/>
                                          </p:stCondLst>
                                        </p:cTn>
                                        <p:tgtEl>
                                          <p:spTgt spid="8">
                                            <p:bg/>
                                          </p:spTgt>
                                        </p:tgtEl>
                                        <p:attrNameLst>
                                          <p:attrName>style.visibility</p:attrName>
                                        </p:attrNameLst>
                                      </p:cBhvr>
                                      <p:to>
                                        <p:strVal val="visible"/>
                                      </p:to>
                                    </p:set>
                                    <p:animEffect transition="in" filter="wipe(up)">
                                      <p:cBhvr>
                                        <p:cTn id="45" dur="2000"/>
                                        <p:tgtEl>
                                          <p:spTgt spid="8">
                                            <p:bg/>
                                          </p:spTgt>
                                        </p:tgtEl>
                                      </p:cBhvr>
                                    </p:animEffect>
                                  </p:childTnLst>
                                </p:cTn>
                              </p:par>
                            </p:childTnLst>
                          </p:cTn>
                        </p:par>
                        <p:par>
                          <p:cTn id="46" fill="hold">
                            <p:stCondLst>
                              <p:cond delay="17000"/>
                            </p:stCondLst>
                            <p:childTnLst>
                              <p:par>
                                <p:cTn id="47" presetID="22" presetClass="entr" presetSubtype="1" fill="hold" grpId="0" nodeType="afterEffect" nodePh="1">
                                  <p:stCondLst>
                                    <p:cond delay="0"/>
                                  </p:stCondLst>
                                  <p:endCondLst>
                                    <p:cond evt="begin" delay="0">
                                      <p:tn val="47"/>
                                    </p:cond>
                                  </p:end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wipe(up)">
                                      <p:cBhvr>
                                        <p:cTn id="49" dur="2000"/>
                                        <p:tgtEl>
                                          <p:spTgt spid="8">
                                            <p:txEl>
                                              <p:pRg st="0" end="0"/>
                                            </p:txEl>
                                          </p:spTgt>
                                        </p:tgtEl>
                                      </p:cBhvr>
                                    </p:animEffect>
                                  </p:childTnLst>
                                </p:cTn>
                              </p:par>
                            </p:childTnLst>
                          </p:cTn>
                        </p:par>
                        <p:par>
                          <p:cTn id="50" fill="hold">
                            <p:stCondLst>
                              <p:cond delay="19000"/>
                            </p:stCondLst>
                            <p:childTnLst>
                              <p:par>
                                <p:cTn id="51" presetID="53" presetClass="entr" presetSubtype="0" fill="hold" grpId="0" nodeType="afterEffect">
                                  <p:stCondLst>
                                    <p:cond delay="0"/>
                                  </p:stCondLst>
                                  <p:childTnLst>
                                    <p:set>
                                      <p:cBhvr>
                                        <p:cTn id="52" dur="1" fill="hold">
                                          <p:stCondLst>
                                            <p:cond delay="0"/>
                                          </p:stCondLst>
                                        </p:cTn>
                                        <p:tgtEl>
                                          <p:spTgt spid="9">
                                            <p:bg/>
                                          </p:spTgt>
                                        </p:tgtEl>
                                        <p:attrNameLst>
                                          <p:attrName>style.visibility</p:attrName>
                                        </p:attrNameLst>
                                      </p:cBhvr>
                                      <p:to>
                                        <p:strVal val="visible"/>
                                      </p:to>
                                    </p:set>
                                    <p:anim calcmode="lin" valueType="num">
                                      <p:cBhvr>
                                        <p:cTn id="53" dur="2000" fill="hold"/>
                                        <p:tgtEl>
                                          <p:spTgt spid="9">
                                            <p:bg/>
                                          </p:spTgt>
                                        </p:tgtEl>
                                        <p:attrNameLst>
                                          <p:attrName>ppt_w</p:attrName>
                                        </p:attrNameLst>
                                      </p:cBhvr>
                                      <p:tavLst>
                                        <p:tav tm="0">
                                          <p:val>
                                            <p:fltVal val="0"/>
                                          </p:val>
                                        </p:tav>
                                        <p:tav tm="100000">
                                          <p:val>
                                            <p:strVal val="#ppt_w"/>
                                          </p:val>
                                        </p:tav>
                                      </p:tavLst>
                                    </p:anim>
                                    <p:anim calcmode="lin" valueType="num">
                                      <p:cBhvr>
                                        <p:cTn id="54" dur="2000" fill="hold"/>
                                        <p:tgtEl>
                                          <p:spTgt spid="9">
                                            <p:bg/>
                                          </p:spTgt>
                                        </p:tgtEl>
                                        <p:attrNameLst>
                                          <p:attrName>ppt_h</p:attrName>
                                        </p:attrNameLst>
                                      </p:cBhvr>
                                      <p:tavLst>
                                        <p:tav tm="0">
                                          <p:val>
                                            <p:fltVal val="0"/>
                                          </p:val>
                                        </p:tav>
                                        <p:tav tm="100000">
                                          <p:val>
                                            <p:strVal val="#ppt_h"/>
                                          </p:val>
                                        </p:tav>
                                      </p:tavLst>
                                    </p:anim>
                                    <p:animEffect transition="in" filter="fade">
                                      <p:cBhvr>
                                        <p:cTn id="55" dur="2000"/>
                                        <p:tgtEl>
                                          <p:spTgt spid="9">
                                            <p:bg/>
                                          </p:spTgt>
                                        </p:tgtEl>
                                      </p:cBhvr>
                                    </p:animEffect>
                                  </p:childTnLst>
                                </p:cTn>
                              </p:par>
                            </p:childTnLst>
                          </p:cTn>
                        </p:par>
                        <p:par>
                          <p:cTn id="56" fill="hold">
                            <p:stCondLst>
                              <p:cond delay="21000"/>
                            </p:stCondLst>
                            <p:childTnLst>
                              <p:par>
                                <p:cTn id="57" presetID="53" presetClass="entr" presetSubtype="0" fill="hold" grpId="0" nodeType="after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p:cTn id="59"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0"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1" dur="2000"/>
                                        <p:tgtEl>
                                          <p:spTgt spid="9">
                                            <p:txEl>
                                              <p:pRg st="0" end="0"/>
                                            </p:txEl>
                                          </p:spTgt>
                                        </p:tgtEl>
                                      </p:cBhvr>
                                    </p:animEffect>
                                  </p:childTnLst>
                                </p:cTn>
                              </p:par>
                            </p:childTnLst>
                          </p:cTn>
                        </p:par>
                        <p:par>
                          <p:cTn id="62" fill="hold">
                            <p:stCondLst>
                              <p:cond delay="23000"/>
                            </p:stCondLst>
                            <p:childTnLst>
                              <p:par>
                                <p:cTn id="63" presetID="22" presetClass="entr" presetSubtype="1" fill="hold" grpId="0" nodeType="afterEffect">
                                  <p:stCondLst>
                                    <p:cond delay="0"/>
                                  </p:stCondLst>
                                  <p:childTnLst>
                                    <p:set>
                                      <p:cBhvr>
                                        <p:cTn id="64" dur="1" fill="hold">
                                          <p:stCondLst>
                                            <p:cond delay="0"/>
                                          </p:stCondLst>
                                        </p:cTn>
                                        <p:tgtEl>
                                          <p:spTgt spid="10">
                                            <p:bg/>
                                          </p:spTgt>
                                        </p:tgtEl>
                                        <p:attrNameLst>
                                          <p:attrName>style.visibility</p:attrName>
                                        </p:attrNameLst>
                                      </p:cBhvr>
                                      <p:to>
                                        <p:strVal val="visible"/>
                                      </p:to>
                                    </p:set>
                                    <p:animEffect transition="in" filter="wipe(up)">
                                      <p:cBhvr>
                                        <p:cTn id="65" dur="2000"/>
                                        <p:tgtEl>
                                          <p:spTgt spid="10">
                                            <p:bg/>
                                          </p:spTgt>
                                        </p:tgtEl>
                                      </p:cBhvr>
                                    </p:animEffect>
                                  </p:childTnLst>
                                </p:cTn>
                              </p:par>
                            </p:childTnLst>
                          </p:cTn>
                        </p:par>
                        <p:par>
                          <p:cTn id="66" fill="hold">
                            <p:stCondLst>
                              <p:cond delay="25000"/>
                            </p:stCondLst>
                            <p:childTnLst>
                              <p:par>
                                <p:cTn id="67" presetID="22" presetClass="entr" presetSubtype="1" fill="hold" grpId="0" nodeType="afterEffect" nodePh="1">
                                  <p:stCondLst>
                                    <p:cond delay="0"/>
                                  </p:stCondLst>
                                  <p:endCondLst>
                                    <p:cond evt="begin" delay="0">
                                      <p:tn val="67"/>
                                    </p:cond>
                                  </p:endCondLst>
                                  <p:childTnLst>
                                    <p:set>
                                      <p:cBhvr>
                                        <p:cTn id="68" dur="1" fill="hold">
                                          <p:stCondLst>
                                            <p:cond delay="0"/>
                                          </p:stCondLst>
                                        </p:cTn>
                                        <p:tgtEl>
                                          <p:spTgt spid="10">
                                            <p:txEl>
                                              <p:pRg st="0" end="0"/>
                                            </p:txEl>
                                          </p:spTgt>
                                        </p:tgtEl>
                                        <p:attrNameLst>
                                          <p:attrName>style.visibility</p:attrName>
                                        </p:attrNameLst>
                                      </p:cBhvr>
                                      <p:to>
                                        <p:strVal val="visible"/>
                                      </p:to>
                                    </p:set>
                                    <p:animEffect transition="in" filter="wipe(up)">
                                      <p:cBhvr>
                                        <p:cTn id="69" dur="2000"/>
                                        <p:tgtEl>
                                          <p:spTgt spid="10">
                                            <p:txEl>
                                              <p:pRg st="0" end="0"/>
                                            </p:txEl>
                                          </p:spTgt>
                                        </p:tgtEl>
                                      </p:cBhvr>
                                    </p:animEffect>
                                  </p:childTnLst>
                                </p:cTn>
                              </p:par>
                            </p:childTnLst>
                          </p:cTn>
                        </p:par>
                        <p:par>
                          <p:cTn id="70" fill="hold">
                            <p:stCondLst>
                              <p:cond delay="27000"/>
                            </p:stCondLst>
                            <p:childTnLst>
                              <p:par>
                                <p:cTn id="71" presetID="53" presetClass="entr" presetSubtype="0" fill="hold" grpId="0" nodeType="afterEffect">
                                  <p:stCondLst>
                                    <p:cond delay="0"/>
                                  </p:stCondLst>
                                  <p:childTnLst>
                                    <p:set>
                                      <p:cBhvr>
                                        <p:cTn id="72" dur="1" fill="hold">
                                          <p:stCondLst>
                                            <p:cond delay="0"/>
                                          </p:stCondLst>
                                        </p:cTn>
                                        <p:tgtEl>
                                          <p:spTgt spid="11">
                                            <p:bg/>
                                          </p:spTgt>
                                        </p:tgtEl>
                                        <p:attrNameLst>
                                          <p:attrName>style.visibility</p:attrName>
                                        </p:attrNameLst>
                                      </p:cBhvr>
                                      <p:to>
                                        <p:strVal val="visible"/>
                                      </p:to>
                                    </p:set>
                                    <p:anim calcmode="lin" valueType="num">
                                      <p:cBhvr>
                                        <p:cTn id="73" dur="2000" fill="hold"/>
                                        <p:tgtEl>
                                          <p:spTgt spid="11">
                                            <p:bg/>
                                          </p:spTgt>
                                        </p:tgtEl>
                                        <p:attrNameLst>
                                          <p:attrName>ppt_w</p:attrName>
                                        </p:attrNameLst>
                                      </p:cBhvr>
                                      <p:tavLst>
                                        <p:tav tm="0">
                                          <p:val>
                                            <p:fltVal val="0"/>
                                          </p:val>
                                        </p:tav>
                                        <p:tav tm="100000">
                                          <p:val>
                                            <p:strVal val="#ppt_w"/>
                                          </p:val>
                                        </p:tav>
                                      </p:tavLst>
                                    </p:anim>
                                    <p:anim calcmode="lin" valueType="num">
                                      <p:cBhvr>
                                        <p:cTn id="74" dur="2000" fill="hold"/>
                                        <p:tgtEl>
                                          <p:spTgt spid="11">
                                            <p:bg/>
                                          </p:spTgt>
                                        </p:tgtEl>
                                        <p:attrNameLst>
                                          <p:attrName>ppt_h</p:attrName>
                                        </p:attrNameLst>
                                      </p:cBhvr>
                                      <p:tavLst>
                                        <p:tav tm="0">
                                          <p:val>
                                            <p:fltVal val="0"/>
                                          </p:val>
                                        </p:tav>
                                        <p:tav tm="100000">
                                          <p:val>
                                            <p:strVal val="#ppt_h"/>
                                          </p:val>
                                        </p:tav>
                                      </p:tavLst>
                                    </p:anim>
                                    <p:animEffect transition="in" filter="fade">
                                      <p:cBhvr>
                                        <p:cTn id="75" dur="2000"/>
                                        <p:tgtEl>
                                          <p:spTgt spid="11">
                                            <p:bg/>
                                          </p:spTgt>
                                        </p:tgtEl>
                                      </p:cBhvr>
                                    </p:animEffect>
                                  </p:childTnLst>
                                </p:cTn>
                              </p:par>
                            </p:childTnLst>
                          </p:cTn>
                        </p:par>
                        <p:par>
                          <p:cTn id="76" fill="hold">
                            <p:stCondLst>
                              <p:cond delay="29000"/>
                            </p:stCondLst>
                            <p:childTnLst>
                              <p:par>
                                <p:cTn id="77" presetID="53" presetClass="entr" presetSubtype="0" fill="hold" grpId="0" nodeType="afterEffect">
                                  <p:stCondLst>
                                    <p:cond delay="0"/>
                                  </p:stCondLst>
                                  <p:childTnLst>
                                    <p:set>
                                      <p:cBhvr>
                                        <p:cTn id="78" dur="1" fill="hold">
                                          <p:stCondLst>
                                            <p:cond delay="0"/>
                                          </p:stCondLst>
                                        </p:cTn>
                                        <p:tgtEl>
                                          <p:spTgt spid="11">
                                            <p:txEl>
                                              <p:pRg st="0" end="0"/>
                                            </p:txEl>
                                          </p:spTgt>
                                        </p:tgtEl>
                                        <p:attrNameLst>
                                          <p:attrName>style.visibility</p:attrName>
                                        </p:attrNameLst>
                                      </p:cBhvr>
                                      <p:to>
                                        <p:strVal val="visible"/>
                                      </p:to>
                                    </p:set>
                                    <p:anim calcmode="lin" valueType="num">
                                      <p:cBhvr>
                                        <p:cTn id="79"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0"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81"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animBg="1"/>
      <p:bldP spid="6" grpId="0" build="p" animBg="1"/>
      <p:bldP spid="7" grpId="0" build="p" animBg="1"/>
      <p:bldP spid="8" grpId="0" build="p" animBg="1"/>
      <p:bldP spid="9" grpId="0" build="p" animBg="1"/>
      <p:bldP spid="10" grpId="0" build="p" animBg="1"/>
      <p:bldP spid="1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t="-1000" b="-16000"/>
          </a:stretch>
        </a:blipFill>
        <a:effectLst/>
      </p:bgPr>
    </p:bg>
    <p:spTree>
      <p:nvGrpSpPr>
        <p:cNvPr id="1" name=""/>
        <p:cNvGrpSpPr/>
        <p:nvPr/>
      </p:nvGrpSpPr>
      <p:grpSpPr>
        <a:xfrm>
          <a:off x="0" y="0"/>
          <a:ext cx="0" cy="0"/>
          <a:chOff x="0" y="0"/>
          <a:chExt cx="0" cy="0"/>
        </a:xfrm>
      </p:grpSpPr>
      <p:sp>
        <p:nvSpPr>
          <p:cNvPr id="3" name="Rectangle 2"/>
          <p:cNvSpPr/>
          <p:nvPr/>
        </p:nvSpPr>
        <p:spPr>
          <a:xfrm>
            <a:off x="671633" y="-13295"/>
            <a:ext cx="8329523" cy="523220"/>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28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هشتم: ضرورت حفظ رسمیت دولت مستقر در شرایط فتنه و آشوب</a:t>
            </a:r>
          </a:p>
        </p:txBody>
      </p:sp>
      <p:graphicFrame>
        <p:nvGraphicFramePr>
          <p:cNvPr id="5" name="Diagram 4"/>
          <p:cNvGraphicFramePr/>
          <p:nvPr/>
        </p:nvGraphicFramePr>
        <p:xfrm>
          <a:off x="142844" y="785794"/>
          <a:ext cx="8786842"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5">
                                            <p:graphicEl>
                                              <a:dgm id="{7B83FB48-0C7F-4912-A9DD-110D06796EF6}"/>
                                            </p:graphicEl>
                                          </p:spTgt>
                                        </p:tgtEl>
                                        <p:attrNameLst>
                                          <p:attrName>style.visibility</p:attrName>
                                        </p:attrNameLst>
                                      </p:cBhvr>
                                      <p:to>
                                        <p:strVal val="visible"/>
                                      </p:to>
                                    </p:set>
                                    <p:anim calcmode="lin" valueType="num">
                                      <p:cBhvr>
                                        <p:cTn id="13" dur="2000" fill="hold"/>
                                        <p:tgtEl>
                                          <p:spTgt spid="5">
                                            <p:graphicEl>
                                              <a:dgm id="{7B83FB48-0C7F-4912-A9DD-110D06796EF6}"/>
                                            </p:graphicEl>
                                          </p:spTgt>
                                        </p:tgtEl>
                                        <p:attrNameLst>
                                          <p:attrName>ppt_w</p:attrName>
                                        </p:attrNameLst>
                                      </p:cBhvr>
                                      <p:tavLst>
                                        <p:tav tm="0">
                                          <p:val>
                                            <p:fltVal val="0"/>
                                          </p:val>
                                        </p:tav>
                                        <p:tav tm="100000">
                                          <p:val>
                                            <p:strVal val="#ppt_w"/>
                                          </p:val>
                                        </p:tav>
                                      </p:tavLst>
                                    </p:anim>
                                    <p:anim calcmode="lin" valueType="num">
                                      <p:cBhvr>
                                        <p:cTn id="14" dur="2000" fill="hold"/>
                                        <p:tgtEl>
                                          <p:spTgt spid="5">
                                            <p:graphicEl>
                                              <a:dgm id="{7B83FB48-0C7F-4912-A9DD-110D06796EF6}"/>
                                            </p:graphicEl>
                                          </p:spTgt>
                                        </p:tgtEl>
                                        <p:attrNameLst>
                                          <p:attrName>ppt_h</p:attrName>
                                        </p:attrNameLst>
                                      </p:cBhvr>
                                      <p:tavLst>
                                        <p:tav tm="0">
                                          <p:val>
                                            <p:fltVal val="0"/>
                                          </p:val>
                                        </p:tav>
                                        <p:tav tm="100000">
                                          <p:val>
                                            <p:strVal val="#ppt_h"/>
                                          </p:val>
                                        </p:tav>
                                      </p:tavLst>
                                    </p:anim>
                                    <p:animEffect transition="in" filter="fade">
                                      <p:cBhvr>
                                        <p:cTn id="15" dur="2000"/>
                                        <p:tgtEl>
                                          <p:spTgt spid="5">
                                            <p:graphicEl>
                                              <a:dgm id="{7B83FB48-0C7F-4912-A9DD-110D06796EF6}"/>
                                            </p:graphicEl>
                                          </p:spTgt>
                                        </p:tgtEl>
                                      </p:cBhvr>
                                    </p:animEffect>
                                  </p:childTnLst>
                                </p:cTn>
                              </p:par>
                            </p:childTnLst>
                          </p:cTn>
                        </p:par>
                        <p:par>
                          <p:cTn id="16" fill="hold">
                            <p:stCondLst>
                              <p:cond delay="6000"/>
                            </p:stCondLst>
                            <p:childTnLst>
                              <p:par>
                                <p:cTn id="17" presetID="53" presetClass="entr" presetSubtype="0" fill="hold" grpId="0" nodeType="afterEffect">
                                  <p:stCondLst>
                                    <p:cond delay="1000"/>
                                  </p:stCondLst>
                                  <p:childTnLst>
                                    <p:set>
                                      <p:cBhvr>
                                        <p:cTn id="18" dur="1" fill="hold">
                                          <p:stCondLst>
                                            <p:cond delay="0"/>
                                          </p:stCondLst>
                                        </p:cTn>
                                        <p:tgtEl>
                                          <p:spTgt spid="5">
                                            <p:graphicEl>
                                              <a:dgm id="{DC5F9DFC-0430-41CA-AE5C-BB69BCBC27B1}"/>
                                            </p:graphicEl>
                                          </p:spTgt>
                                        </p:tgtEl>
                                        <p:attrNameLst>
                                          <p:attrName>style.visibility</p:attrName>
                                        </p:attrNameLst>
                                      </p:cBhvr>
                                      <p:to>
                                        <p:strVal val="visible"/>
                                      </p:to>
                                    </p:set>
                                    <p:anim calcmode="lin" valueType="num">
                                      <p:cBhvr>
                                        <p:cTn id="19" dur="2000" fill="hold"/>
                                        <p:tgtEl>
                                          <p:spTgt spid="5">
                                            <p:graphicEl>
                                              <a:dgm id="{DC5F9DFC-0430-41CA-AE5C-BB69BCBC27B1}"/>
                                            </p:graphicEl>
                                          </p:spTgt>
                                        </p:tgtEl>
                                        <p:attrNameLst>
                                          <p:attrName>ppt_w</p:attrName>
                                        </p:attrNameLst>
                                      </p:cBhvr>
                                      <p:tavLst>
                                        <p:tav tm="0">
                                          <p:val>
                                            <p:fltVal val="0"/>
                                          </p:val>
                                        </p:tav>
                                        <p:tav tm="100000">
                                          <p:val>
                                            <p:strVal val="#ppt_w"/>
                                          </p:val>
                                        </p:tav>
                                      </p:tavLst>
                                    </p:anim>
                                    <p:anim calcmode="lin" valueType="num">
                                      <p:cBhvr>
                                        <p:cTn id="20" dur="2000" fill="hold"/>
                                        <p:tgtEl>
                                          <p:spTgt spid="5">
                                            <p:graphicEl>
                                              <a:dgm id="{DC5F9DFC-0430-41CA-AE5C-BB69BCBC27B1}"/>
                                            </p:graphicEl>
                                          </p:spTgt>
                                        </p:tgtEl>
                                        <p:attrNameLst>
                                          <p:attrName>ppt_h</p:attrName>
                                        </p:attrNameLst>
                                      </p:cBhvr>
                                      <p:tavLst>
                                        <p:tav tm="0">
                                          <p:val>
                                            <p:fltVal val="0"/>
                                          </p:val>
                                        </p:tav>
                                        <p:tav tm="100000">
                                          <p:val>
                                            <p:strVal val="#ppt_h"/>
                                          </p:val>
                                        </p:tav>
                                      </p:tavLst>
                                    </p:anim>
                                    <p:animEffect transition="in" filter="fade">
                                      <p:cBhvr>
                                        <p:cTn id="21" dur="2000"/>
                                        <p:tgtEl>
                                          <p:spTgt spid="5">
                                            <p:graphicEl>
                                              <a:dgm id="{DC5F9DFC-0430-41CA-AE5C-BB69BCBC27B1}"/>
                                            </p:graphicEl>
                                          </p:spTgt>
                                        </p:tgtEl>
                                      </p:cBhvr>
                                    </p:animEffect>
                                  </p:childTnLst>
                                </p:cTn>
                              </p:par>
                            </p:childTnLst>
                          </p:cTn>
                        </p:par>
                        <p:par>
                          <p:cTn id="22" fill="hold">
                            <p:stCondLst>
                              <p:cond delay="9000"/>
                            </p:stCondLst>
                            <p:childTnLst>
                              <p:par>
                                <p:cTn id="23" presetID="53" presetClass="entr" presetSubtype="0" fill="hold" grpId="0" nodeType="afterEffect">
                                  <p:stCondLst>
                                    <p:cond delay="1000"/>
                                  </p:stCondLst>
                                  <p:childTnLst>
                                    <p:set>
                                      <p:cBhvr>
                                        <p:cTn id="24" dur="1" fill="hold">
                                          <p:stCondLst>
                                            <p:cond delay="0"/>
                                          </p:stCondLst>
                                        </p:cTn>
                                        <p:tgtEl>
                                          <p:spTgt spid="5">
                                            <p:graphicEl>
                                              <a:dgm id="{2D7428DC-EC11-4B36-8C93-CB49B3B816C1}"/>
                                            </p:graphicEl>
                                          </p:spTgt>
                                        </p:tgtEl>
                                        <p:attrNameLst>
                                          <p:attrName>style.visibility</p:attrName>
                                        </p:attrNameLst>
                                      </p:cBhvr>
                                      <p:to>
                                        <p:strVal val="visible"/>
                                      </p:to>
                                    </p:set>
                                    <p:anim calcmode="lin" valueType="num">
                                      <p:cBhvr>
                                        <p:cTn id="25" dur="2000" fill="hold"/>
                                        <p:tgtEl>
                                          <p:spTgt spid="5">
                                            <p:graphicEl>
                                              <a:dgm id="{2D7428DC-EC11-4B36-8C93-CB49B3B816C1}"/>
                                            </p:graphicEl>
                                          </p:spTgt>
                                        </p:tgtEl>
                                        <p:attrNameLst>
                                          <p:attrName>ppt_w</p:attrName>
                                        </p:attrNameLst>
                                      </p:cBhvr>
                                      <p:tavLst>
                                        <p:tav tm="0">
                                          <p:val>
                                            <p:fltVal val="0"/>
                                          </p:val>
                                        </p:tav>
                                        <p:tav tm="100000">
                                          <p:val>
                                            <p:strVal val="#ppt_w"/>
                                          </p:val>
                                        </p:tav>
                                      </p:tavLst>
                                    </p:anim>
                                    <p:anim calcmode="lin" valueType="num">
                                      <p:cBhvr>
                                        <p:cTn id="26" dur="2000" fill="hold"/>
                                        <p:tgtEl>
                                          <p:spTgt spid="5">
                                            <p:graphicEl>
                                              <a:dgm id="{2D7428DC-EC11-4B36-8C93-CB49B3B816C1}"/>
                                            </p:graphicEl>
                                          </p:spTgt>
                                        </p:tgtEl>
                                        <p:attrNameLst>
                                          <p:attrName>ppt_h</p:attrName>
                                        </p:attrNameLst>
                                      </p:cBhvr>
                                      <p:tavLst>
                                        <p:tav tm="0">
                                          <p:val>
                                            <p:fltVal val="0"/>
                                          </p:val>
                                        </p:tav>
                                        <p:tav tm="100000">
                                          <p:val>
                                            <p:strVal val="#ppt_h"/>
                                          </p:val>
                                        </p:tav>
                                      </p:tavLst>
                                    </p:anim>
                                    <p:animEffect transition="in" filter="fade">
                                      <p:cBhvr>
                                        <p:cTn id="27" dur="2000"/>
                                        <p:tgtEl>
                                          <p:spTgt spid="5">
                                            <p:graphicEl>
                                              <a:dgm id="{2D7428DC-EC11-4B36-8C93-CB49B3B816C1}"/>
                                            </p:graphicEl>
                                          </p:spTgt>
                                        </p:tgtEl>
                                      </p:cBhvr>
                                    </p:animEffect>
                                  </p:childTnLst>
                                </p:cTn>
                              </p:par>
                            </p:childTnLst>
                          </p:cTn>
                        </p:par>
                        <p:par>
                          <p:cTn id="28" fill="hold">
                            <p:stCondLst>
                              <p:cond delay="12000"/>
                            </p:stCondLst>
                            <p:childTnLst>
                              <p:par>
                                <p:cTn id="29" presetID="53" presetClass="entr" presetSubtype="0" fill="hold" grpId="0" nodeType="afterEffect">
                                  <p:stCondLst>
                                    <p:cond delay="1000"/>
                                  </p:stCondLst>
                                  <p:childTnLst>
                                    <p:set>
                                      <p:cBhvr>
                                        <p:cTn id="30" dur="1" fill="hold">
                                          <p:stCondLst>
                                            <p:cond delay="0"/>
                                          </p:stCondLst>
                                        </p:cTn>
                                        <p:tgtEl>
                                          <p:spTgt spid="5">
                                            <p:graphicEl>
                                              <a:dgm id="{01175499-B96D-4DA2-B903-53FEC4D67EC9}"/>
                                            </p:graphicEl>
                                          </p:spTgt>
                                        </p:tgtEl>
                                        <p:attrNameLst>
                                          <p:attrName>style.visibility</p:attrName>
                                        </p:attrNameLst>
                                      </p:cBhvr>
                                      <p:to>
                                        <p:strVal val="visible"/>
                                      </p:to>
                                    </p:set>
                                    <p:anim calcmode="lin" valueType="num">
                                      <p:cBhvr>
                                        <p:cTn id="31" dur="2000" fill="hold"/>
                                        <p:tgtEl>
                                          <p:spTgt spid="5">
                                            <p:graphicEl>
                                              <a:dgm id="{01175499-B96D-4DA2-B903-53FEC4D67EC9}"/>
                                            </p:graphicEl>
                                          </p:spTgt>
                                        </p:tgtEl>
                                        <p:attrNameLst>
                                          <p:attrName>ppt_w</p:attrName>
                                        </p:attrNameLst>
                                      </p:cBhvr>
                                      <p:tavLst>
                                        <p:tav tm="0">
                                          <p:val>
                                            <p:fltVal val="0"/>
                                          </p:val>
                                        </p:tav>
                                        <p:tav tm="100000">
                                          <p:val>
                                            <p:strVal val="#ppt_w"/>
                                          </p:val>
                                        </p:tav>
                                      </p:tavLst>
                                    </p:anim>
                                    <p:anim calcmode="lin" valueType="num">
                                      <p:cBhvr>
                                        <p:cTn id="32" dur="2000" fill="hold"/>
                                        <p:tgtEl>
                                          <p:spTgt spid="5">
                                            <p:graphicEl>
                                              <a:dgm id="{01175499-B96D-4DA2-B903-53FEC4D67EC9}"/>
                                            </p:graphicEl>
                                          </p:spTgt>
                                        </p:tgtEl>
                                        <p:attrNameLst>
                                          <p:attrName>ppt_h</p:attrName>
                                        </p:attrNameLst>
                                      </p:cBhvr>
                                      <p:tavLst>
                                        <p:tav tm="0">
                                          <p:val>
                                            <p:fltVal val="0"/>
                                          </p:val>
                                        </p:tav>
                                        <p:tav tm="100000">
                                          <p:val>
                                            <p:strVal val="#ppt_h"/>
                                          </p:val>
                                        </p:tav>
                                      </p:tavLst>
                                    </p:anim>
                                    <p:animEffect transition="in" filter="fade">
                                      <p:cBhvr>
                                        <p:cTn id="33" dur="2000"/>
                                        <p:tgtEl>
                                          <p:spTgt spid="5">
                                            <p:graphicEl>
                                              <a:dgm id="{01175499-B96D-4DA2-B903-53FEC4D67EC9}"/>
                                            </p:graphicEl>
                                          </p:spTgt>
                                        </p:tgtEl>
                                      </p:cBhvr>
                                    </p:animEffect>
                                  </p:childTnLst>
                                </p:cTn>
                              </p:par>
                            </p:childTnLst>
                          </p:cTn>
                        </p:par>
                        <p:par>
                          <p:cTn id="34" fill="hold">
                            <p:stCondLst>
                              <p:cond delay="15000"/>
                            </p:stCondLst>
                            <p:childTnLst>
                              <p:par>
                                <p:cTn id="35" presetID="53" presetClass="entr" presetSubtype="0" fill="hold" grpId="0" nodeType="afterEffect">
                                  <p:stCondLst>
                                    <p:cond delay="1000"/>
                                  </p:stCondLst>
                                  <p:childTnLst>
                                    <p:set>
                                      <p:cBhvr>
                                        <p:cTn id="36" dur="1" fill="hold">
                                          <p:stCondLst>
                                            <p:cond delay="0"/>
                                          </p:stCondLst>
                                        </p:cTn>
                                        <p:tgtEl>
                                          <p:spTgt spid="5">
                                            <p:graphicEl>
                                              <a:dgm id="{54078189-EC27-43F6-9100-138242D23825}"/>
                                            </p:graphicEl>
                                          </p:spTgt>
                                        </p:tgtEl>
                                        <p:attrNameLst>
                                          <p:attrName>style.visibility</p:attrName>
                                        </p:attrNameLst>
                                      </p:cBhvr>
                                      <p:to>
                                        <p:strVal val="visible"/>
                                      </p:to>
                                    </p:set>
                                    <p:anim calcmode="lin" valueType="num">
                                      <p:cBhvr>
                                        <p:cTn id="37" dur="2000" fill="hold"/>
                                        <p:tgtEl>
                                          <p:spTgt spid="5">
                                            <p:graphicEl>
                                              <a:dgm id="{54078189-EC27-43F6-9100-138242D23825}"/>
                                            </p:graphicEl>
                                          </p:spTgt>
                                        </p:tgtEl>
                                        <p:attrNameLst>
                                          <p:attrName>ppt_w</p:attrName>
                                        </p:attrNameLst>
                                      </p:cBhvr>
                                      <p:tavLst>
                                        <p:tav tm="0">
                                          <p:val>
                                            <p:fltVal val="0"/>
                                          </p:val>
                                        </p:tav>
                                        <p:tav tm="100000">
                                          <p:val>
                                            <p:strVal val="#ppt_w"/>
                                          </p:val>
                                        </p:tav>
                                      </p:tavLst>
                                    </p:anim>
                                    <p:anim calcmode="lin" valueType="num">
                                      <p:cBhvr>
                                        <p:cTn id="38" dur="2000" fill="hold"/>
                                        <p:tgtEl>
                                          <p:spTgt spid="5">
                                            <p:graphicEl>
                                              <a:dgm id="{54078189-EC27-43F6-9100-138242D23825}"/>
                                            </p:graphicEl>
                                          </p:spTgt>
                                        </p:tgtEl>
                                        <p:attrNameLst>
                                          <p:attrName>ppt_h</p:attrName>
                                        </p:attrNameLst>
                                      </p:cBhvr>
                                      <p:tavLst>
                                        <p:tav tm="0">
                                          <p:val>
                                            <p:fltVal val="0"/>
                                          </p:val>
                                        </p:tav>
                                        <p:tav tm="100000">
                                          <p:val>
                                            <p:strVal val="#ppt_h"/>
                                          </p:val>
                                        </p:tav>
                                      </p:tavLst>
                                    </p:anim>
                                    <p:animEffect transition="in" filter="fade">
                                      <p:cBhvr>
                                        <p:cTn id="39" dur="2000"/>
                                        <p:tgtEl>
                                          <p:spTgt spid="5">
                                            <p:graphicEl>
                                              <a:dgm id="{54078189-EC27-43F6-9100-138242D23825}"/>
                                            </p:graphicEl>
                                          </p:spTgt>
                                        </p:tgtEl>
                                      </p:cBhvr>
                                    </p:animEffect>
                                  </p:childTnLst>
                                </p:cTn>
                              </p:par>
                            </p:childTnLst>
                          </p:cTn>
                        </p:par>
                        <p:par>
                          <p:cTn id="40" fill="hold">
                            <p:stCondLst>
                              <p:cond delay="18000"/>
                            </p:stCondLst>
                            <p:childTnLst>
                              <p:par>
                                <p:cTn id="41" presetID="53" presetClass="entr" presetSubtype="0" fill="hold" grpId="0" nodeType="afterEffect">
                                  <p:stCondLst>
                                    <p:cond delay="1000"/>
                                  </p:stCondLst>
                                  <p:childTnLst>
                                    <p:set>
                                      <p:cBhvr>
                                        <p:cTn id="42" dur="1" fill="hold">
                                          <p:stCondLst>
                                            <p:cond delay="0"/>
                                          </p:stCondLst>
                                        </p:cTn>
                                        <p:tgtEl>
                                          <p:spTgt spid="5">
                                            <p:graphicEl>
                                              <a:dgm id="{F0650ED5-7AA4-4967-8113-7EE8601C2F0A}"/>
                                            </p:graphicEl>
                                          </p:spTgt>
                                        </p:tgtEl>
                                        <p:attrNameLst>
                                          <p:attrName>style.visibility</p:attrName>
                                        </p:attrNameLst>
                                      </p:cBhvr>
                                      <p:to>
                                        <p:strVal val="visible"/>
                                      </p:to>
                                    </p:set>
                                    <p:anim calcmode="lin" valueType="num">
                                      <p:cBhvr>
                                        <p:cTn id="43" dur="2000" fill="hold"/>
                                        <p:tgtEl>
                                          <p:spTgt spid="5">
                                            <p:graphicEl>
                                              <a:dgm id="{F0650ED5-7AA4-4967-8113-7EE8601C2F0A}"/>
                                            </p:graphicEl>
                                          </p:spTgt>
                                        </p:tgtEl>
                                        <p:attrNameLst>
                                          <p:attrName>ppt_w</p:attrName>
                                        </p:attrNameLst>
                                      </p:cBhvr>
                                      <p:tavLst>
                                        <p:tav tm="0">
                                          <p:val>
                                            <p:fltVal val="0"/>
                                          </p:val>
                                        </p:tav>
                                        <p:tav tm="100000">
                                          <p:val>
                                            <p:strVal val="#ppt_w"/>
                                          </p:val>
                                        </p:tav>
                                      </p:tavLst>
                                    </p:anim>
                                    <p:anim calcmode="lin" valueType="num">
                                      <p:cBhvr>
                                        <p:cTn id="44" dur="2000" fill="hold"/>
                                        <p:tgtEl>
                                          <p:spTgt spid="5">
                                            <p:graphicEl>
                                              <a:dgm id="{F0650ED5-7AA4-4967-8113-7EE8601C2F0A}"/>
                                            </p:graphicEl>
                                          </p:spTgt>
                                        </p:tgtEl>
                                        <p:attrNameLst>
                                          <p:attrName>ppt_h</p:attrName>
                                        </p:attrNameLst>
                                      </p:cBhvr>
                                      <p:tavLst>
                                        <p:tav tm="0">
                                          <p:val>
                                            <p:fltVal val="0"/>
                                          </p:val>
                                        </p:tav>
                                        <p:tav tm="100000">
                                          <p:val>
                                            <p:strVal val="#ppt_h"/>
                                          </p:val>
                                        </p:tav>
                                      </p:tavLst>
                                    </p:anim>
                                    <p:animEffect transition="in" filter="fade">
                                      <p:cBhvr>
                                        <p:cTn id="45" dur="2000"/>
                                        <p:tgtEl>
                                          <p:spTgt spid="5">
                                            <p:graphicEl>
                                              <a:dgm id="{F0650ED5-7AA4-4967-8113-7EE8601C2F0A}"/>
                                            </p:graphicEl>
                                          </p:spTgt>
                                        </p:tgtEl>
                                      </p:cBhvr>
                                    </p:animEffect>
                                  </p:childTnLst>
                                </p:cTn>
                              </p:par>
                            </p:childTnLst>
                          </p:cTn>
                        </p:par>
                        <p:par>
                          <p:cTn id="46" fill="hold">
                            <p:stCondLst>
                              <p:cond delay="21000"/>
                            </p:stCondLst>
                            <p:childTnLst>
                              <p:par>
                                <p:cTn id="47" presetID="53" presetClass="entr" presetSubtype="0" fill="hold" grpId="0" nodeType="afterEffect">
                                  <p:stCondLst>
                                    <p:cond delay="1000"/>
                                  </p:stCondLst>
                                  <p:childTnLst>
                                    <p:set>
                                      <p:cBhvr>
                                        <p:cTn id="48" dur="1" fill="hold">
                                          <p:stCondLst>
                                            <p:cond delay="0"/>
                                          </p:stCondLst>
                                        </p:cTn>
                                        <p:tgtEl>
                                          <p:spTgt spid="5">
                                            <p:graphicEl>
                                              <a:dgm id="{F29F9E81-0087-4CB2-A3BE-D4759A5C4EC4}"/>
                                            </p:graphicEl>
                                          </p:spTgt>
                                        </p:tgtEl>
                                        <p:attrNameLst>
                                          <p:attrName>style.visibility</p:attrName>
                                        </p:attrNameLst>
                                      </p:cBhvr>
                                      <p:to>
                                        <p:strVal val="visible"/>
                                      </p:to>
                                    </p:set>
                                    <p:anim calcmode="lin" valueType="num">
                                      <p:cBhvr>
                                        <p:cTn id="49" dur="2000" fill="hold"/>
                                        <p:tgtEl>
                                          <p:spTgt spid="5">
                                            <p:graphicEl>
                                              <a:dgm id="{F29F9E81-0087-4CB2-A3BE-D4759A5C4EC4}"/>
                                            </p:graphicEl>
                                          </p:spTgt>
                                        </p:tgtEl>
                                        <p:attrNameLst>
                                          <p:attrName>ppt_w</p:attrName>
                                        </p:attrNameLst>
                                      </p:cBhvr>
                                      <p:tavLst>
                                        <p:tav tm="0">
                                          <p:val>
                                            <p:fltVal val="0"/>
                                          </p:val>
                                        </p:tav>
                                        <p:tav tm="100000">
                                          <p:val>
                                            <p:strVal val="#ppt_w"/>
                                          </p:val>
                                        </p:tav>
                                      </p:tavLst>
                                    </p:anim>
                                    <p:anim calcmode="lin" valueType="num">
                                      <p:cBhvr>
                                        <p:cTn id="50" dur="2000" fill="hold"/>
                                        <p:tgtEl>
                                          <p:spTgt spid="5">
                                            <p:graphicEl>
                                              <a:dgm id="{F29F9E81-0087-4CB2-A3BE-D4759A5C4EC4}"/>
                                            </p:graphicEl>
                                          </p:spTgt>
                                        </p:tgtEl>
                                        <p:attrNameLst>
                                          <p:attrName>ppt_h</p:attrName>
                                        </p:attrNameLst>
                                      </p:cBhvr>
                                      <p:tavLst>
                                        <p:tav tm="0">
                                          <p:val>
                                            <p:fltVal val="0"/>
                                          </p:val>
                                        </p:tav>
                                        <p:tav tm="100000">
                                          <p:val>
                                            <p:strVal val="#ppt_h"/>
                                          </p:val>
                                        </p:tav>
                                      </p:tavLst>
                                    </p:anim>
                                    <p:animEffect transition="in" filter="fade">
                                      <p:cBhvr>
                                        <p:cTn id="51" dur="2000"/>
                                        <p:tgtEl>
                                          <p:spTgt spid="5">
                                            <p:graphicEl>
                                              <a:dgm id="{F29F9E81-0087-4CB2-A3BE-D4759A5C4E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pic>
        <p:nvPicPr>
          <p:cNvPr id="7" name="Picture 6" descr="03dea1f324a0453d9171ab2459f91abb.jpeg"/>
          <p:cNvPicPr>
            <a:picLocks noChangeAspect="1"/>
          </p:cNvPicPr>
          <p:nvPr/>
        </p:nvPicPr>
        <p:blipFill>
          <a:blip r:embed="rId3" cstate="print"/>
          <a:stretch>
            <a:fillRect/>
          </a:stretch>
        </p:blipFill>
        <p:spPr>
          <a:xfrm>
            <a:off x="1928794" y="2214554"/>
            <a:ext cx="547878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428596" y="-13295"/>
            <a:ext cx="8622873" cy="46166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24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نهم: تاکید بر حاکم شدن فضای کارشناسی و نخبگی در اظهارنظرهای دلسوزان </a:t>
            </a:r>
          </a:p>
        </p:txBody>
      </p:sp>
      <p:sp>
        <p:nvSpPr>
          <p:cNvPr id="4" name="Rounded Rectangle 3"/>
          <p:cNvSpPr/>
          <p:nvPr/>
        </p:nvSpPr>
        <p:spPr>
          <a:xfrm>
            <a:off x="5072066" y="1142984"/>
            <a:ext cx="3000396" cy="5143536"/>
          </a:xfrm>
          <a:prstGeom prst="roundRect">
            <a:avLst/>
          </a:prstGeom>
          <a:ln>
            <a:noFill/>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lvl="0" algn="justLow"/>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ایشان متواضعانه با طرح این بحث که در این مورد سررشته ای ندارم به همه خواص و حتی مراجع معظم تقلید ، تلویحا گفتند که اگر کارشناس این بحث نیستند، در اظهار نظر احتیاط و حتی اجتناب کنند. </a:t>
            </a:r>
            <a:endParaRPr lang="en-US"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5" name="Rounded Rectangle 4"/>
          <p:cNvSpPr/>
          <p:nvPr/>
        </p:nvSpPr>
        <p:spPr>
          <a:xfrm>
            <a:off x="1142976" y="1142984"/>
            <a:ext cx="3000396" cy="5143536"/>
          </a:xfrm>
          <a:prstGeom prst="roundRect">
            <a:avLst/>
          </a:prstGeom>
          <a:ln>
            <a:noFill/>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lvl="0" algn="justLow" eaLnBrk="0" fontAlgn="base" hangingPunct="0">
              <a:spcBef>
                <a:spcPct val="0"/>
              </a:spcBef>
              <a:spcAft>
                <a:spcPct val="0"/>
              </a:spcAft>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فضای کارشناسی و خبرگی و نخبگی و تخصصی را بر اظهار نظر همه خواص دلسوز حاکم کردند تا حرفهای احساسی و هیجانی و واکنشی فروکش کند.</a:t>
            </a:r>
            <a:endPar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b="-14000"/>
          </a:stretch>
        </a:blipFill>
        <a:effectLst/>
      </p:bgPr>
    </p:bg>
    <p:spTree>
      <p:nvGrpSpPr>
        <p:cNvPr id="1" name=""/>
        <p:cNvGrpSpPr/>
        <p:nvPr/>
      </p:nvGrpSpPr>
      <p:grpSpPr>
        <a:xfrm>
          <a:off x="0" y="0"/>
          <a:ext cx="0" cy="0"/>
          <a:chOff x="0" y="0"/>
          <a:chExt cx="0" cy="0"/>
        </a:xfrm>
      </p:grpSpPr>
      <p:sp>
        <p:nvSpPr>
          <p:cNvPr id="3" name="Rectangle 2"/>
          <p:cNvSpPr/>
          <p:nvPr/>
        </p:nvSpPr>
        <p:spPr>
          <a:xfrm>
            <a:off x="2214546" y="252691"/>
            <a:ext cx="6426759" cy="58477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fontAlgn="base">
              <a:spcBef>
                <a:spcPct val="0"/>
              </a:spcBef>
              <a:spcAft>
                <a:spcPct val="0"/>
              </a:spcAft>
            </a:pPr>
            <a:r>
              <a:rPr lang="fa-IR" sz="32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دهم: ضرورت درک پیچیدگیهای رفتار ولیّ</a:t>
            </a:r>
          </a:p>
        </p:txBody>
      </p:sp>
      <p:sp>
        <p:nvSpPr>
          <p:cNvPr id="5" name="Rounded Rectangle 4"/>
          <p:cNvSpPr/>
          <p:nvPr/>
        </p:nvSpPr>
        <p:spPr>
          <a:xfrm>
            <a:off x="357158" y="1071546"/>
            <a:ext cx="8358246" cy="1143008"/>
          </a:xfrm>
          <a:prstGeom prst="roundRect">
            <a:avLst/>
          </a:prstGeom>
          <a:solidFill>
            <a:srgbClr val="99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lvl="0" algn="ct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بر عقلا و نویسندگان انقلابی واجب عینی ست که طراحی چندوجهی و پیچیده امام جامعه در رعایت همزمان حفظ ساختارها و تعاطف با توده ها را تبیین عالمانه کنند. تا مومنین پیچیدگی کار ولی خدا را</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 </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 درک کنند و با این فهم و مفاهمه، به ایشان یاری برسانند.</a:t>
            </a:r>
            <a:endParaRPr lang="en-US" sz="1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graphicFrame>
        <p:nvGraphicFramePr>
          <p:cNvPr id="6" name="Diagram 5"/>
          <p:cNvGraphicFramePr/>
          <p:nvPr/>
        </p:nvGraphicFramePr>
        <p:xfrm>
          <a:off x="-142908" y="2285992"/>
          <a:ext cx="9144000" cy="31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Terminator 6"/>
          <p:cNvSpPr/>
          <p:nvPr/>
        </p:nvSpPr>
        <p:spPr>
          <a:xfrm>
            <a:off x="928662" y="5715016"/>
            <a:ext cx="7429552" cy="928694"/>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امام صادق نیز گاهی اوقات به دونفر در پاسخ یک سوال واحد، بر اساس فهم متفاوت مخاطبین، دو نوع پاسخ میدادند. </a:t>
            </a:r>
            <a:endPar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graphicEl>
                                              <a:dgm id="{CCE2E058-8E33-4D28-A979-803C10E9309B}"/>
                                            </p:graphicEl>
                                          </p:spTgt>
                                        </p:tgtEl>
                                        <p:attrNameLst>
                                          <p:attrName>style.visibility</p:attrName>
                                        </p:attrNameLst>
                                      </p:cBhvr>
                                      <p:to>
                                        <p:strVal val="visible"/>
                                      </p:to>
                                    </p:set>
                                    <p:animEffect transition="in" filter="wipe(right)">
                                      <p:cBhvr>
                                        <p:cTn id="20" dur="2000"/>
                                        <p:tgtEl>
                                          <p:spTgt spid="6">
                                            <p:graphicEl>
                                              <a:dgm id="{CCE2E058-8E33-4D28-A979-803C10E9309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graphicEl>
                                              <a:dgm id="{8FF7F5CE-9CC7-4CC0-B75C-BA34CE34276D}"/>
                                            </p:graphicEl>
                                          </p:spTgt>
                                        </p:tgtEl>
                                        <p:attrNameLst>
                                          <p:attrName>style.visibility</p:attrName>
                                        </p:attrNameLst>
                                      </p:cBhvr>
                                      <p:to>
                                        <p:strVal val="visible"/>
                                      </p:to>
                                    </p:set>
                                    <p:animEffect transition="in" filter="wipe(right)">
                                      <p:cBhvr>
                                        <p:cTn id="25" dur="2000"/>
                                        <p:tgtEl>
                                          <p:spTgt spid="6">
                                            <p:graphicEl>
                                              <a:dgm id="{8FF7F5CE-9CC7-4CC0-B75C-BA34CE34276D}"/>
                                            </p:graphicEl>
                                          </p:spTgt>
                                        </p:tgtEl>
                                      </p:cBhvr>
                                    </p:animEffect>
                                  </p:childTnLst>
                                </p:cTn>
                              </p:par>
                            </p:childTnLst>
                          </p:cTn>
                        </p:par>
                        <p:par>
                          <p:cTn id="26" fill="hold">
                            <p:stCondLst>
                              <p:cond delay="2000"/>
                            </p:stCondLst>
                            <p:childTnLst>
                              <p:par>
                                <p:cTn id="27" presetID="53" presetClass="entr" presetSubtype="0" fill="hold" grpId="0" nodeType="afterEffect">
                                  <p:stCondLst>
                                    <p:cond delay="2000"/>
                                  </p:stCondLst>
                                  <p:childTnLst>
                                    <p:set>
                                      <p:cBhvr>
                                        <p:cTn id="28" dur="1" fill="hold">
                                          <p:stCondLst>
                                            <p:cond delay="0"/>
                                          </p:stCondLst>
                                        </p:cTn>
                                        <p:tgtEl>
                                          <p:spTgt spid="7"/>
                                        </p:tgtEl>
                                        <p:attrNameLst>
                                          <p:attrName>style.visibility</p:attrName>
                                        </p:attrNameLst>
                                      </p:cBhvr>
                                      <p:to>
                                        <p:strVal val="visible"/>
                                      </p:to>
                                    </p:set>
                                    <p:anim calcmode="lin" valueType="num">
                                      <p:cBhvr>
                                        <p:cTn id="29" dur="2000" fill="hold"/>
                                        <p:tgtEl>
                                          <p:spTgt spid="7"/>
                                        </p:tgtEl>
                                        <p:attrNameLst>
                                          <p:attrName>ppt_w</p:attrName>
                                        </p:attrNameLst>
                                      </p:cBhvr>
                                      <p:tavLst>
                                        <p:tav tm="0">
                                          <p:val>
                                            <p:fltVal val="0"/>
                                          </p:val>
                                        </p:tav>
                                        <p:tav tm="100000">
                                          <p:val>
                                            <p:strVal val="#ppt_w"/>
                                          </p:val>
                                        </p:tav>
                                      </p:tavLst>
                                    </p:anim>
                                    <p:anim calcmode="lin" valueType="num">
                                      <p:cBhvr>
                                        <p:cTn id="30" dur="2000" fill="hold"/>
                                        <p:tgtEl>
                                          <p:spTgt spid="7"/>
                                        </p:tgtEl>
                                        <p:attrNameLst>
                                          <p:attrName>ppt_h</p:attrName>
                                        </p:attrNameLst>
                                      </p:cBhvr>
                                      <p:tavLst>
                                        <p:tav tm="0">
                                          <p:val>
                                            <p:fltVal val="0"/>
                                          </p:val>
                                        </p:tav>
                                        <p:tav tm="100000">
                                          <p:val>
                                            <p:strVal val="#ppt_h"/>
                                          </p:val>
                                        </p:tav>
                                      </p:tavLst>
                                    </p:anim>
                                    <p:animEffect transition="in" filter="fade">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Graphic spid="6" grpId="0">
        <p:bldSub>
          <a:bldDgm bld="one"/>
        </p:bldSub>
      </p:bldGraphic>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cstate="print"/>
          <a:stretch>
            <a:fillRect/>
          </a:stretch>
        </p:blipFill>
        <p:spPr>
          <a:xfrm flipH="1">
            <a:off x="1643040" y="1857364"/>
            <a:ext cx="1214448" cy="1714512"/>
          </a:xfrm>
          <a:prstGeom prst="rect">
            <a:avLst/>
          </a:prstGeom>
          <a:noFill/>
          <a:ln>
            <a:noFill/>
          </a:ln>
        </p:spPr>
      </p:pic>
      <p:sp>
        <p:nvSpPr>
          <p:cNvPr id="5" name="Rounded Rectangle 4"/>
          <p:cNvSpPr/>
          <p:nvPr/>
        </p:nvSpPr>
        <p:spPr>
          <a:xfrm>
            <a:off x="3000364" y="2071678"/>
            <a:ext cx="5072098" cy="2643206"/>
          </a:xfrm>
          <a:prstGeom prst="roundRect">
            <a:avLst/>
          </a:prstGeom>
          <a:no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 Thuluth" pitchFamily="2" charset="-78"/>
                <a:cs typeface="A Thuluth" pitchFamily="2" charset="-78"/>
              </a:rPr>
              <a:t>منطق </a:t>
            </a: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 Thuluth" pitchFamily="2" charset="-78"/>
                <a:cs typeface="A Thuluth" pitchFamily="2" charset="-78"/>
              </a:rPr>
              <a:t>حمایت </a:t>
            </a: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 Thuluth" pitchFamily="2" charset="-78"/>
                <a:cs typeface="A Thuluth" pitchFamily="2" charset="-78"/>
              </a:rPr>
              <a:t>رهبر معظم انقلاب از مصوبه سران قوا</a:t>
            </a:r>
            <a:endParaRPr lang="fa-I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 Thuluth" pitchFamily="2" charset="-78"/>
              <a:cs typeface="A Thuluth" pitchFamily="2" charset="-78"/>
            </a:endParaRPr>
          </a:p>
        </p:txBody>
      </p:sp>
      <p:sp>
        <p:nvSpPr>
          <p:cNvPr id="6" name="Rectangle 5"/>
          <p:cNvSpPr/>
          <p:nvPr/>
        </p:nvSpPr>
        <p:spPr>
          <a:xfrm>
            <a:off x="1000100" y="5143512"/>
            <a:ext cx="257176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Zar" pitchFamily="2" charset="-78"/>
              </a:rPr>
              <a:t>تهیه کننده: رضا زین العابدین</a:t>
            </a:r>
            <a:endPar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Za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35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Effect transition="in" filter="fade">
                                      <p:cBhvr>
                                        <p:cTn id="13" dur="2000"/>
                                        <p:tgtEl>
                                          <p:spTgt spid="5"/>
                                        </p:tgtEl>
                                      </p:cBhvr>
                                    </p:animEffect>
                                  </p:childTnLst>
                                </p:cTn>
                              </p:par>
                            </p:childTnLst>
                          </p:cTn>
                        </p:par>
                        <p:par>
                          <p:cTn id="14" fill="hold">
                            <p:stCondLst>
                              <p:cond delay="5500"/>
                            </p:stCondLst>
                            <p:childTnLst>
                              <p:par>
                                <p:cTn id="15" presetID="9" presetClass="entr" presetSubtype="0" fill="hold" grpId="1"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9000" b="-20000"/>
          </a:stretch>
        </a:blipFill>
        <a:effectLst/>
      </p:bgPr>
    </p:bg>
    <p:spTree>
      <p:nvGrpSpPr>
        <p:cNvPr id="1" name=""/>
        <p:cNvGrpSpPr/>
        <p:nvPr/>
      </p:nvGrpSpPr>
      <p:grpSpPr>
        <a:xfrm>
          <a:off x="0" y="0"/>
          <a:ext cx="0" cy="0"/>
          <a:chOff x="0" y="0"/>
          <a:chExt cx="0" cy="0"/>
        </a:xfrm>
      </p:grpSpPr>
      <p:sp>
        <p:nvSpPr>
          <p:cNvPr id="3" name="Rectangle 2"/>
          <p:cNvSpPr/>
          <p:nvPr/>
        </p:nvSpPr>
        <p:spPr>
          <a:xfrm>
            <a:off x="928662" y="142852"/>
            <a:ext cx="8111515" cy="46166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fontAlgn="base">
              <a:spcBef>
                <a:spcPct val="0"/>
              </a:spcBef>
              <a:spcAft>
                <a:spcPct val="0"/>
              </a:spcAft>
            </a:pPr>
            <a:r>
              <a:rPr lang="fa-IR" sz="24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یازدهم: رفتارهای چندضلعی و چند منبعی؛ از ضروریات مدیریت و رهبری</a:t>
            </a:r>
          </a:p>
        </p:txBody>
      </p:sp>
      <p:sp>
        <p:nvSpPr>
          <p:cNvPr id="4" name="Rectangle 3"/>
          <p:cNvSpPr/>
          <p:nvPr/>
        </p:nvSpPr>
        <p:spPr>
          <a:xfrm>
            <a:off x="7858148" y="2233604"/>
            <a:ext cx="1285852" cy="1200329"/>
          </a:xfrm>
          <a:prstGeom prst="rect">
            <a:avLst/>
          </a:prstGeom>
        </p:spPr>
        <p:txBody>
          <a:bodyPr wrap="square">
            <a:spAutoFit/>
          </a:bodyP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رهبر معظم انقلاب در این شرایط باید:</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ight Brace 4"/>
          <p:cNvSpPr/>
          <p:nvPr/>
        </p:nvSpPr>
        <p:spPr>
          <a:xfrm>
            <a:off x="7358082" y="928670"/>
            <a:ext cx="500066" cy="3357586"/>
          </a:xfrm>
          <a:prstGeom prst="rightBrace">
            <a:avLst>
              <a:gd name="adj1" fmla="val 45256"/>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6" name="Rectangle 5"/>
          <p:cNvSpPr/>
          <p:nvPr/>
        </p:nvSpPr>
        <p:spPr>
          <a:xfrm>
            <a:off x="2881300" y="1071546"/>
            <a:ext cx="4286248" cy="584775"/>
          </a:xfrm>
          <a:prstGeom prst="rect">
            <a:avLst/>
          </a:prstGeom>
        </p:spPr>
        <p:txBody>
          <a:bodyPr wrap="square">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درد و صدای طبقات متوسط و پایین دست مردم، مستضعفین، پابرهنگان و صاحبان انقلاب میشدند.</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2666986" y="1728776"/>
            <a:ext cx="4572000" cy="584775"/>
          </a:xfrm>
          <a:prstGeom prst="rect">
            <a:avLst/>
          </a:prstGeom>
        </p:spPr>
        <p:txBody>
          <a:bodyPr>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اغتشاشات گسترده اراذل ضد انقلاب و منافقین آدمکش را محکوم میکردند.</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3262178" y="2452618"/>
            <a:ext cx="3924472" cy="338554"/>
          </a:xfrm>
          <a:prstGeom prst="rect">
            <a:avLst/>
          </a:prstGeom>
        </p:spPr>
        <p:txBody>
          <a:bodyPr wrap="none">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صدای تصمیم ساختار و حاکمیت را منعکس میکردند.</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4348528" y="3093006"/>
            <a:ext cx="2832827" cy="338554"/>
          </a:xfrm>
          <a:prstGeom prst="rect">
            <a:avLst/>
          </a:prstGeom>
        </p:spPr>
        <p:txBody>
          <a:bodyPr wrap="none">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پروژه دشمن بیرونی را افشا میکردند. </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2666986" y="3629026"/>
            <a:ext cx="4572000" cy="584775"/>
          </a:xfrm>
          <a:prstGeom prst="rect">
            <a:avLst/>
          </a:prstGeom>
        </p:spPr>
        <p:txBody>
          <a:bodyPr>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به خواص و علما پیام حمایت کلی از اصل تصمیم و نقد تلویحی روش اجرا را منتقل میکردند.</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quot;No&quot; Symbol 10"/>
          <p:cNvSpPr/>
          <p:nvPr/>
        </p:nvSpPr>
        <p:spPr>
          <a:xfrm>
            <a:off x="7215206" y="1214422"/>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2" name="&quot;No&quot; Symbol 11"/>
          <p:cNvSpPr/>
          <p:nvPr/>
        </p:nvSpPr>
        <p:spPr>
          <a:xfrm>
            <a:off x="7215206" y="1857364"/>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3" name="&quot;No&quot; Symbol 12"/>
          <p:cNvSpPr/>
          <p:nvPr/>
        </p:nvSpPr>
        <p:spPr>
          <a:xfrm>
            <a:off x="7215206" y="2500306"/>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4" name="&quot;No&quot; Symbol 13"/>
          <p:cNvSpPr/>
          <p:nvPr/>
        </p:nvSpPr>
        <p:spPr>
          <a:xfrm>
            <a:off x="7215206" y="3143248"/>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5" name="&quot;No&quot; Symbol 14"/>
          <p:cNvSpPr/>
          <p:nvPr/>
        </p:nvSpPr>
        <p:spPr>
          <a:xfrm>
            <a:off x="7215206" y="3786190"/>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6" name="Rounded Rectangle 15"/>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این پنج جهت و پنج حیث در شرایط فعلی انصافا سخت است که در هرپنج ضلع به حد اعتدال و عدالت اشاره شد.</a:t>
            </a:r>
            <a:endPar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7" name="Rounded Rectangle 16"/>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مدیریت کلام، به ویژه در شرایط سخت و بحرانی، در واقع انتخاب و اولویت بندی بین دهها گزینه متعارض و گاهی متضاد، همراه با در نظرگرفتن دهها پارامتر و شاخص متنوع از شاخصه های رهبری است،</a:t>
            </a:r>
          </a:p>
        </p:txBody>
      </p:sp>
      <p:sp>
        <p:nvSpPr>
          <p:cNvPr id="18" name="Rounded Rectangle 17"/>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گاهی اوقات گزینه انتخابی در کوتاه مدت ضررهایی دارد، اما خیر طولانی مدت آن موجب ترجیحش توسط مدیر عاقل جامعه می شود،</a:t>
            </a:r>
          </a:p>
        </p:txBody>
      </p:sp>
      <p:sp>
        <p:nvSpPr>
          <p:cNvPr id="19" name="Rounded Rectangle 18"/>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پاره ای اوقات، ما به همه علل، عوامل، دلایل و پارامترهای دخیل در انتخابهای رهبری دقت نمی کنیم،</a:t>
            </a:r>
          </a:p>
        </p:txBody>
      </p:sp>
      <p:sp>
        <p:nvSpPr>
          <p:cNvPr id="20" name="Rounded Rectangle 19"/>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رهبر انقلاب در هر تصمیم خود، نسبت آن تصمیم را با رشد معرفت مردم، طراحیهای دشمن، وضعیت منطقه، مسؤولین و ساخت حکومت، میسنجند.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22" presetClass="entr" presetSubtype="2"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right)">
                                      <p:cBhvr>
                                        <p:cTn id="13" dur="2000"/>
                                        <p:tgtEl>
                                          <p:spTgt spid="4">
                                            <p:txEl>
                                              <p:pRg st="0" end="0"/>
                                            </p:txEl>
                                          </p:spTgt>
                                        </p:tgtEl>
                                      </p:cBhvr>
                                    </p:animEffect>
                                  </p:childTnLst>
                                </p:cTn>
                              </p:par>
                            </p:childTnLst>
                          </p:cTn>
                        </p:par>
                        <p:par>
                          <p:cTn id="14" fill="hold">
                            <p:stCondLst>
                              <p:cond delay="5000"/>
                            </p:stCondLst>
                            <p:childTnLst>
                              <p:par>
                                <p:cTn id="15" presetID="22" presetClass="entr" presetSubtype="1" fill="hold" grpId="0" nodeType="after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up)">
                                      <p:cBhvr>
                                        <p:cTn id="17" dur="2000"/>
                                        <p:tgtEl>
                                          <p:spTgt spid="5">
                                            <p:bg/>
                                          </p:spTgt>
                                        </p:tgtEl>
                                      </p:cBhvr>
                                    </p:animEffect>
                                  </p:childTnLst>
                                </p:cTn>
                              </p:par>
                            </p:childTnLst>
                          </p:cTn>
                        </p:par>
                        <p:par>
                          <p:cTn id="18" fill="hold">
                            <p:stCondLst>
                              <p:cond delay="7000"/>
                            </p:stCondLst>
                            <p:childTnLst>
                              <p:par>
                                <p:cTn id="19" presetID="22" presetClass="entr" presetSubtype="1" fill="hold" grpId="0" nodeType="afterEffect" nodePh="1">
                                  <p:stCondLst>
                                    <p:cond delay="0"/>
                                  </p:stCondLst>
                                  <p:endCondLst>
                                    <p:cond evt="begin" delay="0">
                                      <p:tn val="19"/>
                                    </p:cond>
                                  </p:end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up)">
                                      <p:cBhvr>
                                        <p:cTn id="21" dur="2000"/>
                                        <p:tgtEl>
                                          <p:spTgt spid="5">
                                            <p:txEl>
                                              <p:pRg st="0" end="0"/>
                                            </p:txEl>
                                          </p:spTgt>
                                        </p:tgtEl>
                                      </p:cBhvr>
                                    </p:animEffect>
                                  </p:childTnLst>
                                </p:cTn>
                              </p:par>
                            </p:childTnLst>
                          </p:cTn>
                        </p:par>
                        <p:par>
                          <p:cTn id="22" fill="hold">
                            <p:stCondLst>
                              <p:cond delay="9000"/>
                            </p:stCondLst>
                            <p:childTnLst>
                              <p:par>
                                <p:cTn id="23" presetID="22" presetClass="entr" presetSubtype="2" fill="hold" grpId="0" nodeType="afterEffect">
                                  <p:stCondLst>
                                    <p:cond delay="0"/>
                                  </p:stCondLst>
                                  <p:childTnLst>
                                    <p:set>
                                      <p:cBhvr>
                                        <p:cTn id="24" dur="1" fill="hold">
                                          <p:stCondLst>
                                            <p:cond delay="0"/>
                                          </p:stCondLst>
                                        </p:cTn>
                                        <p:tgtEl>
                                          <p:spTgt spid="11">
                                            <p:bg/>
                                          </p:spTgt>
                                        </p:tgtEl>
                                        <p:attrNameLst>
                                          <p:attrName>style.visibility</p:attrName>
                                        </p:attrNameLst>
                                      </p:cBhvr>
                                      <p:to>
                                        <p:strVal val="visible"/>
                                      </p:to>
                                    </p:set>
                                    <p:animEffect transition="in" filter="wipe(right)">
                                      <p:cBhvr>
                                        <p:cTn id="25" dur="2000"/>
                                        <p:tgtEl>
                                          <p:spTgt spid="11">
                                            <p:bg/>
                                          </p:spTgt>
                                        </p:tgtEl>
                                      </p:cBhvr>
                                    </p:animEffect>
                                  </p:childTnLst>
                                </p:cTn>
                              </p:par>
                            </p:childTnLst>
                          </p:cTn>
                        </p:par>
                        <p:par>
                          <p:cTn id="26" fill="hold">
                            <p:stCondLst>
                              <p:cond delay="11000"/>
                            </p:stCondLst>
                            <p:childTnLst>
                              <p:par>
                                <p:cTn id="27" presetID="22" presetClass="entr" presetSubtype="2" fill="hold" grpId="0" nodeType="afterEffect" nodePh="1">
                                  <p:stCondLst>
                                    <p:cond delay="0"/>
                                  </p:stCondLst>
                                  <p:endCondLst>
                                    <p:cond evt="begin" delay="0">
                                      <p:tn val="27"/>
                                    </p:cond>
                                  </p:end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right)">
                                      <p:cBhvr>
                                        <p:cTn id="29" dur="2000"/>
                                        <p:tgtEl>
                                          <p:spTgt spid="11">
                                            <p:txEl>
                                              <p:pRg st="0" end="0"/>
                                            </p:txEl>
                                          </p:spTgt>
                                        </p:tgtEl>
                                      </p:cBhvr>
                                    </p:animEffect>
                                  </p:childTnLst>
                                </p:cTn>
                              </p:par>
                            </p:childTnLst>
                          </p:cTn>
                        </p:par>
                        <p:par>
                          <p:cTn id="30" fill="hold">
                            <p:stCondLst>
                              <p:cond delay="13000"/>
                            </p:stCondLst>
                            <p:childTnLst>
                              <p:par>
                                <p:cTn id="31" presetID="22" presetClass="entr" presetSubtype="2"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right)">
                                      <p:cBhvr>
                                        <p:cTn id="33" dur="2000"/>
                                        <p:tgtEl>
                                          <p:spTgt spid="6">
                                            <p:txEl>
                                              <p:pRg st="0" end="0"/>
                                            </p:txEl>
                                          </p:spTgt>
                                        </p:tgtEl>
                                      </p:cBhvr>
                                    </p:animEffect>
                                  </p:childTnLst>
                                </p:cTn>
                              </p:par>
                            </p:childTnLst>
                          </p:cTn>
                        </p:par>
                        <p:par>
                          <p:cTn id="34" fill="hold">
                            <p:stCondLst>
                              <p:cond delay="15000"/>
                            </p:stCondLst>
                            <p:childTnLst>
                              <p:par>
                                <p:cTn id="35" presetID="22" presetClass="entr" presetSubtype="2" fill="hold" grpId="0" nodeType="afterEffect">
                                  <p:stCondLst>
                                    <p:cond delay="0"/>
                                  </p:stCondLst>
                                  <p:childTnLst>
                                    <p:set>
                                      <p:cBhvr>
                                        <p:cTn id="36" dur="1" fill="hold">
                                          <p:stCondLst>
                                            <p:cond delay="0"/>
                                          </p:stCondLst>
                                        </p:cTn>
                                        <p:tgtEl>
                                          <p:spTgt spid="12">
                                            <p:bg/>
                                          </p:spTgt>
                                        </p:tgtEl>
                                        <p:attrNameLst>
                                          <p:attrName>style.visibility</p:attrName>
                                        </p:attrNameLst>
                                      </p:cBhvr>
                                      <p:to>
                                        <p:strVal val="visible"/>
                                      </p:to>
                                    </p:set>
                                    <p:animEffect transition="in" filter="wipe(right)">
                                      <p:cBhvr>
                                        <p:cTn id="37" dur="2000"/>
                                        <p:tgtEl>
                                          <p:spTgt spid="12">
                                            <p:bg/>
                                          </p:spTgt>
                                        </p:tgtEl>
                                      </p:cBhvr>
                                    </p:animEffect>
                                  </p:childTnLst>
                                </p:cTn>
                              </p:par>
                            </p:childTnLst>
                          </p:cTn>
                        </p:par>
                        <p:par>
                          <p:cTn id="38" fill="hold">
                            <p:stCondLst>
                              <p:cond delay="17000"/>
                            </p:stCondLst>
                            <p:childTnLst>
                              <p:par>
                                <p:cTn id="39" presetID="22" presetClass="entr" presetSubtype="2" fill="hold" grpId="0" nodeType="afterEffect" nodePh="1">
                                  <p:stCondLst>
                                    <p:cond delay="0"/>
                                  </p:stCondLst>
                                  <p:endCondLst>
                                    <p:cond evt="begin" delay="0">
                                      <p:tn val="39"/>
                                    </p:cond>
                                  </p:end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right)">
                                      <p:cBhvr>
                                        <p:cTn id="41" dur="2000"/>
                                        <p:tgtEl>
                                          <p:spTgt spid="12">
                                            <p:txEl>
                                              <p:pRg st="0" end="0"/>
                                            </p:txEl>
                                          </p:spTgt>
                                        </p:tgtEl>
                                      </p:cBhvr>
                                    </p:animEffect>
                                  </p:childTnLst>
                                </p:cTn>
                              </p:par>
                            </p:childTnLst>
                          </p:cTn>
                        </p:par>
                        <p:par>
                          <p:cTn id="42" fill="hold">
                            <p:stCondLst>
                              <p:cond delay="19000"/>
                            </p:stCondLst>
                            <p:childTnLst>
                              <p:par>
                                <p:cTn id="43" presetID="22" presetClass="entr" presetSubtype="2" fill="hold" grpId="0" nodeType="after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right)">
                                      <p:cBhvr>
                                        <p:cTn id="45" dur="2000"/>
                                        <p:tgtEl>
                                          <p:spTgt spid="7">
                                            <p:txEl>
                                              <p:pRg st="0" end="0"/>
                                            </p:txEl>
                                          </p:spTgt>
                                        </p:tgtEl>
                                      </p:cBhvr>
                                    </p:animEffect>
                                  </p:childTnLst>
                                </p:cTn>
                              </p:par>
                            </p:childTnLst>
                          </p:cTn>
                        </p:par>
                        <p:par>
                          <p:cTn id="46" fill="hold">
                            <p:stCondLst>
                              <p:cond delay="21000"/>
                            </p:stCondLst>
                            <p:childTnLst>
                              <p:par>
                                <p:cTn id="47" presetID="22" presetClass="entr" presetSubtype="2" fill="hold" grpId="0" nodeType="afterEffect">
                                  <p:stCondLst>
                                    <p:cond delay="0"/>
                                  </p:stCondLst>
                                  <p:childTnLst>
                                    <p:set>
                                      <p:cBhvr>
                                        <p:cTn id="48" dur="1" fill="hold">
                                          <p:stCondLst>
                                            <p:cond delay="0"/>
                                          </p:stCondLst>
                                        </p:cTn>
                                        <p:tgtEl>
                                          <p:spTgt spid="13">
                                            <p:bg/>
                                          </p:spTgt>
                                        </p:tgtEl>
                                        <p:attrNameLst>
                                          <p:attrName>style.visibility</p:attrName>
                                        </p:attrNameLst>
                                      </p:cBhvr>
                                      <p:to>
                                        <p:strVal val="visible"/>
                                      </p:to>
                                    </p:set>
                                    <p:animEffect transition="in" filter="wipe(right)">
                                      <p:cBhvr>
                                        <p:cTn id="49" dur="2000"/>
                                        <p:tgtEl>
                                          <p:spTgt spid="13">
                                            <p:bg/>
                                          </p:spTgt>
                                        </p:tgtEl>
                                      </p:cBhvr>
                                    </p:animEffect>
                                  </p:childTnLst>
                                </p:cTn>
                              </p:par>
                            </p:childTnLst>
                          </p:cTn>
                        </p:par>
                        <p:par>
                          <p:cTn id="50" fill="hold">
                            <p:stCondLst>
                              <p:cond delay="23000"/>
                            </p:stCondLst>
                            <p:childTnLst>
                              <p:par>
                                <p:cTn id="51" presetID="22" presetClass="entr" presetSubtype="2" fill="hold" grpId="0" nodeType="afterEffect" nodePh="1">
                                  <p:stCondLst>
                                    <p:cond delay="0"/>
                                  </p:stCondLst>
                                  <p:endCondLst>
                                    <p:cond evt="begin" delay="0">
                                      <p:tn val="51"/>
                                    </p:cond>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right)">
                                      <p:cBhvr>
                                        <p:cTn id="53" dur="2000"/>
                                        <p:tgtEl>
                                          <p:spTgt spid="13">
                                            <p:txEl>
                                              <p:pRg st="0" end="0"/>
                                            </p:txEl>
                                          </p:spTgt>
                                        </p:tgtEl>
                                      </p:cBhvr>
                                    </p:animEffect>
                                  </p:childTnLst>
                                </p:cTn>
                              </p:par>
                            </p:childTnLst>
                          </p:cTn>
                        </p:par>
                        <p:par>
                          <p:cTn id="54" fill="hold">
                            <p:stCondLst>
                              <p:cond delay="25000"/>
                            </p:stCondLst>
                            <p:childTnLst>
                              <p:par>
                                <p:cTn id="55" presetID="22" presetClass="entr" presetSubtype="2" fill="hold" grpId="0" nodeType="after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wipe(right)">
                                      <p:cBhvr>
                                        <p:cTn id="57" dur="2000"/>
                                        <p:tgtEl>
                                          <p:spTgt spid="8">
                                            <p:txEl>
                                              <p:pRg st="0" end="0"/>
                                            </p:txEl>
                                          </p:spTgt>
                                        </p:tgtEl>
                                      </p:cBhvr>
                                    </p:animEffect>
                                  </p:childTnLst>
                                </p:cTn>
                              </p:par>
                            </p:childTnLst>
                          </p:cTn>
                        </p:par>
                        <p:par>
                          <p:cTn id="58" fill="hold">
                            <p:stCondLst>
                              <p:cond delay="27000"/>
                            </p:stCondLst>
                            <p:childTnLst>
                              <p:par>
                                <p:cTn id="59" presetID="22" presetClass="entr" presetSubtype="2" fill="hold" grpId="0" nodeType="afterEffect">
                                  <p:stCondLst>
                                    <p:cond delay="0"/>
                                  </p:stCondLst>
                                  <p:childTnLst>
                                    <p:set>
                                      <p:cBhvr>
                                        <p:cTn id="60" dur="1" fill="hold">
                                          <p:stCondLst>
                                            <p:cond delay="0"/>
                                          </p:stCondLst>
                                        </p:cTn>
                                        <p:tgtEl>
                                          <p:spTgt spid="14">
                                            <p:bg/>
                                          </p:spTgt>
                                        </p:tgtEl>
                                        <p:attrNameLst>
                                          <p:attrName>style.visibility</p:attrName>
                                        </p:attrNameLst>
                                      </p:cBhvr>
                                      <p:to>
                                        <p:strVal val="visible"/>
                                      </p:to>
                                    </p:set>
                                    <p:animEffect transition="in" filter="wipe(right)">
                                      <p:cBhvr>
                                        <p:cTn id="61" dur="2000"/>
                                        <p:tgtEl>
                                          <p:spTgt spid="14">
                                            <p:bg/>
                                          </p:spTgt>
                                        </p:tgtEl>
                                      </p:cBhvr>
                                    </p:animEffect>
                                  </p:childTnLst>
                                </p:cTn>
                              </p:par>
                            </p:childTnLst>
                          </p:cTn>
                        </p:par>
                        <p:par>
                          <p:cTn id="62" fill="hold">
                            <p:stCondLst>
                              <p:cond delay="29000"/>
                            </p:stCondLst>
                            <p:childTnLst>
                              <p:par>
                                <p:cTn id="63" presetID="22" presetClass="entr" presetSubtype="2" fill="hold" grpId="0" nodeType="afterEffect" nodePh="1">
                                  <p:stCondLst>
                                    <p:cond delay="0"/>
                                  </p:stCondLst>
                                  <p:endCondLst>
                                    <p:cond evt="begin" delay="0">
                                      <p:tn val="63"/>
                                    </p:cond>
                                  </p:end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wipe(right)">
                                      <p:cBhvr>
                                        <p:cTn id="65" dur="2000"/>
                                        <p:tgtEl>
                                          <p:spTgt spid="14">
                                            <p:txEl>
                                              <p:pRg st="0" end="0"/>
                                            </p:txEl>
                                          </p:spTgt>
                                        </p:tgtEl>
                                      </p:cBhvr>
                                    </p:animEffect>
                                  </p:childTnLst>
                                </p:cTn>
                              </p:par>
                            </p:childTnLst>
                          </p:cTn>
                        </p:par>
                        <p:par>
                          <p:cTn id="66" fill="hold">
                            <p:stCondLst>
                              <p:cond delay="31000"/>
                            </p:stCondLst>
                            <p:childTnLst>
                              <p:par>
                                <p:cTn id="67" presetID="22" presetClass="entr" presetSubtype="2" fill="hold" grpId="0" nodeType="afterEffect">
                                  <p:stCondLst>
                                    <p:cond delay="0"/>
                                  </p:stCondLst>
                                  <p:childTnLst>
                                    <p:set>
                                      <p:cBhvr>
                                        <p:cTn id="68" dur="1" fill="hold">
                                          <p:stCondLst>
                                            <p:cond delay="0"/>
                                          </p:stCondLst>
                                        </p:cTn>
                                        <p:tgtEl>
                                          <p:spTgt spid="9">
                                            <p:txEl>
                                              <p:pRg st="0" end="0"/>
                                            </p:txEl>
                                          </p:spTgt>
                                        </p:tgtEl>
                                        <p:attrNameLst>
                                          <p:attrName>style.visibility</p:attrName>
                                        </p:attrNameLst>
                                      </p:cBhvr>
                                      <p:to>
                                        <p:strVal val="visible"/>
                                      </p:to>
                                    </p:set>
                                    <p:animEffect transition="in" filter="wipe(right)">
                                      <p:cBhvr>
                                        <p:cTn id="69" dur="2000"/>
                                        <p:tgtEl>
                                          <p:spTgt spid="9">
                                            <p:txEl>
                                              <p:pRg st="0" end="0"/>
                                            </p:txEl>
                                          </p:spTgt>
                                        </p:tgtEl>
                                      </p:cBhvr>
                                    </p:animEffect>
                                  </p:childTnLst>
                                </p:cTn>
                              </p:par>
                            </p:childTnLst>
                          </p:cTn>
                        </p:par>
                        <p:par>
                          <p:cTn id="70" fill="hold">
                            <p:stCondLst>
                              <p:cond delay="33000"/>
                            </p:stCondLst>
                            <p:childTnLst>
                              <p:par>
                                <p:cTn id="71" presetID="22" presetClass="entr" presetSubtype="2" fill="hold" grpId="0" nodeType="afterEffect">
                                  <p:stCondLst>
                                    <p:cond delay="0"/>
                                  </p:stCondLst>
                                  <p:childTnLst>
                                    <p:set>
                                      <p:cBhvr>
                                        <p:cTn id="72" dur="1" fill="hold">
                                          <p:stCondLst>
                                            <p:cond delay="0"/>
                                          </p:stCondLst>
                                        </p:cTn>
                                        <p:tgtEl>
                                          <p:spTgt spid="15">
                                            <p:bg/>
                                          </p:spTgt>
                                        </p:tgtEl>
                                        <p:attrNameLst>
                                          <p:attrName>style.visibility</p:attrName>
                                        </p:attrNameLst>
                                      </p:cBhvr>
                                      <p:to>
                                        <p:strVal val="visible"/>
                                      </p:to>
                                    </p:set>
                                    <p:animEffect transition="in" filter="wipe(right)">
                                      <p:cBhvr>
                                        <p:cTn id="73" dur="2000"/>
                                        <p:tgtEl>
                                          <p:spTgt spid="15">
                                            <p:bg/>
                                          </p:spTgt>
                                        </p:tgtEl>
                                      </p:cBhvr>
                                    </p:animEffect>
                                  </p:childTnLst>
                                </p:cTn>
                              </p:par>
                            </p:childTnLst>
                          </p:cTn>
                        </p:par>
                        <p:par>
                          <p:cTn id="74" fill="hold">
                            <p:stCondLst>
                              <p:cond delay="35000"/>
                            </p:stCondLst>
                            <p:childTnLst>
                              <p:par>
                                <p:cTn id="75" presetID="22" presetClass="entr" presetSubtype="2" fill="hold" grpId="0" nodeType="afterEffect" nodePh="1">
                                  <p:stCondLst>
                                    <p:cond delay="0"/>
                                  </p:stCondLst>
                                  <p:endCondLst>
                                    <p:cond evt="begin" delay="0">
                                      <p:tn val="75"/>
                                    </p:cond>
                                  </p:endCondLst>
                                  <p:childTnLst>
                                    <p:set>
                                      <p:cBhvr>
                                        <p:cTn id="76" dur="1" fill="hold">
                                          <p:stCondLst>
                                            <p:cond delay="0"/>
                                          </p:stCondLst>
                                        </p:cTn>
                                        <p:tgtEl>
                                          <p:spTgt spid="15">
                                            <p:txEl>
                                              <p:pRg st="0" end="0"/>
                                            </p:txEl>
                                          </p:spTgt>
                                        </p:tgtEl>
                                        <p:attrNameLst>
                                          <p:attrName>style.visibility</p:attrName>
                                        </p:attrNameLst>
                                      </p:cBhvr>
                                      <p:to>
                                        <p:strVal val="visible"/>
                                      </p:to>
                                    </p:set>
                                    <p:animEffect transition="in" filter="wipe(right)">
                                      <p:cBhvr>
                                        <p:cTn id="77" dur="2000"/>
                                        <p:tgtEl>
                                          <p:spTgt spid="15">
                                            <p:txEl>
                                              <p:pRg st="0" end="0"/>
                                            </p:txEl>
                                          </p:spTgt>
                                        </p:tgtEl>
                                      </p:cBhvr>
                                    </p:animEffect>
                                  </p:childTnLst>
                                </p:cTn>
                              </p:par>
                            </p:childTnLst>
                          </p:cTn>
                        </p:par>
                        <p:par>
                          <p:cTn id="78" fill="hold">
                            <p:stCondLst>
                              <p:cond delay="37000"/>
                            </p:stCondLst>
                            <p:childTnLst>
                              <p:par>
                                <p:cTn id="79" presetID="22" presetClass="entr" presetSubtype="2" fill="hold" grpId="0" nodeType="afterEffect">
                                  <p:stCondLst>
                                    <p:cond delay="0"/>
                                  </p:stCondLst>
                                  <p:childTnLst>
                                    <p:set>
                                      <p:cBhvr>
                                        <p:cTn id="80" dur="1" fill="hold">
                                          <p:stCondLst>
                                            <p:cond delay="0"/>
                                          </p:stCondLst>
                                        </p:cTn>
                                        <p:tgtEl>
                                          <p:spTgt spid="10">
                                            <p:txEl>
                                              <p:pRg st="0" end="0"/>
                                            </p:txEl>
                                          </p:spTgt>
                                        </p:tgtEl>
                                        <p:attrNameLst>
                                          <p:attrName>style.visibility</p:attrName>
                                        </p:attrNameLst>
                                      </p:cBhvr>
                                      <p:to>
                                        <p:strVal val="visible"/>
                                      </p:to>
                                    </p:set>
                                    <p:animEffect transition="in" filter="wipe(right)">
                                      <p:cBhvr>
                                        <p:cTn id="81" dur="2000"/>
                                        <p:tgtEl>
                                          <p:spTgt spid="10">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000" fill="hold"/>
                                        <p:tgtEl>
                                          <p:spTgt spid="16"/>
                                        </p:tgtEl>
                                        <p:attrNameLst>
                                          <p:attrName>ppt_w</p:attrName>
                                        </p:attrNameLst>
                                      </p:cBhvr>
                                      <p:tavLst>
                                        <p:tav tm="0">
                                          <p:val>
                                            <p:fltVal val="0"/>
                                          </p:val>
                                        </p:tav>
                                        <p:tav tm="100000">
                                          <p:val>
                                            <p:strVal val="#ppt_w"/>
                                          </p:val>
                                        </p:tav>
                                      </p:tavLst>
                                    </p:anim>
                                    <p:anim calcmode="lin" valueType="num">
                                      <p:cBhvr>
                                        <p:cTn id="87" dur="2000" fill="hold"/>
                                        <p:tgtEl>
                                          <p:spTgt spid="16"/>
                                        </p:tgtEl>
                                        <p:attrNameLst>
                                          <p:attrName>ppt_h</p:attrName>
                                        </p:attrNameLst>
                                      </p:cBhvr>
                                      <p:tavLst>
                                        <p:tav tm="0">
                                          <p:val>
                                            <p:fltVal val="0"/>
                                          </p:val>
                                        </p:tav>
                                        <p:tav tm="100000">
                                          <p:val>
                                            <p:strVal val="#ppt_h"/>
                                          </p:val>
                                        </p:tav>
                                      </p:tavLst>
                                    </p:anim>
                                    <p:animEffect transition="in" filter="fade">
                                      <p:cBhvr>
                                        <p:cTn id="88" dur="20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2000" fill="hold"/>
                                        <p:tgtEl>
                                          <p:spTgt spid="17"/>
                                        </p:tgtEl>
                                        <p:attrNameLst>
                                          <p:attrName>ppt_w</p:attrName>
                                        </p:attrNameLst>
                                      </p:cBhvr>
                                      <p:tavLst>
                                        <p:tav tm="0">
                                          <p:val>
                                            <p:fltVal val="0"/>
                                          </p:val>
                                        </p:tav>
                                        <p:tav tm="100000">
                                          <p:val>
                                            <p:strVal val="#ppt_w"/>
                                          </p:val>
                                        </p:tav>
                                      </p:tavLst>
                                    </p:anim>
                                    <p:anim calcmode="lin" valueType="num">
                                      <p:cBhvr>
                                        <p:cTn id="94" dur="2000" fill="hold"/>
                                        <p:tgtEl>
                                          <p:spTgt spid="17"/>
                                        </p:tgtEl>
                                        <p:attrNameLst>
                                          <p:attrName>ppt_h</p:attrName>
                                        </p:attrNameLst>
                                      </p:cBhvr>
                                      <p:tavLst>
                                        <p:tav tm="0">
                                          <p:val>
                                            <p:fltVal val="0"/>
                                          </p:val>
                                        </p:tav>
                                        <p:tav tm="100000">
                                          <p:val>
                                            <p:strVal val="#ppt_h"/>
                                          </p:val>
                                        </p:tav>
                                      </p:tavLst>
                                    </p:anim>
                                    <p:animEffect transition="in" filter="fade">
                                      <p:cBhvr>
                                        <p:cTn id="95" dur="20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2000" fill="hold"/>
                                        <p:tgtEl>
                                          <p:spTgt spid="18"/>
                                        </p:tgtEl>
                                        <p:attrNameLst>
                                          <p:attrName>ppt_w</p:attrName>
                                        </p:attrNameLst>
                                      </p:cBhvr>
                                      <p:tavLst>
                                        <p:tav tm="0">
                                          <p:val>
                                            <p:fltVal val="0"/>
                                          </p:val>
                                        </p:tav>
                                        <p:tav tm="100000">
                                          <p:val>
                                            <p:strVal val="#ppt_w"/>
                                          </p:val>
                                        </p:tav>
                                      </p:tavLst>
                                    </p:anim>
                                    <p:anim calcmode="lin" valueType="num">
                                      <p:cBhvr>
                                        <p:cTn id="101" dur="2000" fill="hold"/>
                                        <p:tgtEl>
                                          <p:spTgt spid="18"/>
                                        </p:tgtEl>
                                        <p:attrNameLst>
                                          <p:attrName>ppt_h</p:attrName>
                                        </p:attrNameLst>
                                      </p:cBhvr>
                                      <p:tavLst>
                                        <p:tav tm="0">
                                          <p:val>
                                            <p:fltVal val="0"/>
                                          </p:val>
                                        </p:tav>
                                        <p:tav tm="100000">
                                          <p:val>
                                            <p:strVal val="#ppt_h"/>
                                          </p:val>
                                        </p:tav>
                                      </p:tavLst>
                                    </p:anim>
                                    <p:animEffect transition="in" filter="fade">
                                      <p:cBhvr>
                                        <p:cTn id="102" dur="20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2000" fill="hold"/>
                                        <p:tgtEl>
                                          <p:spTgt spid="19"/>
                                        </p:tgtEl>
                                        <p:attrNameLst>
                                          <p:attrName>ppt_w</p:attrName>
                                        </p:attrNameLst>
                                      </p:cBhvr>
                                      <p:tavLst>
                                        <p:tav tm="0">
                                          <p:val>
                                            <p:fltVal val="0"/>
                                          </p:val>
                                        </p:tav>
                                        <p:tav tm="100000">
                                          <p:val>
                                            <p:strVal val="#ppt_w"/>
                                          </p:val>
                                        </p:tav>
                                      </p:tavLst>
                                    </p:anim>
                                    <p:anim calcmode="lin" valueType="num">
                                      <p:cBhvr>
                                        <p:cTn id="108" dur="2000" fill="hold"/>
                                        <p:tgtEl>
                                          <p:spTgt spid="19"/>
                                        </p:tgtEl>
                                        <p:attrNameLst>
                                          <p:attrName>ppt_h</p:attrName>
                                        </p:attrNameLst>
                                      </p:cBhvr>
                                      <p:tavLst>
                                        <p:tav tm="0">
                                          <p:val>
                                            <p:fltVal val="0"/>
                                          </p:val>
                                        </p:tav>
                                        <p:tav tm="100000">
                                          <p:val>
                                            <p:strVal val="#ppt_h"/>
                                          </p:val>
                                        </p:tav>
                                      </p:tavLst>
                                    </p:anim>
                                    <p:animEffect transition="in" filter="fade">
                                      <p:cBhvr>
                                        <p:cTn id="109" dur="2000"/>
                                        <p:tgtEl>
                                          <p:spTgt spid="19"/>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 calcmode="lin" valueType="num">
                                      <p:cBhvr>
                                        <p:cTn id="114" dur="2000" fill="hold"/>
                                        <p:tgtEl>
                                          <p:spTgt spid="20"/>
                                        </p:tgtEl>
                                        <p:attrNameLst>
                                          <p:attrName>ppt_w</p:attrName>
                                        </p:attrNameLst>
                                      </p:cBhvr>
                                      <p:tavLst>
                                        <p:tav tm="0">
                                          <p:val>
                                            <p:fltVal val="0"/>
                                          </p:val>
                                        </p:tav>
                                        <p:tav tm="100000">
                                          <p:val>
                                            <p:strVal val="#ppt_w"/>
                                          </p:val>
                                        </p:tav>
                                      </p:tavLst>
                                    </p:anim>
                                    <p:anim calcmode="lin" valueType="num">
                                      <p:cBhvr>
                                        <p:cTn id="115" dur="2000" fill="hold"/>
                                        <p:tgtEl>
                                          <p:spTgt spid="20"/>
                                        </p:tgtEl>
                                        <p:attrNameLst>
                                          <p:attrName>ppt_h</p:attrName>
                                        </p:attrNameLst>
                                      </p:cBhvr>
                                      <p:tavLst>
                                        <p:tav tm="0">
                                          <p:val>
                                            <p:fltVal val="0"/>
                                          </p:val>
                                        </p:tav>
                                        <p:tav tm="100000">
                                          <p:val>
                                            <p:strVal val="#ppt_h"/>
                                          </p:val>
                                        </p:tav>
                                      </p:tavLst>
                                    </p:anim>
                                    <p:animEffect transition="in" filter="fade">
                                      <p:cBhvr>
                                        <p:cTn id="1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animBg="1"/>
      <p:bldP spid="6" grpId="0" build="p"/>
      <p:bldP spid="7" grpId="0" build="p"/>
      <p:bldP spid="8" grpId="0" build="p"/>
      <p:bldP spid="9" grpId="0" build="p"/>
      <p:bldP spid="10" grpId="0" build="p"/>
      <p:bldP spid="11" grpId="0" build="p" animBg="1"/>
      <p:bldP spid="12" grpId="0" build="p" animBg="1"/>
      <p:bldP spid="13" grpId="0" build="p" animBg="1"/>
      <p:bldP spid="14" grpId="0" build="p" animBg="1"/>
      <p:bldP spid="15" grpId="0" build="p"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71800" y="271462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20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Times New Roman" pitchFamily="18" charset="0"/>
                <a:cs typeface="B Zar" pitchFamily="2" charset="-78"/>
              </a:rPr>
              <a:t>1- سازشکار و محافظه کار نباشد،</a:t>
            </a:r>
            <a:endParaRPr kumimoji="0" lang="en-US" sz="11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20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Times New Roman" pitchFamily="18" charset="0"/>
                <a:cs typeface="B Zar" pitchFamily="2" charset="-78"/>
              </a:rPr>
              <a:t>2- همرنگ دیگران نشود و بازی دشمنان منافقان و متکاثران را نخورد،</a:t>
            </a:r>
            <a:endParaRPr kumimoji="0" lang="en-US" sz="11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20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Times New Roman" pitchFamily="18" charset="0"/>
                <a:cs typeface="B Zar" pitchFamily="2" charset="-78"/>
              </a:rPr>
              <a:t>3- از خواسته و هوای نفس خود تبعیت نکند.</a:t>
            </a:r>
            <a:endParaRPr kumimoji="0" lang="fa-IR" sz="28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3" name="Rectangle 2"/>
          <p:cNvSpPr/>
          <p:nvPr/>
        </p:nvSpPr>
        <p:spPr>
          <a:xfrm>
            <a:off x="3643306" y="285728"/>
            <a:ext cx="5072066"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rgbClr val="FF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امیرالمؤمنین علی علیه السلام  فرمودند:</a:t>
            </a:r>
            <a:endParaRPr lang="fa-IR" sz="2800" b="1" dirty="0">
              <a:ln w="11430"/>
              <a:solidFill>
                <a:srgbClr val="FF0000"/>
              </a:solidFill>
              <a:effectLst>
                <a:outerShdw blurRad="50800" dist="39000" dir="5460000" algn="tl">
                  <a:srgbClr val="000000">
                    <a:alpha val="38000"/>
                  </a:srgbClr>
                </a:outerShdw>
              </a:effectLst>
            </a:endParaRPr>
          </a:p>
        </p:txBody>
      </p:sp>
      <p:sp>
        <p:nvSpPr>
          <p:cNvPr id="5" name="Rectangle 4"/>
          <p:cNvSpPr/>
          <p:nvPr/>
        </p:nvSpPr>
        <p:spPr>
          <a:xfrm>
            <a:off x="4071934" y="1214422"/>
            <a:ext cx="4572000" cy="830997"/>
          </a:xfrm>
          <a:prstGeom prst="rect">
            <a:avLst/>
          </a:prstGeom>
        </p:spPr>
        <p:txBody>
          <a:bodyPr wrap="square">
            <a:spAutoFit/>
          </a:bodyPr>
          <a:lstStyle/>
          <a:p>
            <a:pPr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لا یقیم امرالله سبحانه الا من لایصانع و لایضارع و لایتبع المنافع؛ </a:t>
            </a:r>
          </a:p>
        </p:txBody>
      </p:sp>
      <p:sp>
        <p:nvSpPr>
          <p:cNvPr id="6" name="Rectangle 5"/>
          <p:cNvSpPr/>
          <p:nvPr/>
        </p:nvSpPr>
        <p:spPr>
          <a:xfrm>
            <a:off x="6858016" y="2819396"/>
            <a:ext cx="1928826" cy="1938992"/>
          </a:xfrm>
          <a:prstGeom prst="rect">
            <a:avLst/>
          </a:prstGeom>
        </p:spPr>
        <p:txBody>
          <a:bodyPr wrap="square">
            <a:spAutoFit/>
          </a:bodyPr>
          <a:lstStyle/>
          <a:p>
            <a:pPr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امر خدا را اقامه نمیکند، مگر کسی که سه ضلع توأمان را رعایت کند :</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ight Brace 6"/>
          <p:cNvSpPr/>
          <p:nvPr/>
        </p:nvSpPr>
        <p:spPr>
          <a:xfrm>
            <a:off x="6500762" y="2857496"/>
            <a:ext cx="285752" cy="1857388"/>
          </a:xfrm>
          <a:prstGeom prst="rightBrace">
            <a:avLst>
              <a:gd name="adj1" fmla="val 41666"/>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pic>
        <p:nvPicPr>
          <p:cNvPr id="8" name="Picture 7" descr="تنمک.jpg"/>
          <p:cNvPicPr>
            <a:picLocks noChangeAspect="1"/>
          </p:cNvPicPr>
          <p:nvPr/>
        </p:nvPicPr>
        <p:blipFill>
          <a:blip r:embed="rId3" cstate="print"/>
          <a:stretch>
            <a:fillRect/>
          </a:stretch>
        </p:blipFill>
        <p:spPr>
          <a:xfrm flipH="1">
            <a:off x="357158" y="285728"/>
            <a:ext cx="2466975" cy="1847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descr="اخلاق.PNG"/>
          <p:cNvPicPr>
            <a:picLocks noChangeAspect="1"/>
          </p:cNvPicPr>
          <p:nvPr/>
        </p:nvPicPr>
        <p:blipFill>
          <a:blip r:embed="rId4" cstate="print"/>
          <a:stretch>
            <a:fillRect/>
          </a:stretch>
        </p:blipFill>
        <p:spPr>
          <a:xfrm>
            <a:off x="3848837" y="5000660"/>
            <a:ext cx="2080485" cy="17144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یبلراذدئو.jpg"/>
          <p:cNvPicPr>
            <a:picLocks noChangeAspect="1"/>
          </p:cNvPicPr>
          <p:nvPr/>
        </p:nvPicPr>
        <p:blipFill>
          <a:blip r:embed="rId5" cstate="print"/>
          <a:stretch>
            <a:fillRect/>
          </a:stretch>
        </p:blipFill>
        <p:spPr>
          <a:xfrm>
            <a:off x="6429388" y="4857760"/>
            <a:ext cx="2195510" cy="1790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descr="ذبزرذد.jpg"/>
          <p:cNvPicPr>
            <a:picLocks noChangeAspect="1"/>
          </p:cNvPicPr>
          <p:nvPr/>
        </p:nvPicPr>
        <p:blipFill>
          <a:blip r:embed="rId6" cstate="print"/>
          <a:stretch>
            <a:fillRect/>
          </a:stretch>
        </p:blipFill>
        <p:spPr>
          <a:xfrm>
            <a:off x="1357290" y="5000636"/>
            <a:ext cx="2047872" cy="1643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par>
                          <p:cTn id="8" fill="hold">
                            <p:stCondLst>
                              <p:cond delay="3000"/>
                            </p:stCondLst>
                            <p:childTnLst>
                              <p:par>
                                <p:cTn id="9" presetID="53"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animEffect transition="in" filter="fade">
                                      <p:cBhvr>
                                        <p:cTn id="13" dur="2000"/>
                                        <p:tgtEl>
                                          <p:spTgt spid="8"/>
                                        </p:tgtEl>
                                      </p:cBhvr>
                                    </p:animEffect>
                                  </p:childTnLst>
                                </p:cTn>
                              </p:par>
                            </p:childTnLst>
                          </p:cTn>
                        </p:par>
                        <p:par>
                          <p:cTn id="14" fill="hold">
                            <p:stCondLst>
                              <p:cond delay="5000"/>
                            </p:stCondLst>
                            <p:childTnLst>
                              <p:par>
                                <p:cTn id="15" presetID="22" presetClass="entr" presetSubtype="2" fill="hold" grpId="0" nodeType="afterEffect">
                                  <p:stCondLst>
                                    <p:cond delay="10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right)">
                                      <p:cBhvr>
                                        <p:cTn id="17" dur="2000"/>
                                        <p:tgtEl>
                                          <p:spTgt spid="5">
                                            <p:txEl>
                                              <p:pRg st="0" end="0"/>
                                            </p:txEl>
                                          </p:spTgt>
                                        </p:tgtEl>
                                      </p:cBhvr>
                                    </p:animEffect>
                                  </p:childTnLst>
                                </p:cTn>
                              </p:par>
                            </p:childTnLst>
                          </p:cTn>
                        </p:par>
                        <p:par>
                          <p:cTn id="18" fill="hold">
                            <p:stCondLst>
                              <p:cond delay="8000"/>
                            </p:stCondLst>
                            <p:childTnLst>
                              <p:par>
                                <p:cTn id="19" presetID="22" presetClass="entr" presetSubtype="2" fill="hold" grpId="0" nodeType="afterEffect">
                                  <p:stCondLst>
                                    <p:cond delay="100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right)">
                                      <p:cBhvr>
                                        <p:cTn id="21" dur="2000"/>
                                        <p:tgtEl>
                                          <p:spTgt spid="6">
                                            <p:txEl>
                                              <p:pRg st="0" end="0"/>
                                            </p:txEl>
                                          </p:spTgt>
                                        </p:tgtEl>
                                      </p:cBhvr>
                                    </p:animEffect>
                                  </p:childTnLst>
                                </p:cTn>
                              </p:par>
                            </p:childTnLst>
                          </p:cTn>
                        </p:par>
                        <p:par>
                          <p:cTn id="22" fill="hold">
                            <p:stCondLst>
                              <p:cond delay="11000"/>
                            </p:stCondLst>
                            <p:childTnLst>
                              <p:par>
                                <p:cTn id="23" presetID="22" presetClass="entr" presetSubtype="1" fill="hold" grpId="0" nodeType="afterEffect">
                                  <p:stCondLst>
                                    <p:cond delay="1000"/>
                                  </p:stCondLst>
                                  <p:childTnLst>
                                    <p:set>
                                      <p:cBhvr>
                                        <p:cTn id="24" dur="1" fill="hold">
                                          <p:stCondLst>
                                            <p:cond delay="0"/>
                                          </p:stCondLst>
                                        </p:cTn>
                                        <p:tgtEl>
                                          <p:spTgt spid="7">
                                            <p:bg/>
                                          </p:spTgt>
                                        </p:tgtEl>
                                        <p:attrNameLst>
                                          <p:attrName>style.visibility</p:attrName>
                                        </p:attrNameLst>
                                      </p:cBhvr>
                                      <p:to>
                                        <p:strVal val="visible"/>
                                      </p:to>
                                    </p:set>
                                    <p:animEffect transition="in" filter="wipe(up)">
                                      <p:cBhvr>
                                        <p:cTn id="25" dur="2000"/>
                                        <p:tgtEl>
                                          <p:spTgt spid="7">
                                            <p:bg/>
                                          </p:spTgt>
                                        </p:tgtEl>
                                      </p:cBhvr>
                                    </p:animEffect>
                                  </p:childTnLst>
                                </p:cTn>
                              </p:par>
                            </p:childTnLst>
                          </p:cTn>
                        </p:par>
                        <p:par>
                          <p:cTn id="26" fill="hold">
                            <p:stCondLst>
                              <p:cond delay="14000"/>
                            </p:stCondLst>
                            <p:childTnLst>
                              <p:par>
                                <p:cTn id="27" presetID="22" presetClass="entr" presetSubtype="1" fill="hold" grpId="0" nodeType="afterEffect" nodePh="1">
                                  <p:stCondLst>
                                    <p:cond delay="1000"/>
                                  </p:stCondLst>
                                  <p:endCondLst>
                                    <p:cond evt="begin" delay="0">
                                      <p:tn val="27"/>
                                    </p:cond>
                                  </p:end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up)">
                                      <p:cBhvr>
                                        <p:cTn id="29" dur="2000"/>
                                        <p:tgtEl>
                                          <p:spTgt spid="7">
                                            <p:txEl>
                                              <p:pRg st="0" end="0"/>
                                            </p:txEl>
                                          </p:spTgt>
                                        </p:tgtEl>
                                      </p:cBhvr>
                                    </p:animEffect>
                                  </p:childTnLst>
                                </p:cTn>
                              </p:par>
                            </p:childTnLst>
                          </p:cTn>
                        </p:par>
                        <p:par>
                          <p:cTn id="30" fill="hold">
                            <p:stCondLst>
                              <p:cond delay="17000"/>
                            </p:stCondLst>
                            <p:childTnLst>
                              <p:par>
                                <p:cTn id="31" presetID="53"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17500"/>
                            </p:stCondLst>
                            <p:childTnLst>
                              <p:par>
                                <p:cTn id="37" presetID="22" presetClass="entr" presetSubtype="2" fill="hold" grpId="0" nodeType="afterEffect">
                                  <p:stCondLst>
                                    <p:cond delay="1000"/>
                                  </p:stCondLst>
                                  <p:childTnLst>
                                    <p:set>
                                      <p:cBhvr>
                                        <p:cTn id="38" dur="1" fill="hold">
                                          <p:stCondLst>
                                            <p:cond delay="0"/>
                                          </p:stCondLst>
                                        </p:cTn>
                                        <p:tgtEl>
                                          <p:spTgt spid="23553">
                                            <p:txEl>
                                              <p:pRg st="0" end="0"/>
                                            </p:txEl>
                                          </p:spTgt>
                                        </p:tgtEl>
                                        <p:attrNameLst>
                                          <p:attrName>style.visibility</p:attrName>
                                        </p:attrNameLst>
                                      </p:cBhvr>
                                      <p:to>
                                        <p:strVal val="visible"/>
                                      </p:to>
                                    </p:set>
                                    <p:animEffect transition="in" filter="wipe(right)">
                                      <p:cBhvr>
                                        <p:cTn id="39" dur="2000"/>
                                        <p:tgtEl>
                                          <p:spTgt spid="23553">
                                            <p:txEl>
                                              <p:pRg st="0" end="0"/>
                                            </p:txEl>
                                          </p:spTgt>
                                        </p:tgtEl>
                                      </p:cBhvr>
                                    </p:animEffect>
                                  </p:childTnLst>
                                </p:cTn>
                              </p:par>
                            </p:childTnLst>
                          </p:cTn>
                        </p:par>
                        <p:par>
                          <p:cTn id="40" fill="hold">
                            <p:stCondLst>
                              <p:cond delay="20500"/>
                            </p:stCondLst>
                            <p:childTnLst>
                              <p:par>
                                <p:cTn id="41" presetID="22" presetClass="entr" presetSubtype="2" fill="hold" grpId="0" nodeType="afterEffect">
                                  <p:stCondLst>
                                    <p:cond delay="1000"/>
                                  </p:stCondLst>
                                  <p:childTnLst>
                                    <p:set>
                                      <p:cBhvr>
                                        <p:cTn id="42" dur="1" fill="hold">
                                          <p:stCondLst>
                                            <p:cond delay="0"/>
                                          </p:stCondLst>
                                        </p:cTn>
                                        <p:tgtEl>
                                          <p:spTgt spid="23553">
                                            <p:txEl>
                                              <p:pRg st="1" end="1"/>
                                            </p:txEl>
                                          </p:spTgt>
                                        </p:tgtEl>
                                        <p:attrNameLst>
                                          <p:attrName>style.visibility</p:attrName>
                                        </p:attrNameLst>
                                      </p:cBhvr>
                                      <p:to>
                                        <p:strVal val="visible"/>
                                      </p:to>
                                    </p:set>
                                    <p:animEffect transition="in" filter="wipe(right)">
                                      <p:cBhvr>
                                        <p:cTn id="43" dur="2000"/>
                                        <p:tgtEl>
                                          <p:spTgt spid="23553">
                                            <p:txEl>
                                              <p:pRg st="1" end="1"/>
                                            </p:txEl>
                                          </p:spTgt>
                                        </p:tgtEl>
                                      </p:cBhvr>
                                    </p:animEffect>
                                  </p:childTnLst>
                                </p:cTn>
                              </p:par>
                            </p:childTnLst>
                          </p:cTn>
                        </p:par>
                        <p:par>
                          <p:cTn id="44" fill="hold">
                            <p:stCondLst>
                              <p:cond delay="23500"/>
                            </p:stCondLst>
                            <p:childTnLst>
                              <p:par>
                                <p:cTn id="45" presetID="53"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24000"/>
                            </p:stCondLst>
                            <p:childTnLst>
                              <p:par>
                                <p:cTn id="51" presetID="22" presetClass="entr" presetSubtype="2" fill="hold" grpId="0" nodeType="afterEffect">
                                  <p:stCondLst>
                                    <p:cond delay="1000"/>
                                  </p:stCondLst>
                                  <p:childTnLst>
                                    <p:set>
                                      <p:cBhvr>
                                        <p:cTn id="52" dur="1" fill="hold">
                                          <p:stCondLst>
                                            <p:cond delay="0"/>
                                          </p:stCondLst>
                                        </p:cTn>
                                        <p:tgtEl>
                                          <p:spTgt spid="23553">
                                            <p:txEl>
                                              <p:pRg st="2" end="2"/>
                                            </p:txEl>
                                          </p:spTgt>
                                        </p:tgtEl>
                                        <p:attrNameLst>
                                          <p:attrName>style.visibility</p:attrName>
                                        </p:attrNameLst>
                                      </p:cBhvr>
                                      <p:to>
                                        <p:strVal val="visible"/>
                                      </p:to>
                                    </p:set>
                                    <p:animEffect transition="in" filter="wipe(right)">
                                      <p:cBhvr>
                                        <p:cTn id="53" dur="2000"/>
                                        <p:tgtEl>
                                          <p:spTgt spid="23553">
                                            <p:txEl>
                                              <p:pRg st="2" end="2"/>
                                            </p:txEl>
                                          </p:spTgt>
                                        </p:tgtEl>
                                      </p:cBhvr>
                                    </p:animEffect>
                                  </p:childTnLst>
                                </p:cTn>
                              </p:par>
                            </p:childTnLst>
                          </p:cTn>
                        </p:par>
                        <p:par>
                          <p:cTn id="54" fill="hold">
                            <p:stCondLst>
                              <p:cond delay="27000"/>
                            </p:stCondLst>
                            <p:childTnLst>
                              <p:par>
                                <p:cTn id="55" presetID="53"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uiExpand="1" build="p"/>
      <p:bldP spid="3" grpId="0" build="p"/>
      <p:bldP spid="5" grpId="0" build="p"/>
      <p:bldP spid="6" grpId="0" build="p"/>
      <p:bldP spid="7"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7" name="Picture 6" descr="37.jpg"/>
          <p:cNvPicPr>
            <a:picLocks noChangeAspect="1"/>
          </p:cNvPicPr>
          <p:nvPr/>
        </p:nvPicPr>
        <p:blipFill>
          <a:blip r:embed="rId3" cstate="print">
            <a:lum bright="30000"/>
          </a:blip>
          <a:stretch>
            <a:fillRect/>
          </a:stretch>
        </p:blipFill>
        <p:spPr>
          <a:xfrm>
            <a:off x="6429388" y="1571612"/>
            <a:ext cx="2381250" cy="17811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2529" name="Rectangle 1"/>
          <p:cNvSpPr>
            <a:spLocks noChangeArrowheads="1"/>
          </p:cNvSpPr>
          <p:nvPr/>
        </p:nvSpPr>
        <p:spPr bwMode="auto">
          <a:xfrm>
            <a:off x="0" y="4239664"/>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پس به [برکت] رحمت الهى با آنان نرمخو [و پرمهر] شدى و اگر تندخو و سختدل بودى قطعا از پیرامون تو پراکنده مى ‏شدند پس از آنان درگذر و برایشان آمرزش بخواه و در کار[ها] با آنان مشورت کن و چون تصمیم گرفتى بر خدا توکل کن زیرا خداوند توکل‏کنندگان را دوست مى دارد.» </a:t>
            </a:r>
            <a:r>
              <a:rPr kumimoji="0" lang="fa-IR" sz="1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(آل عمران: ۱۵۹)</a:t>
            </a:r>
            <a:endParaRPr kumimoji="0" lang="fa-IR" sz="3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 name="Rectangle 2"/>
          <p:cNvSpPr/>
          <p:nvPr/>
        </p:nvSpPr>
        <p:spPr>
          <a:xfrm>
            <a:off x="385391" y="142852"/>
            <a:ext cx="8544327" cy="46166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fontAlgn="base">
              <a:spcBef>
                <a:spcPct val="0"/>
              </a:spcBef>
              <a:spcAft>
                <a:spcPct val="0"/>
              </a:spcAft>
            </a:pPr>
            <a:r>
              <a:rPr lang="fa-IR" sz="24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دوازدهم: تبیین قاعده مشورت و توجه به نظرات مدیران در اداره نظام اسلامی</a:t>
            </a:r>
          </a:p>
        </p:txBody>
      </p:sp>
      <p:sp>
        <p:nvSpPr>
          <p:cNvPr id="4" name="Rounded Rectangle 3"/>
          <p:cNvSpPr/>
          <p:nvPr/>
        </p:nvSpPr>
        <p:spPr>
          <a:xfrm>
            <a:off x="3714744" y="2143116"/>
            <a:ext cx="1785950" cy="857256"/>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400" b="1" dirty="0" smtClean="0">
                <a:ln w="1905">
                  <a:solidFill>
                    <a:srgbClr val="FFFF00"/>
                  </a:solidFill>
                </a:ln>
                <a:solidFill>
                  <a:srgbClr val="FFC000"/>
                </a:solidFill>
                <a:effectLst>
                  <a:innerShdw blurRad="69850" dist="43180" dir="5400000">
                    <a:srgbClr val="000000">
                      <a:alpha val="65000"/>
                    </a:srgbClr>
                  </a:innerShdw>
                </a:effectLst>
                <a:cs typeface="B Zar" pitchFamily="2" charset="-78"/>
              </a:rPr>
              <a:t>قرآن کریم</a:t>
            </a:r>
            <a:endParaRPr lang="fa-IR" sz="2400" b="1" dirty="0">
              <a:ln w="1905">
                <a:solidFill>
                  <a:srgbClr val="FFFF00"/>
                </a:solidFill>
              </a:ln>
              <a:solidFill>
                <a:srgbClr val="FFC000"/>
              </a:solidFill>
              <a:effectLst>
                <a:innerShdw blurRad="69850" dist="43180" dir="5400000">
                  <a:srgbClr val="000000">
                    <a:alpha val="65000"/>
                  </a:srgbClr>
                </a:innerShdw>
              </a:effectLst>
              <a:cs typeface="B Zar" pitchFamily="2" charset="-78"/>
            </a:endParaRPr>
          </a:p>
        </p:txBody>
      </p:sp>
      <p:sp>
        <p:nvSpPr>
          <p:cNvPr id="5" name="Rectangle 4"/>
          <p:cNvSpPr/>
          <p:nvPr/>
        </p:nvSpPr>
        <p:spPr>
          <a:xfrm>
            <a:off x="571472" y="857232"/>
            <a:ext cx="8072494" cy="830997"/>
          </a:xfrm>
          <a:prstGeom prst="rect">
            <a:avLst/>
          </a:prstGeom>
        </p:spPr>
        <p:txBody>
          <a:bodyPr wrap="square">
            <a:spAutoFit/>
          </a:bodyPr>
          <a:lstStyle/>
          <a:p>
            <a:pPr lvl="0" algn="ctr" eaLnBrk="0" fontAlgn="base" hangingPunct="0">
              <a:spcBef>
                <a:spcPct val="0"/>
              </a:spcBef>
              <a:spcAft>
                <a:spcPct val="0"/>
              </a:spcAft>
            </a:pP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اصل مشورت با مدیران حکومتی و به رسمیت شناختن دیدگاههای آنان، منطق پیچیده و مؤثری دارد که باید واکاوی و کالبد شکافی شود. </a:t>
            </a:r>
            <a:endPar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6" name="Rectangle 5"/>
          <p:cNvSpPr/>
          <p:nvPr/>
        </p:nvSpPr>
        <p:spPr>
          <a:xfrm>
            <a:off x="428596" y="3425611"/>
            <a:ext cx="8715404" cy="646331"/>
          </a:xfrm>
          <a:prstGeom prst="rect">
            <a:avLst/>
          </a:prstGeom>
        </p:spPr>
        <p:txBody>
          <a:bodyPr wrap="square">
            <a:spAutoFit/>
          </a:bodyPr>
          <a:lstStyle/>
          <a:p>
            <a:pPr algn="ctr"/>
            <a:r>
              <a:rPr lang="fa-IR" b="1" dirty="0" smtClean="0">
                <a:ln w="10541" cmpd="sng">
                  <a:solidFill>
                    <a:srgbClr val="C00000"/>
                  </a:solidFill>
                  <a:prstDash val="solid"/>
                </a:ln>
                <a:solidFill>
                  <a:srgbClr val="C00000"/>
                </a:solidFill>
                <a:latin typeface="Times New Roman" pitchFamily="18" charset="0"/>
                <a:ea typeface="Times New Roman" pitchFamily="18" charset="0"/>
                <a:cs typeface="B Zar" pitchFamily="2" charset="-78"/>
              </a:rPr>
              <a:t>«فَبِمَا رَحْمَةٍ مِنَ اللَّهِ لِنْتَ لَهُمْ وَلَوْ کُنْتَ فَظًّا غَلِیظَ الْقَلْبِ لَانْفَضُّوا مِنْ حَوْلِکَ فَاعْفُ عَنْهُمْ وَاسْتَغْفِرْ لَهُمْ وَشَاوِرْهُمْ فِی الْأَمْرِ فَإِذَا عَزَمْتَ فَتَوَکَّلْ عَلَى اللَّهِ إِنَّ اللَّهَ یُحِبُّ الْمُتَوَکِّلِینَ؛</a:t>
            </a:r>
            <a:endParaRPr lang="fa-IR" b="1" dirty="0">
              <a:ln w="10541" cmpd="sng">
                <a:solidFill>
                  <a:srgbClr val="C00000"/>
                </a:solidFill>
                <a:prstDash val="solid"/>
              </a:ln>
              <a:solidFill>
                <a:srgbClr val="C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5000"/>
                            </p:stCondLst>
                            <p:childTnLst>
                              <p:par>
                                <p:cTn id="17" presetID="53"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childTnLst>
                          </p:cTn>
                        </p:par>
                        <p:par>
                          <p:cTn id="22" fill="hold">
                            <p:stCondLst>
                              <p:cond delay="7000"/>
                            </p:stCondLst>
                            <p:childTnLst>
                              <p:par>
                                <p:cTn id="23" presetID="53"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9000"/>
                            </p:stCondLst>
                            <p:childTnLst>
                              <p:par>
                                <p:cTn id="29" presetID="53"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par>
                          <p:cTn id="34" fill="hold">
                            <p:stCondLst>
                              <p:cond delay="11000"/>
                            </p:stCondLst>
                            <p:childTnLst>
                              <p:par>
                                <p:cTn id="35" presetID="53" presetClass="entr" presetSubtype="0" fill="hold" grpId="0" nodeType="afterEffect">
                                  <p:stCondLst>
                                    <p:cond delay="0"/>
                                  </p:stCondLst>
                                  <p:childTnLst>
                                    <p:set>
                                      <p:cBhvr>
                                        <p:cTn id="36" dur="1" fill="hold">
                                          <p:stCondLst>
                                            <p:cond delay="0"/>
                                          </p:stCondLst>
                                        </p:cTn>
                                        <p:tgtEl>
                                          <p:spTgt spid="22529"/>
                                        </p:tgtEl>
                                        <p:attrNameLst>
                                          <p:attrName>style.visibility</p:attrName>
                                        </p:attrNameLst>
                                      </p:cBhvr>
                                      <p:to>
                                        <p:strVal val="visible"/>
                                      </p:to>
                                    </p:set>
                                    <p:anim calcmode="lin" valueType="num">
                                      <p:cBhvr>
                                        <p:cTn id="37" dur="2000" fill="hold"/>
                                        <p:tgtEl>
                                          <p:spTgt spid="22529"/>
                                        </p:tgtEl>
                                        <p:attrNameLst>
                                          <p:attrName>ppt_w</p:attrName>
                                        </p:attrNameLst>
                                      </p:cBhvr>
                                      <p:tavLst>
                                        <p:tav tm="0">
                                          <p:val>
                                            <p:fltVal val="0"/>
                                          </p:val>
                                        </p:tav>
                                        <p:tav tm="100000">
                                          <p:val>
                                            <p:strVal val="#ppt_w"/>
                                          </p:val>
                                        </p:tav>
                                      </p:tavLst>
                                    </p:anim>
                                    <p:anim calcmode="lin" valueType="num">
                                      <p:cBhvr>
                                        <p:cTn id="38" dur="2000" fill="hold"/>
                                        <p:tgtEl>
                                          <p:spTgt spid="22529"/>
                                        </p:tgtEl>
                                        <p:attrNameLst>
                                          <p:attrName>ppt_h</p:attrName>
                                        </p:attrNameLst>
                                      </p:cBhvr>
                                      <p:tavLst>
                                        <p:tav tm="0">
                                          <p:val>
                                            <p:fltVal val="0"/>
                                          </p:val>
                                        </p:tav>
                                        <p:tav tm="100000">
                                          <p:val>
                                            <p:strVal val="#ppt_h"/>
                                          </p:val>
                                        </p:tav>
                                      </p:tavLst>
                                    </p:anim>
                                    <p:animEffect transition="in" filter="fade">
                                      <p:cBhvr>
                                        <p:cTn id="39" dur="2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3" grpId="0"/>
      <p:bldP spid="4"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t="12000"/>
          </a:stretch>
        </a:blipFill>
        <a:effectLst/>
      </p:bgPr>
    </p:bg>
    <p:spTree>
      <p:nvGrpSpPr>
        <p:cNvPr id="1" name=""/>
        <p:cNvGrpSpPr/>
        <p:nvPr/>
      </p:nvGrpSpPr>
      <p:grpSpPr>
        <a:xfrm>
          <a:off x="0" y="0"/>
          <a:ext cx="0" cy="0"/>
          <a:chOff x="0" y="0"/>
          <a:chExt cx="0" cy="0"/>
        </a:xfrm>
      </p:grpSpPr>
      <p:sp>
        <p:nvSpPr>
          <p:cNvPr id="3" name="Rounded Rectangle 2"/>
          <p:cNvSpPr/>
          <p:nvPr/>
        </p:nvSpPr>
        <p:spPr>
          <a:xfrm>
            <a:off x="7143768" y="214290"/>
            <a:ext cx="1785950" cy="857256"/>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400" b="1" dirty="0" smtClean="0">
                <a:ln w="1905">
                  <a:solidFill>
                    <a:srgbClr val="FFFF00"/>
                  </a:solidFill>
                </a:ln>
                <a:solidFill>
                  <a:srgbClr val="FFC000"/>
                </a:solidFill>
                <a:effectLst>
                  <a:innerShdw blurRad="69850" dist="43180" dir="5400000">
                    <a:srgbClr val="000000">
                      <a:alpha val="65000"/>
                    </a:srgbClr>
                  </a:innerShdw>
                </a:effectLst>
                <a:cs typeface="B Zar" pitchFamily="2" charset="-78"/>
              </a:rPr>
              <a:t>سیره پیامبر</a:t>
            </a:r>
          </a:p>
        </p:txBody>
      </p:sp>
      <p:graphicFrame>
        <p:nvGraphicFramePr>
          <p:cNvPr id="4" name="Diagram 3"/>
          <p:cNvGraphicFramePr/>
          <p:nvPr/>
        </p:nvGraphicFramePr>
        <p:xfrm>
          <a:off x="-214346" y="214290"/>
          <a:ext cx="9144000"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2" presetClass="entr" presetSubtype="4" fill="hold" grpId="0" nodeType="afterEffect">
                                  <p:stCondLst>
                                    <p:cond delay="1000"/>
                                  </p:stCondLst>
                                  <p:childTnLst>
                                    <p:set>
                                      <p:cBhvr>
                                        <p:cTn id="12" dur="1" fill="hold">
                                          <p:stCondLst>
                                            <p:cond delay="0"/>
                                          </p:stCondLst>
                                        </p:cTn>
                                        <p:tgtEl>
                                          <p:spTgt spid="4">
                                            <p:graphicEl>
                                              <a:dgm id="{D7755B80-D252-4FA3-BEED-A42230FE8D29}"/>
                                            </p:graphicEl>
                                          </p:spTgt>
                                        </p:tgtEl>
                                        <p:attrNameLst>
                                          <p:attrName>style.visibility</p:attrName>
                                        </p:attrNameLst>
                                      </p:cBhvr>
                                      <p:to>
                                        <p:strVal val="visible"/>
                                      </p:to>
                                    </p:set>
                                    <p:animEffect transition="in" filter="wipe(down)">
                                      <p:cBhvr>
                                        <p:cTn id="13" dur="2000"/>
                                        <p:tgtEl>
                                          <p:spTgt spid="4">
                                            <p:graphicEl>
                                              <a:dgm id="{D7755B80-D252-4FA3-BEED-A42230FE8D29}"/>
                                            </p:graphicEl>
                                          </p:spTgt>
                                        </p:tgtEl>
                                      </p:cBhvr>
                                    </p:animEffect>
                                  </p:childTnLst>
                                </p:cTn>
                              </p:par>
                            </p:childTnLst>
                          </p:cTn>
                        </p:par>
                        <p:par>
                          <p:cTn id="14" fill="hold">
                            <p:stCondLst>
                              <p:cond delay="5000"/>
                            </p:stCondLst>
                            <p:childTnLst>
                              <p:par>
                                <p:cTn id="15" presetID="22" presetClass="entr" presetSubtype="4" fill="hold" grpId="0" nodeType="afterEffect">
                                  <p:stCondLst>
                                    <p:cond delay="1000"/>
                                  </p:stCondLst>
                                  <p:childTnLst>
                                    <p:set>
                                      <p:cBhvr>
                                        <p:cTn id="16" dur="1" fill="hold">
                                          <p:stCondLst>
                                            <p:cond delay="0"/>
                                          </p:stCondLst>
                                        </p:cTn>
                                        <p:tgtEl>
                                          <p:spTgt spid="4">
                                            <p:graphicEl>
                                              <a:dgm id="{5C77422D-2523-4D7F-85A4-411D3C260E03}"/>
                                            </p:graphicEl>
                                          </p:spTgt>
                                        </p:tgtEl>
                                        <p:attrNameLst>
                                          <p:attrName>style.visibility</p:attrName>
                                        </p:attrNameLst>
                                      </p:cBhvr>
                                      <p:to>
                                        <p:strVal val="visible"/>
                                      </p:to>
                                    </p:set>
                                    <p:animEffect transition="in" filter="wipe(down)">
                                      <p:cBhvr>
                                        <p:cTn id="17" dur="2000"/>
                                        <p:tgtEl>
                                          <p:spTgt spid="4">
                                            <p:graphicEl>
                                              <a:dgm id="{5C77422D-2523-4D7F-85A4-411D3C260E03}"/>
                                            </p:graphicEl>
                                          </p:spTgt>
                                        </p:tgtEl>
                                      </p:cBhvr>
                                    </p:animEffect>
                                  </p:childTnLst>
                                </p:cTn>
                              </p:par>
                            </p:childTnLst>
                          </p:cTn>
                        </p:par>
                        <p:par>
                          <p:cTn id="18" fill="hold">
                            <p:stCondLst>
                              <p:cond delay="8000"/>
                            </p:stCondLst>
                            <p:childTnLst>
                              <p:par>
                                <p:cTn id="19" presetID="22" presetClass="entr" presetSubtype="4" fill="hold" grpId="0" nodeType="afterEffect">
                                  <p:stCondLst>
                                    <p:cond delay="1000"/>
                                  </p:stCondLst>
                                  <p:childTnLst>
                                    <p:set>
                                      <p:cBhvr>
                                        <p:cTn id="20" dur="1" fill="hold">
                                          <p:stCondLst>
                                            <p:cond delay="0"/>
                                          </p:stCondLst>
                                        </p:cTn>
                                        <p:tgtEl>
                                          <p:spTgt spid="4">
                                            <p:graphicEl>
                                              <a:dgm id="{C041DC59-712C-45A8-8A97-7A1DE2AF3F29}"/>
                                            </p:graphicEl>
                                          </p:spTgt>
                                        </p:tgtEl>
                                        <p:attrNameLst>
                                          <p:attrName>style.visibility</p:attrName>
                                        </p:attrNameLst>
                                      </p:cBhvr>
                                      <p:to>
                                        <p:strVal val="visible"/>
                                      </p:to>
                                    </p:set>
                                    <p:animEffect transition="in" filter="wipe(down)">
                                      <p:cBhvr>
                                        <p:cTn id="21" dur="2000"/>
                                        <p:tgtEl>
                                          <p:spTgt spid="4">
                                            <p:graphicEl>
                                              <a:dgm id="{C041DC59-712C-45A8-8A97-7A1DE2AF3F29}"/>
                                            </p:graphicEl>
                                          </p:spTgt>
                                        </p:tgtEl>
                                      </p:cBhvr>
                                    </p:animEffect>
                                  </p:childTnLst>
                                </p:cTn>
                              </p:par>
                            </p:childTnLst>
                          </p:cTn>
                        </p:par>
                        <p:par>
                          <p:cTn id="22" fill="hold">
                            <p:stCondLst>
                              <p:cond delay="11000"/>
                            </p:stCondLst>
                            <p:childTnLst>
                              <p:par>
                                <p:cTn id="23" presetID="22" presetClass="entr" presetSubtype="4" fill="hold" grpId="0" nodeType="afterEffect">
                                  <p:stCondLst>
                                    <p:cond delay="1000"/>
                                  </p:stCondLst>
                                  <p:childTnLst>
                                    <p:set>
                                      <p:cBhvr>
                                        <p:cTn id="24" dur="1" fill="hold">
                                          <p:stCondLst>
                                            <p:cond delay="0"/>
                                          </p:stCondLst>
                                        </p:cTn>
                                        <p:tgtEl>
                                          <p:spTgt spid="4">
                                            <p:graphicEl>
                                              <a:dgm id="{0BAA29A2-7DE8-49F3-A4FC-DCFE35E04ACC}"/>
                                            </p:graphicEl>
                                          </p:spTgt>
                                        </p:tgtEl>
                                        <p:attrNameLst>
                                          <p:attrName>style.visibility</p:attrName>
                                        </p:attrNameLst>
                                      </p:cBhvr>
                                      <p:to>
                                        <p:strVal val="visible"/>
                                      </p:to>
                                    </p:set>
                                    <p:animEffect transition="in" filter="wipe(down)">
                                      <p:cBhvr>
                                        <p:cTn id="25" dur="2000"/>
                                        <p:tgtEl>
                                          <p:spTgt spid="4">
                                            <p:graphicEl>
                                              <a:dgm id="{0BAA29A2-7DE8-49F3-A4FC-DCFE35E04ACC}"/>
                                            </p:graphicEl>
                                          </p:spTgt>
                                        </p:tgtEl>
                                      </p:cBhvr>
                                    </p:animEffect>
                                  </p:childTnLst>
                                </p:cTn>
                              </p:par>
                            </p:childTnLst>
                          </p:cTn>
                        </p:par>
                        <p:par>
                          <p:cTn id="26" fill="hold">
                            <p:stCondLst>
                              <p:cond delay="14000"/>
                            </p:stCondLst>
                            <p:childTnLst>
                              <p:par>
                                <p:cTn id="27" presetID="22" presetClass="entr" presetSubtype="4" fill="hold" grpId="0" nodeType="afterEffect">
                                  <p:stCondLst>
                                    <p:cond delay="1000"/>
                                  </p:stCondLst>
                                  <p:childTnLst>
                                    <p:set>
                                      <p:cBhvr>
                                        <p:cTn id="28" dur="1" fill="hold">
                                          <p:stCondLst>
                                            <p:cond delay="0"/>
                                          </p:stCondLst>
                                        </p:cTn>
                                        <p:tgtEl>
                                          <p:spTgt spid="4">
                                            <p:graphicEl>
                                              <a:dgm id="{9856DA57-672F-4C97-B281-5CB92C9B6266}"/>
                                            </p:graphicEl>
                                          </p:spTgt>
                                        </p:tgtEl>
                                        <p:attrNameLst>
                                          <p:attrName>style.visibility</p:attrName>
                                        </p:attrNameLst>
                                      </p:cBhvr>
                                      <p:to>
                                        <p:strVal val="visible"/>
                                      </p:to>
                                    </p:set>
                                    <p:animEffect transition="in" filter="wipe(down)">
                                      <p:cBhvr>
                                        <p:cTn id="29" dur="2000"/>
                                        <p:tgtEl>
                                          <p:spTgt spid="4">
                                            <p:graphicEl>
                                              <a:dgm id="{9856DA57-672F-4C97-B281-5CB92C9B6266}"/>
                                            </p:graphicEl>
                                          </p:spTgt>
                                        </p:tgtEl>
                                      </p:cBhvr>
                                    </p:animEffect>
                                  </p:childTnLst>
                                </p:cTn>
                              </p:par>
                            </p:childTnLst>
                          </p:cTn>
                        </p:par>
                        <p:par>
                          <p:cTn id="30" fill="hold">
                            <p:stCondLst>
                              <p:cond delay="17000"/>
                            </p:stCondLst>
                            <p:childTnLst>
                              <p:par>
                                <p:cTn id="31" presetID="22" presetClass="entr" presetSubtype="4" fill="hold" grpId="0" nodeType="afterEffect">
                                  <p:stCondLst>
                                    <p:cond delay="1000"/>
                                  </p:stCondLst>
                                  <p:childTnLst>
                                    <p:set>
                                      <p:cBhvr>
                                        <p:cTn id="32" dur="1" fill="hold">
                                          <p:stCondLst>
                                            <p:cond delay="0"/>
                                          </p:stCondLst>
                                        </p:cTn>
                                        <p:tgtEl>
                                          <p:spTgt spid="4">
                                            <p:graphicEl>
                                              <a:dgm id="{15A5C2C9-38B2-4664-A598-0E6A2FD6FD96}"/>
                                            </p:graphicEl>
                                          </p:spTgt>
                                        </p:tgtEl>
                                        <p:attrNameLst>
                                          <p:attrName>style.visibility</p:attrName>
                                        </p:attrNameLst>
                                      </p:cBhvr>
                                      <p:to>
                                        <p:strVal val="visible"/>
                                      </p:to>
                                    </p:set>
                                    <p:animEffect transition="in" filter="wipe(down)">
                                      <p:cBhvr>
                                        <p:cTn id="33" dur="2000"/>
                                        <p:tgtEl>
                                          <p:spTgt spid="4">
                                            <p:graphicEl>
                                              <a:dgm id="{15A5C2C9-38B2-4664-A598-0E6A2FD6FD96}"/>
                                            </p:graphicEl>
                                          </p:spTgt>
                                        </p:tgtEl>
                                      </p:cBhvr>
                                    </p:animEffect>
                                  </p:childTnLst>
                                </p:cTn>
                              </p:par>
                            </p:childTnLst>
                          </p:cTn>
                        </p:par>
                        <p:par>
                          <p:cTn id="34" fill="hold">
                            <p:stCondLst>
                              <p:cond delay="20000"/>
                            </p:stCondLst>
                            <p:childTnLst>
                              <p:par>
                                <p:cTn id="35" presetID="22" presetClass="entr" presetSubtype="4" fill="hold" grpId="0" nodeType="afterEffect">
                                  <p:stCondLst>
                                    <p:cond delay="1000"/>
                                  </p:stCondLst>
                                  <p:childTnLst>
                                    <p:set>
                                      <p:cBhvr>
                                        <p:cTn id="36" dur="1" fill="hold">
                                          <p:stCondLst>
                                            <p:cond delay="0"/>
                                          </p:stCondLst>
                                        </p:cTn>
                                        <p:tgtEl>
                                          <p:spTgt spid="4">
                                            <p:graphicEl>
                                              <a:dgm id="{51218FA8-3C42-47B8-9917-B2A494890C9E}"/>
                                            </p:graphicEl>
                                          </p:spTgt>
                                        </p:tgtEl>
                                        <p:attrNameLst>
                                          <p:attrName>style.visibility</p:attrName>
                                        </p:attrNameLst>
                                      </p:cBhvr>
                                      <p:to>
                                        <p:strVal val="visible"/>
                                      </p:to>
                                    </p:set>
                                    <p:animEffect transition="in" filter="wipe(down)">
                                      <p:cBhvr>
                                        <p:cTn id="37" dur="2000"/>
                                        <p:tgtEl>
                                          <p:spTgt spid="4">
                                            <p:graphicEl>
                                              <a:dgm id="{51218FA8-3C42-47B8-9917-B2A494890C9E}"/>
                                            </p:graphicEl>
                                          </p:spTgt>
                                        </p:tgtEl>
                                      </p:cBhvr>
                                    </p:animEffect>
                                  </p:childTnLst>
                                </p:cTn>
                              </p:par>
                            </p:childTnLst>
                          </p:cTn>
                        </p:par>
                        <p:par>
                          <p:cTn id="38" fill="hold">
                            <p:stCondLst>
                              <p:cond delay="23000"/>
                            </p:stCondLst>
                            <p:childTnLst>
                              <p:par>
                                <p:cTn id="39" presetID="22" presetClass="entr" presetSubtype="4" fill="hold" grpId="0" nodeType="afterEffect">
                                  <p:stCondLst>
                                    <p:cond delay="1000"/>
                                  </p:stCondLst>
                                  <p:childTnLst>
                                    <p:set>
                                      <p:cBhvr>
                                        <p:cTn id="40" dur="1" fill="hold">
                                          <p:stCondLst>
                                            <p:cond delay="0"/>
                                          </p:stCondLst>
                                        </p:cTn>
                                        <p:tgtEl>
                                          <p:spTgt spid="4">
                                            <p:graphicEl>
                                              <a:dgm id="{0C742DC9-AE06-49F3-89D9-39D58DC9E943}"/>
                                            </p:graphicEl>
                                          </p:spTgt>
                                        </p:tgtEl>
                                        <p:attrNameLst>
                                          <p:attrName>style.visibility</p:attrName>
                                        </p:attrNameLst>
                                      </p:cBhvr>
                                      <p:to>
                                        <p:strVal val="visible"/>
                                      </p:to>
                                    </p:set>
                                    <p:animEffect transition="in" filter="wipe(down)">
                                      <p:cBhvr>
                                        <p:cTn id="41" dur="2000"/>
                                        <p:tgtEl>
                                          <p:spTgt spid="4">
                                            <p:graphicEl>
                                              <a:dgm id="{0C742DC9-AE06-49F3-89D9-39D58DC9E943}"/>
                                            </p:graphicEl>
                                          </p:spTgt>
                                        </p:tgtEl>
                                      </p:cBhvr>
                                    </p:animEffect>
                                  </p:childTnLst>
                                </p:cTn>
                              </p:par>
                            </p:childTnLst>
                          </p:cTn>
                        </p:par>
                        <p:par>
                          <p:cTn id="42" fill="hold">
                            <p:stCondLst>
                              <p:cond delay="26000"/>
                            </p:stCondLst>
                            <p:childTnLst>
                              <p:par>
                                <p:cTn id="43" presetID="22" presetClass="entr" presetSubtype="4" fill="hold" grpId="0" nodeType="afterEffect">
                                  <p:stCondLst>
                                    <p:cond delay="1000"/>
                                  </p:stCondLst>
                                  <p:childTnLst>
                                    <p:set>
                                      <p:cBhvr>
                                        <p:cTn id="44" dur="1" fill="hold">
                                          <p:stCondLst>
                                            <p:cond delay="0"/>
                                          </p:stCondLst>
                                        </p:cTn>
                                        <p:tgtEl>
                                          <p:spTgt spid="4">
                                            <p:graphicEl>
                                              <a:dgm id="{F51D969B-9228-4ED0-AE4B-0A905F019110}"/>
                                            </p:graphicEl>
                                          </p:spTgt>
                                        </p:tgtEl>
                                        <p:attrNameLst>
                                          <p:attrName>style.visibility</p:attrName>
                                        </p:attrNameLst>
                                      </p:cBhvr>
                                      <p:to>
                                        <p:strVal val="visible"/>
                                      </p:to>
                                    </p:set>
                                    <p:animEffect transition="in" filter="wipe(down)">
                                      <p:cBhvr>
                                        <p:cTn id="45" dur="2000"/>
                                        <p:tgtEl>
                                          <p:spTgt spid="4">
                                            <p:graphicEl>
                                              <a:dgm id="{F51D969B-9228-4ED0-AE4B-0A905F019110}"/>
                                            </p:graphicEl>
                                          </p:spTgt>
                                        </p:tgtEl>
                                      </p:cBhvr>
                                    </p:animEffect>
                                  </p:childTnLst>
                                </p:cTn>
                              </p:par>
                            </p:childTnLst>
                          </p:cTn>
                        </p:par>
                        <p:par>
                          <p:cTn id="46" fill="hold">
                            <p:stCondLst>
                              <p:cond delay="29000"/>
                            </p:stCondLst>
                            <p:childTnLst>
                              <p:par>
                                <p:cTn id="47" presetID="22" presetClass="entr" presetSubtype="4" fill="hold" grpId="0" nodeType="afterEffect">
                                  <p:stCondLst>
                                    <p:cond delay="1000"/>
                                  </p:stCondLst>
                                  <p:childTnLst>
                                    <p:set>
                                      <p:cBhvr>
                                        <p:cTn id="48" dur="1" fill="hold">
                                          <p:stCondLst>
                                            <p:cond delay="0"/>
                                          </p:stCondLst>
                                        </p:cTn>
                                        <p:tgtEl>
                                          <p:spTgt spid="4">
                                            <p:graphicEl>
                                              <a:dgm id="{8BFDC4E9-DD16-4D42-A6DF-2CF4494E0DC9}"/>
                                            </p:graphicEl>
                                          </p:spTgt>
                                        </p:tgtEl>
                                        <p:attrNameLst>
                                          <p:attrName>style.visibility</p:attrName>
                                        </p:attrNameLst>
                                      </p:cBhvr>
                                      <p:to>
                                        <p:strVal val="visible"/>
                                      </p:to>
                                    </p:set>
                                    <p:animEffect transition="in" filter="wipe(down)">
                                      <p:cBhvr>
                                        <p:cTn id="49" dur="2000"/>
                                        <p:tgtEl>
                                          <p:spTgt spid="4">
                                            <p:graphicEl>
                                              <a:dgm id="{8BFDC4E9-DD16-4D42-A6DF-2CF4494E0DC9}"/>
                                            </p:graphicEl>
                                          </p:spTgt>
                                        </p:tgtEl>
                                      </p:cBhvr>
                                    </p:animEffect>
                                  </p:childTnLst>
                                </p:cTn>
                              </p:par>
                            </p:childTnLst>
                          </p:cTn>
                        </p:par>
                        <p:par>
                          <p:cTn id="50" fill="hold">
                            <p:stCondLst>
                              <p:cond delay="32000"/>
                            </p:stCondLst>
                            <p:childTnLst>
                              <p:par>
                                <p:cTn id="51" presetID="22" presetClass="entr" presetSubtype="4" fill="hold" grpId="0" nodeType="afterEffect">
                                  <p:stCondLst>
                                    <p:cond delay="1000"/>
                                  </p:stCondLst>
                                  <p:childTnLst>
                                    <p:set>
                                      <p:cBhvr>
                                        <p:cTn id="52" dur="1" fill="hold">
                                          <p:stCondLst>
                                            <p:cond delay="0"/>
                                          </p:stCondLst>
                                        </p:cTn>
                                        <p:tgtEl>
                                          <p:spTgt spid="4">
                                            <p:graphicEl>
                                              <a:dgm id="{20A56A2E-9D97-4DE2-88F6-5538DABF4499}"/>
                                            </p:graphicEl>
                                          </p:spTgt>
                                        </p:tgtEl>
                                        <p:attrNameLst>
                                          <p:attrName>style.visibility</p:attrName>
                                        </p:attrNameLst>
                                      </p:cBhvr>
                                      <p:to>
                                        <p:strVal val="visible"/>
                                      </p:to>
                                    </p:set>
                                    <p:animEffect transition="in" filter="wipe(down)">
                                      <p:cBhvr>
                                        <p:cTn id="53" dur="2000"/>
                                        <p:tgtEl>
                                          <p:spTgt spid="4">
                                            <p:graphicEl>
                                              <a:dgm id="{20A56A2E-9D97-4DE2-88F6-5538DABF4499}"/>
                                            </p:graphicEl>
                                          </p:spTgt>
                                        </p:tgtEl>
                                      </p:cBhvr>
                                    </p:animEffect>
                                  </p:childTnLst>
                                </p:cTn>
                              </p:par>
                            </p:childTnLst>
                          </p:cTn>
                        </p:par>
                        <p:par>
                          <p:cTn id="54" fill="hold">
                            <p:stCondLst>
                              <p:cond delay="35000"/>
                            </p:stCondLst>
                            <p:childTnLst>
                              <p:par>
                                <p:cTn id="55" presetID="22" presetClass="entr" presetSubtype="4" fill="hold" grpId="0" nodeType="afterEffect">
                                  <p:stCondLst>
                                    <p:cond delay="1000"/>
                                  </p:stCondLst>
                                  <p:childTnLst>
                                    <p:set>
                                      <p:cBhvr>
                                        <p:cTn id="56" dur="1" fill="hold">
                                          <p:stCondLst>
                                            <p:cond delay="0"/>
                                          </p:stCondLst>
                                        </p:cTn>
                                        <p:tgtEl>
                                          <p:spTgt spid="4">
                                            <p:graphicEl>
                                              <a:dgm id="{90A6207E-B6E6-4337-983C-8112C95763E7}"/>
                                            </p:graphicEl>
                                          </p:spTgt>
                                        </p:tgtEl>
                                        <p:attrNameLst>
                                          <p:attrName>style.visibility</p:attrName>
                                        </p:attrNameLst>
                                      </p:cBhvr>
                                      <p:to>
                                        <p:strVal val="visible"/>
                                      </p:to>
                                    </p:set>
                                    <p:animEffect transition="in" filter="wipe(down)">
                                      <p:cBhvr>
                                        <p:cTn id="57" dur="2000"/>
                                        <p:tgtEl>
                                          <p:spTgt spid="4">
                                            <p:graphicEl>
                                              <a:dgm id="{90A6207E-B6E6-4337-983C-8112C95763E7}"/>
                                            </p:graphicEl>
                                          </p:spTgt>
                                        </p:tgtEl>
                                      </p:cBhvr>
                                    </p:animEffect>
                                  </p:childTnLst>
                                </p:cTn>
                              </p:par>
                            </p:childTnLst>
                          </p:cTn>
                        </p:par>
                        <p:par>
                          <p:cTn id="58" fill="hold">
                            <p:stCondLst>
                              <p:cond delay="38000"/>
                            </p:stCondLst>
                            <p:childTnLst>
                              <p:par>
                                <p:cTn id="59" presetID="22" presetClass="entr" presetSubtype="4" fill="hold" grpId="0" nodeType="afterEffect">
                                  <p:stCondLst>
                                    <p:cond delay="1000"/>
                                  </p:stCondLst>
                                  <p:childTnLst>
                                    <p:set>
                                      <p:cBhvr>
                                        <p:cTn id="60" dur="1" fill="hold">
                                          <p:stCondLst>
                                            <p:cond delay="0"/>
                                          </p:stCondLst>
                                        </p:cTn>
                                        <p:tgtEl>
                                          <p:spTgt spid="4">
                                            <p:graphicEl>
                                              <a:dgm id="{49534D82-0FD4-4EBE-88D2-21B9FFAA8DDA}"/>
                                            </p:graphicEl>
                                          </p:spTgt>
                                        </p:tgtEl>
                                        <p:attrNameLst>
                                          <p:attrName>style.visibility</p:attrName>
                                        </p:attrNameLst>
                                      </p:cBhvr>
                                      <p:to>
                                        <p:strVal val="visible"/>
                                      </p:to>
                                    </p:set>
                                    <p:animEffect transition="in" filter="wipe(down)">
                                      <p:cBhvr>
                                        <p:cTn id="61" dur="2000"/>
                                        <p:tgtEl>
                                          <p:spTgt spid="4">
                                            <p:graphicEl>
                                              <a:dgm id="{49534D82-0FD4-4EBE-88D2-21B9FFAA8DDA}"/>
                                            </p:graphicEl>
                                          </p:spTgt>
                                        </p:tgtEl>
                                      </p:cBhvr>
                                    </p:animEffect>
                                  </p:childTnLst>
                                </p:cTn>
                              </p:par>
                            </p:childTnLst>
                          </p:cTn>
                        </p:par>
                        <p:par>
                          <p:cTn id="62" fill="hold">
                            <p:stCondLst>
                              <p:cond delay="41000"/>
                            </p:stCondLst>
                            <p:childTnLst>
                              <p:par>
                                <p:cTn id="63" presetID="22" presetClass="entr" presetSubtype="4" fill="hold" grpId="0" nodeType="afterEffect">
                                  <p:stCondLst>
                                    <p:cond delay="1000"/>
                                  </p:stCondLst>
                                  <p:childTnLst>
                                    <p:set>
                                      <p:cBhvr>
                                        <p:cTn id="64" dur="1" fill="hold">
                                          <p:stCondLst>
                                            <p:cond delay="0"/>
                                          </p:stCondLst>
                                        </p:cTn>
                                        <p:tgtEl>
                                          <p:spTgt spid="4">
                                            <p:graphicEl>
                                              <a:dgm id="{0A3916B1-A9A4-411D-80F8-5085CFDCB518}"/>
                                            </p:graphicEl>
                                          </p:spTgt>
                                        </p:tgtEl>
                                        <p:attrNameLst>
                                          <p:attrName>style.visibility</p:attrName>
                                        </p:attrNameLst>
                                      </p:cBhvr>
                                      <p:to>
                                        <p:strVal val="visible"/>
                                      </p:to>
                                    </p:set>
                                    <p:animEffect transition="in" filter="wipe(down)">
                                      <p:cBhvr>
                                        <p:cTn id="65" dur="2000"/>
                                        <p:tgtEl>
                                          <p:spTgt spid="4">
                                            <p:graphicEl>
                                              <a:dgm id="{0A3916B1-A9A4-411D-80F8-5085CFDCB518}"/>
                                            </p:graphicEl>
                                          </p:spTgt>
                                        </p:tgtEl>
                                      </p:cBhvr>
                                    </p:animEffect>
                                  </p:childTnLst>
                                </p:cTn>
                              </p:par>
                            </p:childTnLst>
                          </p:cTn>
                        </p:par>
                        <p:par>
                          <p:cTn id="66" fill="hold">
                            <p:stCondLst>
                              <p:cond delay="44000"/>
                            </p:stCondLst>
                            <p:childTnLst>
                              <p:par>
                                <p:cTn id="67" presetID="22" presetClass="entr" presetSubtype="4" fill="hold" grpId="0" nodeType="afterEffect">
                                  <p:stCondLst>
                                    <p:cond delay="1000"/>
                                  </p:stCondLst>
                                  <p:childTnLst>
                                    <p:set>
                                      <p:cBhvr>
                                        <p:cTn id="68" dur="1" fill="hold">
                                          <p:stCondLst>
                                            <p:cond delay="0"/>
                                          </p:stCondLst>
                                        </p:cTn>
                                        <p:tgtEl>
                                          <p:spTgt spid="4">
                                            <p:graphicEl>
                                              <a:dgm id="{082058D9-EDE6-4D89-913D-8FA224AE4AA0}"/>
                                            </p:graphicEl>
                                          </p:spTgt>
                                        </p:tgtEl>
                                        <p:attrNameLst>
                                          <p:attrName>style.visibility</p:attrName>
                                        </p:attrNameLst>
                                      </p:cBhvr>
                                      <p:to>
                                        <p:strVal val="visible"/>
                                      </p:to>
                                    </p:set>
                                    <p:animEffect transition="in" filter="wipe(down)">
                                      <p:cBhvr>
                                        <p:cTn id="69" dur="2000"/>
                                        <p:tgtEl>
                                          <p:spTgt spid="4">
                                            <p:graphicEl>
                                              <a:dgm id="{082058D9-EDE6-4D89-913D-8FA224AE4AA0}"/>
                                            </p:graphicEl>
                                          </p:spTgt>
                                        </p:tgtEl>
                                      </p:cBhvr>
                                    </p:animEffect>
                                  </p:childTnLst>
                                </p:cTn>
                              </p:par>
                            </p:childTnLst>
                          </p:cTn>
                        </p:par>
                        <p:par>
                          <p:cTn id="70" fill="hold">
                            <p:stCondLst>
                              <p:cond delay="47000"/>
                            </p:stCondLst>
                            <p:childTnLst>
                              <p:par>
                                <p:cTn id="71" presetID="22" presetClass="entr" presetSubtype="4" fill="hold" grpId="0" nodeType="afterEffect">
                                  <p:stCondLst>
                                    <p:cond delay="1000"/>
                                  </p:stCondLst>
                                  <p:childTnLst>
                                    <p:set>
                                      <p:cBhvr>
                                        <p:cTn id="72" dur="1" fill="hold">
                                          <p:stCondLst>
                                            <p:cond delay="0"/>
                                          </p:stCondLst>
                                        </p:cTn>
                                        <p:tgtEl>
                                          <p:spTgt spid="4">
                                            <p:graphicEl>
                                              <a:dgm id="{77606927-ADEE-4164-A7FF-CC0FCD2B2B2C}"/>
                                            </p:graphicEl>
                                          </p:spTgt>
                                        </p:tgtEl>
                                        <p:attrNameLst>
                                          <p:attrName>style.visibility</p:attrName>
                                        </p:attrNameLst>
                                      </p:cBhvr>
                                      <p:to>
                                        <p:strVal val="visible"/>
                                      </p:to>
                                    </p:set>
                                    <p:animEffect transition="in" filter="wipe(down)">
                                      <p:cBhvr>
                                        <p:cTn id="73" dur="2000"/>
                                        <p:tgtEl>
                                          <p:spTgt spid="4">
                                            <p:graphicEl>
                                              <a:dgm id="{77606927-ADEE-4164-A7FF-CC0FCD2B2B2C}"/>
                                            </p:graphicEl>
                                          </p:spTgt>
                                        </p:tgtEl>
                                      </p:cBhvr>
                                    </p:animEffect>
                                  </p:childTnLst>
                                </p:cTn>
                              </p:par>
                            </p:childTnLst>
                          </p:cTn>
                        </p:par>
                        <p:par>
                          <p:cTn id="74" fill="hold">
                            <p:stCondLst>
                              <p:cond delay="50000"/>
                            </p:stCondLst>
                            <p:childTnLst>
                              <p:par>
                                <p:cTn id="75" presetID="22" presetClass="entr" presetSubtype="4" fill="hold" grpId="0" nodeType="afterEffect">
                                  <p:stCondLst>
                                    <p:cond delay="1000"/>
                                  </p:stCondLst>
                                  <p:childTnLst>
                                    <p:set>
                                      <p:cBhvr>
                                        <p:cTn id="76" dur="1" fill="hold">
                                          <p:stCondLst>
                                            <p:cond delay="0"/>
                                          </p:stCondLst>
                                        </p:cTn>
                                        <p:tgtEl>
                                          <p:spTgt spid="4">
                                            <p:graphicEl>
                                              <a:dgm id="{D4D3759E-8599-44A7-945B-230B89F255D1}"/>
                                            </p:graphicEl>
                                          </p:spTgt>
                                        </p:tgtEl>
                                        <p:attrNameLst>
                                          <p:attrName>style.visibility</p:attrName>
                                        </p:attrNameLst>
                                      </p:cBhvr>
                                      <p:to>
                                        <p:strVal val="visible"/>
                                      </p:to>
                                    </p:set>
                                    <p:animEffect transition="in" filter="wipe(down)">
                                      <p:cBhvr>
                                        <p:cTn id="77" dur="2000"/>
                                        <p:tgtEl>
                                          <p:spTgt spid="4">
                                            <p:graphicEl>
                                              <a:dgm id="{D4D3759E-8599-44A7-945B-230B89F255D1}"/>
                                            </p:graphicEl>
                                          </p:spTgt>
                                        </p:tgtEl>
                                      </p:cBhvr>
                                    </p:animEffect>
                                  </p:childTnLst>
                                </p:cTn>
                              </p:par>
                            </p:childTnLst>
                          </p:cTn>
                        </p:par>
                        <p:par>
                          <p:cTn id="78" fill="hold">
                            <p:stCondLst>
                              <p:cond delay="53000"/>
                            </p:stCondLst>
                            <p:childTnLst>
                              <p:par>
                                <p:cTn id="79" presetID="22" presetClass="entr" presetSubtype="4" fill="hold" grpId="0" nodeType="afterEffect">
                                  <p:stCondLst>
                                    <p:cond delay="1000"/>
                                  </p:stCondLst>
                                  <p:childTnLst>
                                    <p:set>
                                      <p:cBhvr>
                                        <p:cTn id="80" dur="1" fill="hold">
                                          <p:stCondLst>
                                            <p:cond delay="0"/>
                                          </p:stCondLst>
                                        </p:cTn>
                                        <p:tgtEl>
                                          <p:spTgt spid="4">
                                            <p:graphicEl>
                                              <a:dgm id="{D6884C3C-A392-40E3-8F16-424159E6EF00}"/>
                                            </p:graphicEl>
                                          </p:spTgt>
                                        </p:tgtEl>
                                        <p:attrNameLst>
                                          <p:attrName>style.visibility</p:attrName>
                                        </p:attrNameLst>
                                      </p:cBhvr>
                                      <p:to>
                                        <p:strVal val="visible"/>
                                      </p:to>
                                    </p:set>
                                    <p:animEffect transition="in" filter="wipe(down)">
                                      <p:cBhvr>
                                        <p:cTn id="81" dur="2000"/>
                                        <p:tgtEl>
                                          <p:spTgt spid="4">
                                            <p:graphicEl>
                                              <a:dgm id="{D6884C3C-A392-40E3-8F16-424159E6EF00}"/>
                                            </p:graphicEl>
                                          </p:spTgt>
                                        </p:tgtEl>
                                      </p:cBhvr>
                                    </p:animEffect>
                                  </p:childTnLst>
                                </p:cTn>
                              </p:par>
                            </p:childTnLst>
                          </p:cTn>
                        </p:par>
                        <p:par>
                          <p:cTn id="82" fill="hold">
                            <p:stCondLst>
                              <p:cond delay="56000"/>
                            </p:stCondLst>
                            <p:childTnLst>
                              <p:par>
                                <p:cTn id="83" presetID="22" presetClass="entr" presetSubtype="4" fill="hold" grpId="0" nodeType="afterEffect">
                                  <p:stCondLst>
                                    <p:cond delay="1000"/>
                                  </p:stCondLst>
                                  <p:childTnLst>
                                    <p:set>
                                      <p:cBhvr>
                                        <p:cTn id="84" dur="1" fill="hold">
                                          <p:stCondLst>
                                            <p:cond delay="0"/>
                                          </p:stCondLst>
                                        </p:cTn>
                                        <p:tgtEl>
                                          <p:spTgt spid="4">
                                            <p:graphicEl>
                                              <a:dgm id="{AC02EACC-D742-4CA1-A7B5-828828E4DC9F}"/>
                                            </p:graphicEl>
                                          </p:spTgt>
                                        </p:tgtEl>
                                        <p:attrNameLst>
                                          <p:attrName>style.visibility</p:attrName>
                                        </p:attrNameLst>
                                      </p:cBhvr>
                                      <p:to>
                                        <p:strVal val="visible"/>
                                      </p:to>
                                    </p:set>
                                    <p:animEffect transition="in" filter="wipe(down)">
                                      <p:cBhvr>
                                        <p:cTn id="85" dur="2000"/>
                                        <p:tgtEl>
                                          <p:spTgt spid="4">
                                            <p:graphicEl>
                                              <a:dgm id="{AC02EACC-D742-4CA1-A7B5-828828E4DC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8000"/>
            <a:lum/>
          </a:blip>
          <a:srcRect/>
          <a:stretch>
            <a:fillRect l="-14000" r="-14000"/>
          </a:stretch>
        </a:blipFill>
        <a:effectLst/>
      </p:bgPr>
    </p:bg>
    <p:spTree>
      <p:nvGrpSpPr>
        <p:cNvPr id="1" name=""/>
        <p:cNvGrpSpPr/>
        <p:nvPr/>
      </p:nvGrpSpPr>
      <p:grpSpPr>
        <a:xfrm>
          <a:off x="0" y="0"/>
          <a:ext cx="0" cy="0"/>
          <a:chOff x="0" y="0"/>
          <a:chExt cx="0" cy="0"/>
        </a:xfrm>
      </p:grpSpPr>
      <p:sp>
        <p:nvSpPr>
          <p:cNvPr id="3" name="Rounded Rectangle 2"/>
          <p:cNvSpPr/>
          <p:nvPr/>
        </p:nvSpPr>
        <p:spPr>
          <a:xfrm>
            <a:off x="3643306" y="214290"/>
            <a:ext cx="2214578" cy="857256"/>
          </a:xfrm>
          <a:prstGeom prst="roundRec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سیره حضرت علی علیه السلام</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p:txBody>
      </p:sp>
      <p:sp>
        <p:nvSpPr>
          <p:cNvPr id="5" name="Rectangle 4"/>
          <p:cNvSpPr/>
          <p:nvPr/>
        </p:nvSpPr>
        <p:spPr>
          <a:xfrm>
            <a:off x="7234531" y="1357298"/>
            <a:ext cx="1623749" cy="1200329"/>
          </a:xfrm>
          <a:prstGeom prst="rect">
            <a:avLst/>
          </a:prstGeom>
        </p:spPr>
        <p:txBody>
          <a:bodyPr wrap="square">
            <a:spAutoFit/>
          </a:bodyP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دیگران را به مشورت دادن به خود توصیه می نمود</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Left Arrow 5"/>
          <p:cNvSpPr/>
          <p:nvPr/>
        </p:nvSpPr>
        <p:spPr>
          <a:xfrm>
            <a:off x="6643702" y="1643050"/>
            <a:ext cx="571504" cy="428628"/>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7" name="Rectangle 6"/>
          <p:cNvSpPr/>
          <p:nvPr/>
        </p:nvSpPr>
        <p:spPr>
          <a:xfrm>
            <a:off x="571536" y="1142984"/>
            <a:ext cx="6143604" cy="1200329"/>
          </a:xfrm>
          <a:prstGeom prst="rect">
            <a:avLst/>
          </a:prstGeom>
        </p:spPr>
        <p:txBody>
          <a:bodyPr wrap="square">
            <a:spAutoFit/>
          </a:bodyPr>
          <a:lstStyle/>
          <a:p>
            <a:pPr lvl="0" algn="ctr" eaLnBrk="0" fontAlgn="base" hangingPunct="0">
              <a:spcBef>
                <a:spcPct val="0"/>
              </a:spcBef>
              <a:spcAft>
                <a:spcPct val="0"/>
              </a:spcAft>
            </a:pPr>
            <a:r>
              <a:rPr lang="fa-IR" b="1"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«وَ لَا أَطْوِیَ دُونَکُمْ أَمْراً إِلَّا فِی حُکْمٍ؛ </a:t>
            </a:r>
          </a:p>
          <a:p>
            <a:pPr lvl="0" algn="ctr" eaLnBrk="0" fontAlgn="base" hangingPunct="0">
              <a:spcBef>
                <a:spcPct val="0"/>
              </a:spcBef>
              <a:spcAft>
                <a:spcPct val="0"/>
              </a:spcAft>
            </a:pPr>
            <a:endParaRPr lang="fa-IR"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ctr" eaLnBrk="0" fontAlgn="base" hangingPunct="0">
              <a:spcBef>
                <a:spcPct val="0"/>
              </a:spcBef>
              <a:spcAft>
                <a:spcPct val="0"/>
              </a:spcAft>
            </a:pPr>
            <a:r>
              <a:rPr lang="fa-IR"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(از حقوق شما بر من این است که) کارى را جز حکم شرع، بدون مشورت با شما انجام ندهم.»</a:t>
            </a:r>
            <a:r>
              <a:rPr lang="fa-IR" sz="1200"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 نهج البلاغه؛ نامه50)</a:t>
            </a:r>
            <a:endParaRPr lang="en-US" sz="1050"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endParaRPr>
          </a:p>
        </p:txBody>
      </p:sp>
      <p:sp>
        <p:nvSpPr>
          <p:cNvPr id="8" name="Rectangle 7"/>
          <p:cNvSpPr/>
          <p:nvPr/>
        </p:nvSpPr>
        <p:spPr>
          <a:xfrm>
            <a:off x="7286643" y="3071810"/>
            <a:ext cx="1425881" cy="707886"/>
          </a:xfrm>
          <a:prstGeom prst="rect">
            <a:avLst/>
          </a:prstGeom>
        </p:spPr>
        <p:txBody>
          <a:bodyPr wrap="square">
            <a:spAutoFit/>
          </a:bodyPr>
          <a:lstStyle/>
          <a:p>
            <a:pPr algn="ct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پاسخ به ابن عبّاس </a:t>
            </a:r>
          </a:p>
        </p:txBody>
      </p:sp>
      <p:sp>
        <p:nvSpPr>
          <p:cNvPr id="9" name="Left Arrow 8"/>
          <p:cNvSpPr/>
          <p:nvPr/>
        </p:nvSpPr>
        <p:spPr>
          <a:xfrm>
            <a:off x="6715140" y="3214686"/>
            <a:ext cx="571504" cy="428628"/>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0" name="Rectangle 9"/>
          <p:cNvSpPr/>
          <p:nvPr/>
        </p:nvSpPr>
        <p:spPr>
          <a:xfrm>
            <a:off x="0" y="2828836"/>
            <a:ext cx="6858000" cy="1415772"/>
          </a:xfrm>
          <a:prstGeom prst="rect">
            <a:avLst/>
          </a:prstGeom>
        </p:spPr>
        <p:txBody>
          <a:bodyPr wrap="square">
            <a:spAutoFit/>
          </a:bodyPr>
          <a:lstStyle/>
          <a:p>
            <a:pPr lvl="0" algn="ctr" eaLnBrk="0" fontAlgn="base" hangingPunct="0">
              <a:spcBef>
                <a:spcPct val="0"/>
              </a:spcBef>
              <a:spcAft>
                <a:spcPct val="0"/>
              </a:spcAft>
            </a:pPr>
            <a:r>
              <a:rPr lang="fa-IR" b="1"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«لَکَ أَنْ تُشِیرَ عَلَیَّ وَ أَرَى فَإِنْ عَصَیْتُکَ فَأَطِعْنِی؛ </a:t>
            </a:r>
          </a:p>
          <a:p>
            <a:pPr lvl="0" algn="ctr" eaLnBrk="0" fontAlgn="base" hangingPunct="0">
              <a:spcBef>
                <a:spcPct val="0"/>
              </a:spcBef>
              <a:spcAft>
                <a:spcPct val="0"/>
              </a:spcAft>
            </a:pPr>
            <a:endParaRPr lang="fa-IR"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ctr" eaLnBrk="0" fontAlgn="base" hangingPunct="0">
              <a:spcBef>
                <a:spcPct val="0"/>
              </a:spcBef>
              <a:spcAft>
                <a:spcPct val="0"/>
              </a:spcAft>
            </a:pPr>
            <a:r>
              <a:rPr lang="fa-IR"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تو حق دارى نظر مشورتى خود را به من بگوئى و من (پیرامون آن) بیندیشم (و تصمیم نهائى بگیرم)؛ اما اگر برخلاف نظر تو تصمیم گرفتم، باید از من اطاعت کنى.»</a:t>
            </a:r>
          </a:p>
          <a:p>
            <a:pPr lvl="0" algn="ctr" eaLnBrk="0" fontAlgn="base" hangingPunct="0">
              <a:spcBef>
                <a:spcPct val="0"/>
              </a:spcBef>
              <a:spcAft>
                <a:spcPct val="0"/>
              </a:spcAft>
            </a:pPr>
            <a:r>
              <a:rPr lang="fa-IR" sz="1400"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 نهج البلاغه؛ حکمت321)</a:t>
            </a:r>
            <a:endParaRPr lang="en-US" sz="900"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endParaRPr>
          </a:p>
        </p:txBody>
      </p:sp>
      <p:sp>
        <p:nvSpPr>
          <p:cNvPr id="11" name="Rectangle 10"/>
          <p:cNvSpPr/>
          <p:nvPr/>
        </p:nvSpPr>
        <p:spPr>
          <a:xfrm>
            <a:off x="7572396" y="4786322"/>
            <a:ext cx="1164451" cy="923330"/>
          </a:xfrm>
          <a:prstGeom prst="rect">
            <a:avLst/>
          </a:prstGeom>
        </p:spPr>
        <p:txBody>
          <a:bodyPr wrap="square">
            <a:spAutoFit/>
          </a:bodyP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نامه به جناب مالک اشتر</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Left Arrow 11"/>
          <p:cNvSpPr/>
          <p:nvPr/>
        </p:nvSpPr>
        <p:spPr>
          <a:xfrm>
            <a:off x="6715140" y="5072074"/>
            <a:ext cx="571504" cy="428628"/>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3" name="Rectangle 12"/>
          <p:cNvSpPr/>
          <p:nvPr/>
        </p:nvSpPr>
        <p:spPr>
          <a:xfrm>
            <a:off x="0" y="4572008"/>
            <a:ext cx="6643670" cy="1754326"/>
          </a:xfrm>
          <a:prstGeom prst="rect">
            <a:avLst/>
          </a:prstGeom>
        </p:spPr>
        <p:txBody>
          <a:bodyPr wrap="square">
            <a:spAutoFit/>
          </a:bodyPr>
          <a:lstStyle/>
          <a:p>
            <a:pPr algn="ctr"/>
            <a:r>
              <a:rPr lang="fa-IR" b="1" cap="all" dirty="0" smtClean="0">
                <a:ln w="9000" cmpd="sng">
                  <a:solidFill>
                    <a:srgbClr val="C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وَ أَکْثِرْ مُدَارَسَةَ الْعُلَمَاءِ وَ مُنَافَثَةَ الْحُکَمَاءِ فِی تَثْبِیتِ مَا صَلَحَ عَلَیْهِ أَمْرُ بِلَادِکَ وَ إِقَامَةِ مَا اسْتَقَامَ بِهِ النَّاسُ قَبْلَکَ؛ </a:t>
            </a:r>
          </a:p>
          <a:p>
            <a:pPr algn="ctr"/>
            <a:endParaRPr lang="fa-IR" b="1" cap="all" dirty="0" smtClean="0">
              <a:ln w="9000" cmpd="sng">
                <a:solidFill>
                  <a:schemeClr val="accent5">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algn="ctr"/>
            <a:r>
              <a:rPr lang="fa-IR" b="1" cap="all" dirty="0" smtClean="0">
                <a:ln w="9000" cmpd="sng">
                  <a:solidFill>
                    <a:schemeClr val="accent5">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برای استوار ساختن آنچه امور شهرهایت را به سامان آورد و برپا داشتن نظام نیکویی که مردم پیش از تو برپا داشته بودند، با دانشمندان فراوان گفت و گو کن و با فرزانگان سخن بسیار بگو.» (نهج البلاغه، نامه 53)</a:t>
            </a:r>
            <a:endParaRPr lang="fa-IR" b="1" cap="all" dirty="0">
              <a:ln w="9000" cmpd="sng">
                <a:solidFill>
                  <a:schemeClr val="accent5">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5">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p:cTn id="19" dur="2000" fill="hold"/>
                                        <p:tgtEl>
                                          <p:spTgt spid="6">
                                            <p:bg/>
                                          </p:spTgt>
                                        </p:tgtEl>
                                        <p:attrNameLst>
                                          <p:attrName>ppt_w</p:attrName>
                                        </p:attrNameLst>
                                      </p:cBhvr>
                                      <p:tavLst>
                                        <p:tav tm="0">
                                          <p:val>
                                            <p:fltVal val="0"/>
                                          </p:val>
                                        </p:tav>
                                        <p:tav tm="100000">
                                          <p:val>
                                            <p:strVal val="#ppt_w"/>
                                          </p:val>
                                        </p:tav>
                                      </p:tavLst>
                                    </p:anim>
                                    <p:anim calcmode="lin" valueType="num">
                                      <p:cBhvr>
                                        <p:cTn id="20" dur="2000" fill="hold"/>
                                        <p:tgtEl>
                                          <p:spTgt spid="6">
                                            <p:bg/>
                                          </p:spTgt>
                                        </p:tgtEl>
                                        <p:attrNameLst>
                                          <p:attrName>ppt_h</p:attrName>
                                        </p:attrNameLst>
                                      </p:cBhvr>
                                      <p:tavLst>
                                        <p:tav tm="0">
                                          <p:val>
                                            <p:fltVal val="0"/>
                                          </p:val>
                                        </p:tav>
                                        <p:tav tm="100000">
                                          <p:val>
                                            <p:strVal val="#ppt_h"/>
                                          </p:val>
                                        </p:tav>
                                      </p:tavLst>
                                    </p:anim>
                                    <p:animEffect transition="in" filter="fade">
                                      <p:cBhvr>
                                        <p:cTn id="21" dur="2000"/>
                                        <p:tgtEl>
                                          <p:spTgt spid="6">
                                            <p:bg/>
                                          </p:spTgt>
                                        </p:tgtEl>
                                      </p:cBhvr>
                                    </p:animEffect>
                                  </p:childTnLst>
                                </p:cTn>
                              </p:par>
                            </p:childTnLst>
                          </p:cTn>
                        </p:par>
                        <p:par>
                          <p:cTn id="22" fill="hold">
                            <p:stCondLst>
                              <p:cond delay="2000"/>
                            </p:stCondLst>
                            <p:childTnLst>
                              <p:par>
                                <p:cTn id="23" presetID="53"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6">
                                            <p:txEl>
                                              <p:pRg st="0" end="0"/>
                                            </p:txEl>
                                          </p:spTgt>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7">
                                            <p:txEl>
                                              <p:pRg st="0" end="0"/>
                                            </p:txEl>
                                          </p:spTgt>
                                        </p:tgtEl>
                                      </p:cBhvr>
                                    </p:animEffect>
                                  </p:childTnLst>
                                </p:cTn>
                              </p:par>
                            </p:childTnLst>
                          </p:cTn>
                        </p:par>
                        <p:par>
                          <p:cTn id="34" fill="hold">
                            <p:stCondLst>
                              <p:cond delay="6000"/>
                            </p:stCondLst>
                            <p:childTnLst>
                              <p:par>
                                <p:cTn id="35" presetID="53" presetClass="entr" presetSubtype="0" fill="hold" grpId="0" nodeType="after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p:cTn id="37"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8"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9" dur="20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 calcmode="lin" valueType="num">
                                      <p:cBhvr>
                                        <p:cTn id="44"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5"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6" dur="2000"/>
                                        <p:tgtEl>
                                          <p:spTgt spid="8">
                                            <p:txEl>
                                              <p:pRg st="0" end="0"/>
                                            </p:txEl>
                                          </p:spTgt>
                                        </p:tgtEl>
                                      </p:cBhvr>
                                    </p:animEffect>
                                  </p:childTnLst>
                                </p:cTn>
                              </p:par>
                            </p:childTnLst>
                          </p:cTn>
                        </p:par>
                        <p:par>
                          <p:cTn id="47" fill="hold">
                            <p:stCondLst>
                              <p:cond delay="2000"/>
                            </p:stCondLst>
                            <p:childTnLst>
                              <p:par>
                                <p:cTn id="48" presetID="53" presetClass="entr" presetSubtype="0" fill="hold" grpId="0" nodeType="afterEffect">
                                  <p:stCondLst>
                                    <p:cond delay="0"/>
                                  </p:stCondLst>
                                  <p:childTnLst>
                                    <p:set>
                                      <p:cBhvr>
                                        <p:cTn id="49" dur="1" fill="hold">
                                          <p:stCondLst>
                                            <p:cond delay="0"/>
                                          </p:stCondLst>
                                        </p:cTn>
                                        <p:tgtEl>
                                          <p:spTgt spid="9">
                                            <p:bg/>
                                          </p:spTgt>
                                        </p:tgtEl>
                                        <p:attrNameLst>
                                          <p:attrName>style.visibility</p:attrName>
                                        </p:attrNameLst>
                                      </p:cBhvr>
                                      <p:to>
                                        <p:strVal val="visible"/>
                                      </p:to>
                                    </p:set>
                                    <p:anim calcmode="lin" valueType="num">
                                      <p:cBhvr>
                                        <p:cTn id="50" dur="2000" fill="hold"/>
                                        <p:tgtEl>
                                          <p:spTgt spid="9">
                                            <p:bg/>
                                          </p:spTgt>
                                        </p:tgtEl>
                                        <p:attrNameLst>
                                          <p:attrName>ppt_w</p:attrName>
                                        </p:attrNameLst>
                                      </p:cBhvr>
                                      <p:tavLst>
                                        <p:tav tm="0">
                                          <p:val>
                                            <p:fltVal val="0"/>
                                          </p:val>
                                        </p:tav>
                                        <p:tav tm="100000">
                                          <p:val>
                                            <p:strVal val="#ppt_w"/>
                                          </p:val>
                                        </p:tav>
                                      </p:tavLst>
                                    </p:anim>
                                    <p:anim calcmode="lin" valueType="num">
                                      <p:cBhvr>
                                        <p:cTn id="51" dur="2000" fill="hold"/>
                                        <p:tgtEl>
                                          <p:spTgt spid="9">
                                            <p:bg/>
                                          </p:spTgt>
                                        </p:tgtEl>
                                        <p:attrNameLst>
                                          <p:attrName>ppt_h</p:attrName>
                                        </p:attrNameLst>
                                      </p:cBhvr>
                                      <p:tavLst>
                                        <p:tav tm="0">
                                          <p:val>
                                            <p:fltVal val="0"/>
                                          </p:val>
                                        </p:tav>
                                        <p:tav tm="100000">
                                          <p:val>
                                            <p:strVal val="#ppt_h"/>
                                          </p:val>
                                        </p:tav>
                                      </p:tavLst>
                                    </p:anim>
                                    <p:animEffect transition="in" filter="fade">
                                      <p:cBhvr>
                                        <p:cTn id="52" dur="2000"/>
                                        <p:tgtEl>
                                          <p:spTgt spid="9">
                                            <p:bg/>
                                          </p:spTgt>
                                        </p:tgtEl>
                                      </p:cBhvr>
                                    </p:animEffect>
                                  </p:childTnLst>
                                </p:cTn>
                              </p:par>
                            </p:childTnLst>
                          </p:cTn>
                        </p:par>
                        <p:par>
                          <p:cTn id="53" fill="hold">
                            <p:stCondLst>
                              <p:cond delay="4000"/>
                            </p:stCondLst>
                            <p:childTnLst>
                              <p:par>
                                <p:cTn id="54" presetID="53" presetClass="entr" presetSubtype="0" fill="hold" grpId="0" nodeType="afterEffect" nodePh="1">
                                  <p:stCondLst>
                                    <p:cond delay="0"/>
                                  </p:stCondLst>
                                  <p:endCondLst>
                                    <p:cond evt="begin" delay="0">
                                      <p:tn val="54"/>
                                    </p:cond>
                                  </p:end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p:cTn id="56"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7"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8" dur="2000"/>
                                        <p:tgtEl>
                                          <p:spTgt spid="9">
                                            <p:txEl>
                                              <p:pRg st="0" end="0"/>
                                            </p:txEl>
                                          </p:spTgt>
                                        </p:tgtEl>
                                      </p:cBhvr>
                                    </p:animEffect>
                                  </p:childTnLst>
                                </p:cTn>
                              </p:par>
                            </p:childTnLst>
                          </p:cTn>
                        </p:par>
                        <p:par>
                          <p:cTn id="59" fill="hold">
                            <p:stCondLst>
                              <p:cond delay="6000"/>
                            </p:stCondLst>
                            <p:childTnLst>
                              <p:par>
                                <p:cTn id="60" presetID="53" presetClass="entr" presetSubtype="0" fill="hold" grpId="0" nodeType="after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 calcmode="lin" valueType="num">
                                      <p:cBhvr>
                                        <p:cTn id="62"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3" dur="2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4" dur="2000"/>
                                        <p:tgtEl>
                                          <p:spTgt spid="10">
                                            <p:txEl>
                                              <p:pRg st="0" end="0"/>
                                            </p:txEl>
                                          </p:spTgt>
                                        </p:tgtEl>
                                      </p:cBhvr>
                                    </p:animEffect>
                                  </p:childTnLst>
                                </p:cTn>
                              </p:par>
                            </p:childTnLst>
                          </p:cTn>
                        </p:par>
                        <p:par>
                          <p:cTn id="65" fill="hold">
                            <p:stCondLst>
                              <p:cond delay="8000"/>
                            </p:stCondLst>
                            <p:childTnLst>
                              <p:par>
                                <p:cTn id="66" presetID="53" presetClass="entr" presetSubtype="0" fill="hold" grpId="0" nodeType="afterEffect">
                                  <p:stCondLst>
                                    <p:cond delay="0"/>
                                  </p:stCondLst>
                                  <p:childTnLst>
                                    <p:set>
                                      <p:cBhvr>
                                        <p:cTn id="67" dur="1" fill="hold">
                                          <p:stCondLst>
                                            <p:cond delay="0"/>
                                          </p:stCondLst>
                                        </p:cTn>
                                        <p:tgtEl>
                                          <p:spTgt spid="10">
                                            <p:txEl>
                                              <p:pRg st="2" end="2"/>
                                            </p:txEl>
                                          </p:spTgt>
                                        </p:tgtEl>
                                        <p:attrNameLst>
                                          <p:attrName>style.visibility</p:attrName>
                                        </p:attrNameLst>
                                      </p:cBhvr>
                                      <p:to>
                                        <p:strVal val="visible"/>
                                      </p:to>
                                    </p:set>
                                    <p:anim calcmode="lin" valueType="num">
                                      <p:cBhvr>
                                        <p:cTn id="68" dur="2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69" dur="2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70" dur="2000"/>
                                        <p:tgtEl>
                                          <p:spTgt spid="10">
                                            <p:txEl>
                                              <p:pRg st="2" end="2"/>
                                            </p:txEl>
                                          </p:spTgt>
                                        </p:tgtEl>
                                      </p:cBhvr>
                                    </p:animEffect>
                                  </p:childTnLst>
                                </p:cTn>
                              </p:par>
                            </p:childTnLst>
                          </p:cTn>
                        </p:par>
                        <p:par>
                          <p:cTn id="71" fill="hold">
                            <p:stCondLst>
                              <p:cond delay="10000"/>
                            </p:stCondLst>
                            <p:childTnLst>
                              <p:par>
                                <p:cTn id="72" presetID="53" presetClass="entr" presetSubtype="0" fill="hold" grpId="0" nodeType="afterEffect">
                                  <p:stCondLst>
                                    <p:cond delay="0"/>
                                  </p:stCondLst>
                                  <p:childTnLst>
                                    <p:set>
                                      <p:cBhvr>
                                        <p:cTn id="73" dur="1" fill="hold">
                                          <p:stCondLst>
                                            <p:cond delay="0"/>
                                          </p:stCondLst>
                                        </p:cTn>
                                        <p:tgtEl>
                                          <p:spTgt spid="10">
                                            <p:txEl>
                                              <p:pRg st="3" end="3"/>
                                            </p:txEl>
                                          </p:spTgt>
                                        </p:tgtEl>
                                        <p:attrNameLst>
                                          <p:attrName>style.visibility</p:attrName>
                                        </p:attrNameLst>
                                      </p:cBhvr>
                                      <p:to>
                                        <p:strVal val="visible"/>
                                      </p:to>
                                    </p:set>
                                    <p:anim calcmode="lin" valueType="num">
                                      <p:cBhvr>
                                        <p:cTn id="74" dur="2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75" dur="20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76" dur="2000"/>
                                        <p:tgtEl>
                                          <p:spTgt spid="10">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1">
                                            <p:txEl>
                                              <p:pRg st="0" end="0"/>
                                            </p:txEl>
                                          </p:spTgt>
                                        </p:tgtEl>
                                        <p:attrNameLst>
                                          <p:attrName>style.visibility</p:attrName>
                                        </p:attrNameLst>
                                      </p:cBhvr>
                                      <p:to>
                                        <p:strVal val="visible"/>
                                      </p:to>
                                    </p:set>
                                    <p:anim calcmode="lin" valueType="num">
                                      <p:cBhvr>
                                        <p:cTn id="81"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2"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83" dur="2000"/>
                                        <p:tgtEl>
                                          <p:spTgt spid="11">
                                            <p:txEl>
                                              <p:pRg st="0" end="0"/>
                                            </p:txEl>
                                          </p:spTgt>
                                        </p:tgtEl>
                                      </p:cBhvr>
                                    </p:animEffect>
                                  </p:childTnLst>
                                </p:cTn>
                              </p:par>
                            </p:childTnLst>
                          </p:cTn>
                        </p:par>
                        <p:par>
                          <p:cTn id="84" fill="hold">
                            <p:stCondLst>
                              <p:cond delay="2000"/>
                            </p:stCondLst>
                            <p:childTnLst>
                              <p:par>
                                <p:cTn id="85" presetID="53" presetClass="entr" presetSubtype="0" fill="hold" grpId="0" nodeType="afterEffect">
                                  <p:stCondLst>
                                    <p:cond delay="0"/>
                                  </p:stCondLst>
                                  <p:childTnLst>
                                    <p:set>
                                      <p:cBhvr>
                                        <p:cTn id="86" dur="1" fill="hold">
                                          <p:stCondLst>
                                            <p:cond delay="0"/>
                                          </p:stCondLst>
                                        </p:cTn>
                                        <p:tgtEl>
                                          <p:spTgt spid="12">
                                            <p:bg/>
                                          </p:spTgt>
                                        </p:tgtEl>
                                        <p:attrNameLst>
                                          <p:attrName>style.visibility</p:attrName>
                                        </p:attrNameLst>
                                      </p:cBhvr>
                                      <p:to>
                                        <p:strVal val="visible"/>
                                      </p:to>
                                    </p:set>
                                    <p:anim calcmode="lin" valueType="num">
                                      <p:cBhvr>
                                        <p:cTn id="87" dur="2000" fill="hold"/>
                                        <p:tgtEl>
                                          <p:spTgt spid="12">
                                            <p:bg/>
                                          </p:spTgt>
                                        </p:tgtEl>
                                        <p:attrNameLst>
                                          <p:attrName>ppt_w</p:attrName>
                                        </p:attrNameLst>
                                      </p:cBhvr>
                                      <p:tavLst>
                                        <p:tav tm="0">
                                          <p:val>
                                            <p:fltVal val="0"/>
                                          </p:val>
                                        </p:tav>
                                        <p:tav tm="100000">
                                          <p:val>
                                            <p:strVal val="#ppt_w"/>
                                          </p:val>
                                        </p:tav>
                                      </p:tavLst>
                                    </p:anim>
                                    <p:anim calcmode="lin" valueType="num">
                                      <p:cBhvr>
                                        <p:cTn id="88" dur="2000" fill="hold"/>
                                        <p:tgtEl>
                                          <p:spTgt spid="12">
                                            <p:bg/>
                                          </p:spTgt>
                                        </p:tgtEl>
                                        <p:attrNameLst>
                                          <p:attrName>ppt_h</p:attrName>
                                        </p:attrNameLst>
                                      </p:cBhvr>
                                      <p:tavLst>
                                        <p:tav tm="0">
                                          <p:val>
                                            <p:fltVal val="0"/>
                                          </p:val>
                                        </p:tav>
                                        <p:tav tm="100000">
                                          <p:val>
                                            <p:strVal val="#ppt_h"/>
                                          </p:val>
                                        </p:tav>
                                      </p:tavLst>
                                    </p:anim>
                                    <p:animEffect transition="in" filter="fade">
                                      <p:cBhvr>
                                        <p:cTn id="89" dur="2000"/>
                                        <p:tgtEl>
                                          <p:spTgt spid="12">
                                            <p:bg/>
                                          </p:spTgt>
                                        </p:tgtEl>
                                      </p:cBhvr>
                                    </p:animEffect>
                                  </p:childTnLst>
                                </p:cTn>
                              </p:par>
                            </p:childTnLst>
                          </p:cTn>
                        </p:par>
                        <p:par>
                          <p:cTn id="90" fill="hold">
                            <p:stCondLst>
                              <p:cond delay="4000"/>
                            </p:stCondLst>
                            <p:childTnLst>
                              <p:par>
                                <p:cTn id="91" presetID="53" presetClass="entr" presetSubtype="0" fill="hold" grpId="0" nodeType="afterEffect" nodePh="1">
                                  <p:stCondLst>
                                    <p:cond delay="0"/>
                                  </p:stCondLst>
                                  <p:endCondLst>
                                    <p:cond evt="begin" delay="0">
                                      <p:tn val="91"/>
                                    </p:cond>
                                  </p:endCondLst>
                                  <p:childTnLst>
                                    <p:set>
                                      <p:cBhvr>
                                        <p:cTn id="92" dur="1" fill="hold">
                                          <p:stCondLst>
                                            <p:cond delay="0"/>
                                          </p:stCondLst>
                                        </p:cTn>
                                        <p:tgtEl>
                                          <p:spTgt spid="12">
                                            <p:txEl>
                                              <p:pRg st="0" end="0"/>
                                            </p:txEl>
                                          </p:spTgt>
                                        </p:tgtEl>
                                        <p:attrNameLst>
                                          <p:attrName>style.visibility</p:attrName>
                                        </p:attrNameLst>
                                      </p:cBhvr>
                                      <p:to>
                                        <p:strVal val="visible"/>
                                      </p:to>
                                    </p:set>
                                    <p:anim calcmode="lin" valueType="num">
                                      <p:cBhvr>
                                        <p:cTn id="93" dur="2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94" dur="2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5" dur="2000"/>
                                        <p:tgtEl>
                                          <p:spTgt spid="12">
                                            <p:txEl>
                                              <p:pRg st="0" end="0"/>
                                            </p:txEl>
                                          </p:spTgt>
                                        </p:tgtEl>
                                      </p:cBhvr>
                                    </p:animEffect>
                                  </p:childTnLst>
                                </p:cTn>
                              </p:par>
                            </p:childTnLst>
                          </p:cTn>
                        </p:par>
                        <p:par>
                          <p:cTn id="96" fill="hold">
                            <p:stCondLst>
                              <p:cond delay="6000"/>
                            </p:stCondLst>
                            <p:childTnLst>
                              <p:par>
                                <p:cTn id="97" presetID="53" presetClass="entr" presetSubtype="0" fill="hold" grpId="0" nodeType="afterEffect">
                                  <p:stCondLst>
                                    <p:cond delay="0"/>
                                  </p:stCondLst>
                                  <p:childTnLst>
                                    <p:set>
                                      <p:cBhvr>
                                        <p:cTn id="98" dur="1" fill="hold">
                                          <p:stCondLst>
                                            <p:cond delay="0"/>
                                          </p:stCondLst>
                                        </p:cTn>
                                        <p:tgtEl>
                                          <p:spTgt spid="13">
                                            <p:txEl>
                                              <p:pRg st="0" end="0"/>
                                            </p:txEl>
                                          </p:spTgt>
                                        </p:tgtEl>
                                        <p:attrNameLst>
                                          <p:attrName>style.visibility</p:attrName>
                                        </p:attrNameLst>
                                      </p:cBhvr>
                                      <p:to>
                                        <p:strVal val="visible"/>
                                      </p:to>
                                    </p:set>
                                    <p:anim calcmode="lin" valueType="num">
                                      <p:cBhvr>
                                        <p:cTn id="99"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00" dur="2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01" dur="2000"/>
                                        <p:tgtEl>
                                          <p:spTgt spid="13">
                                            <p:txEl>
                                              <p:pRg st="0" end="0"/>
                                            </p:txEl>
                                          </p:spTgt>
                                        </p:tgtEl>
                                      </p:cBhvr>
                                    </p:animEffect>
                                  </p:childTnLst>
                                </p:cTn>
                              </p:par>
                            </p:childTnLst>
                          </p:cTn>
                        </p:par>
                        <p:par>
                          <p:cTn id="102" fill="hold">
                            <p:stCondLst>
                              <p:cond delay="8000"/>
                            </p:stCondLst>
                            <p:childTnLst>
                              <p:par>
                                <p:cTn id="103" presetID="53" presetClass="entr" presetSubtype="0" fill="hold" grpId="0" nodeType="afterEffect">
                                  <p:stCondLst>
                                    <p:cond delay="0"/>
                                  </p:stCondLst>
                                  <p:childTnLst>
                                    <p:set>
                                      <p:cBhvr>
                                        <p:cTn id="104" dur="1" fill="hold">
                                          <p:stCondLst>
                                            <p:cond delay="0"/>
                                          </p:stCondLst>
                                        </p:cTn>
                                        <p:tgtEl>
                                          <p:spTgt spid="13">
                                            <p:txEl>
                                              <p:pRg st="2" end="2"/>
                                            </p:txEl>
                                          </p:spTgt>
                                        </p:tgtEl>
                                        <p:attrNameLst>
                                          <p:attrName>style.visibility</p:attrName>
                                        </p:attrNameLst>
                                      </p:cBhvr>
                                      <p:to>
                                        <p:strVal val="visible"/>
                                      </p:to>
                                    </p:set>
                                    <p:anim calcmode="lin" valueType="num">
                                      <p:cBhvr>
                                        <p:cTn id="105" dur="2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106" dur="20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107"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P spid="6" grpId="0" build="p" animBg="1"/>
      <p:bldP spid="7" grpId="0" build="p"/>
      <p:bldP spid="8" grpId="0" build="p"/>
      <p:bldP spid="9" grpId="0" uiExpand="1" build="p" animBg="1"/>
      <p:bldP spid="10" grpId="0" build="p"/>
      <p:bldP spid="11" grpId="0" build="p"/>
      <p:bldP spid="12" grpId="0" uiExpand="1" build="p" animBg="1"/>
      <p:bldP spid="1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FF66">
                <a:alpha val="62000"/>
              </a:srgb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Rounded Rectangle 2"/>
          <p:cNvSpPr/>
          <p:nvPr/>
        </p:nvSpPr>
        <p:spPr>
          <a:xfrm>
            <a:off x="7286644" y="357166"/>
            <a:ext cx="162878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Zar" pitchFamily="2" charset="-78"/>
              </a:rPr>
              <a:t>سوال</a:t>
            </a:r>
            <a:endPar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Zar" pitchFamily="2" charset="-78"/>
            </a:endParaRPr>
          </a:p>
        </p:txBody>
      </p:sp>
      <p:sp>
        <p:nvSpPr>
          <p:cNvPr id="4" name="Rectangle 3"/>
          <p:cNvSpPr/>
          <p:nvPr/>
        </p:nvSpPr>
        <p:spPr>
          <a:xfrm>
            <a:off x="-285784" y="1428736"/>
            <a:ext cx="8786810" cy="830997"/>
          </a:xfrm>
          <a:prstGeom prst="rect">
            <a:avLst/>
          </a:prstGeom>
        </p:spPr>
        <p:txBody>
          <a:bodyPr wrap="squar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گستره مشورت های ساختاری ولیّ خدا، طیف گسترده ای از مؤمنین انقلابی تا ضعیف الإیمان ها و بیماردلان و حتی در مواردی منافقان را نیز دربر می گیرد؟ </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14282" y="2357430"/>
            <a:ext cx="8643934" cy="830997"/>
          </a:xfrm>
          <a:prstGeom prst="rect">
            <a:avLst/>
          </a:prstGeom>
        </p:spPr>
        <p:txBody>
          <a:bodyPr wrap="squar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علی رغم مخالفت قلبی و فکری با دیدگاه مردم یا مسئولان، در مقام «عمل»، دیدگاه آنان را بر دیدگاه خود ترجیح می دهند؟</a:t>
            </a:r>
          </a:p>
        </p:txBody>
      </p:sp>
      <p:sp>
        <p:nvSpPr>
          <p:cNvPr id="6" name="Donut 5"/>
          <p:cNvSpPr/>
          <p:nvPr/>
        </p:nvSpPr>
        <p:spPr>
          <a:xfrm>
            <a:off x="8501090" y="1571612"/>
            <a:ext cx="500066" cy="500066"/>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7" name="Donut 6"/>
          <p:cNvSpPr/>
          <p:nvPr/>
        </p:nvSpPr>
        <p:spPr>
          <a:xfrm>
            <a:off x="8501090" y="2500306"/>
            <a:ext cx="500066" cy="500066"/>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8" name="Rectangle 7"/>
          <p:cNvSpPr/>
          <p:nvPr/>
        </p:nvSpPr>
        <p:spPr>
          <a:xfrm>
            <a:off x="3241391" y="3429000"/>
            <a:ext cx="3116559"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Times New Roman" pitchFamily="18" charset="0"/>
                <a:cs typeface="B Zar" pitchFamily="2" charset="-78"/>
              </a:rPr>
              <a:t>حضرت علی علیه السلام</a:t>
            </a:r>
            <a:endPar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11" name="Straight Connector 10"/>
          <p:cNvCxnSpPr/>
          <p:nvPr/>
        </p:nvCxnSpPr>
        <p:spPr>
          <a:xfrm rot="10800000">
            <a:off x="428596" y="3357562"/>
            <a:ext cx="8429684" cy="1588"/>
          </a:xfrm>
          <a:prstGeom prst="line">
            <a:avLst/>
          </a:prstGeom>
        </p:spPr>
        <p:style>
          <a:lnRef idx="3">
            <a:schemeClr val="dk1"/>
          </a:lnRef>
          <a:fillRef idx="0">
            <a:schemeClr val="dk1"/>
          </a:fillRef>
          <a:effectRef idx="2">
            <a:schemeClr val="dk1"/>
          </a:effectRef>
          <a:fontRef idx="minor">
            <a:schemeClr val="tx1"/>
          </a:fontRef>
        </p:style>
      </p:cxnSp>
      <p:sp>
        <p:nvSpPr>
          <p:cNvPr id="12" name="Rounded Rectangle 11"/>
          <p:cNvSpPr/>
          <p:nvPr/>
        </p:nvSpPr>
        <p:spPr>
          <a:xfrm>
            <a:off x="285720" y="4071942"/>
            <a:ext cx="8572560" cy="264320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b="1" dirty="0" smtClean="0">
                <a:ln w="11430"/>
                <a:solidFill>
                  <a:srgbClr val="C00000"/>
                </a:solidFill>
                <a:latin typeface="Times New Roman" pitchFamily="18" charset="0"/>
                <a:ea typeface="Times New Roman" pitchFamily="18" charset="0"/>
                <a:cs typeface="B Zar" pitchFamily="2" charset="-78"/>
              </a:rPr>
              <a:t>«وَ اللَّهِ مَا کَانَ عِنْدِی مُؤْتَمَناً وَ لَا نَاصِحاً وَ لَقَدْ کَانَ الَّذِینَ تَقَدَّمُونِی اسْتَوْلَوْا عَلَى مَوَدَّتِهِ وَ وَلَّوْهُ وَ سَلَّطُوهُ بِالْإِمْرَةِ عَلَى النَّاسِ وَ لَقَدْ أَرَدْتُ عَزْلَهُ فَسَأَلَنِی الْأَشْتَرُ فِیهِ أَنْ أُقِرَّهُ فَأَقْرَرْتُهُ عَلَى کُرْهٍ مِنِّی لَهُ وَ تَحَمَّلْتُ عَلَى صَرْفِهِ مِنْ بَعْدُ؛ </a:t>
            </a:r>
          </a:p>
          <a:p>
            <a:pPr lvl="0" algn="ctr"/>
            <a:r>
              <a:rPr lang="fa-IR" b="1" dirty="0" smtClean="0">
                <a:ln w="11430"/>
                <a:solidFill>
                  <a:srgbClr val="002060"/>
                </a:solidFill>
                <a:latin typeface="Times New Roman" pitchFamily="18" charset="0"/>
                <a:ea typeface="Times New Roman" pitchFamily="18" charset="0"/>
                <a:cs typeface="B Zar" pitchFamily="2" charset="-78"/>
              </a:rPr>
              <a:t>به خدا سوگند او (ابوموسی اشعری) نزد من مورد اطمینان و دلسوز نبود؛ کسانی که پیش از من زمامدار بودند، دلباخته او بودند و او را به ولایت و حکومت بر مردم گماشتند و من تصمیم داشتم او را عزل نمایم. اشتر از من خواست او را ابقاء نمایم؛ پس با کراهت او را ابقاء نمودم، ولی پس از آن تصمیم بر عزلش گرفتم.» </a:t>
            </a:r>
          </a:p>
          <a:p>
            <a:pPr lvl="0" algn="l"/>
            <a:endParaRPr lang="fa-IR" sz="1200" b="1" dirty="0" smtClean="0">
              <a:ln w="11430"/>
              <a:solidFill>
                <a:srgbClr val="C00000"/>
              </a:solidFill>
              <a:latin typeface="Times New Roman" pitchFamily="18" charset="0"/>
              <a:ea typeface="Times New Roman" pitchFamily="18" charset="0"/>
              <a:cs typeface="B Zar" pitchFamily="2" charset="-78"/>
            </a:endParaRPr>
          </a:p>
          <a:p>
            <a:pPr lvl="0" algn="l"/>
            <a:r>
              <a:rPr lang="fa-IR" sz="1200" b="1" dirty="0" smtClean="0">
                <a:ln w="11430"/>
                <a:solidFill>
                  <a:srgbClr val="C00000"/>
                </a:solidFill>
                <a:latin typeface="Times New Roman" pitchFamily="18" charset="0"/>
                <a:ea typeface="Times New Roman" pitchFamily="18" charset="0"/>
                <a:cs typeface="B Zar" pitchFamily="2" charset="-78"/>
              </a:rPr>
              <a:t>(مفید، محمد بن محمد؛ الأمالی؛ تحقیق: استاد ولی، حسین؛ غفاری، علی اکبر؛ ص296-295)</a:t>
            </a:r>
            <a:endParaRPr lang="en-US" sz="800" b="1" dirty="0" smtClean="0">
              <a:ln w="11430"/>
              <a:solidFill>
                <a:srgbClr val="C00000"/>
              </a:solidFill>
              <a:latin typeface="Arial" pitchFamily="34" charset="0"/>
              <a:cs typeface="Arial" pitchFamily="34" charset="0"/>
            </a:endParaRPr>
          </a:p>
        </p:txBody>
      </p:sp>
      <p:sp>
        <p:nvSpPr>
          <p:cNvPr id="16" name="Rectangle 15"/>
          <p:cNvSpPr/>
          <p:nvPr/>
        </p:nvSpPr>
        <p:spPr>
          <a:xfrm>
            <a:off x="3214678" y="3429000"/>
            <a:ext cx="321471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Times New Roman" pitchFamily="18" charset="0"/>
                <a:cs typeface="B Zar" pitchFamily="2" charset="-78"/>
              </a:rPr>
              <a:t>امام حسن علیه السلام</a:t>
            </a:r>
            <a:endPar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Rounded Rectangle 16"/>
          <p:cNvSpPr/>
          <p:nvPr/>
        </p:nvSpPr>
        <p:spPr>
          <a:xfrm>
            <a:off x="285720" y="4071942"/>
            <a:ext cx="8572560" cy="264320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lvl="0" algn="justLow" eaLnBrk="0" fontAlgn="base" hangingPunct="0">
              <a:spcBef>
                <a:spcPct val="0"/>
              </a:spcBef>
              <a:spcAft>
                <a:spcPct val="0"/>
              </a:spcAft>
            </a:pP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«وَ إِنَّ مُعَاوِیَةَ قَدْ دَعَا إِلَى أَمْرٍ لَیْسَ فِیهِ عِزٌّ وَ لَا نَصَفَةٌ، فَإِنْ‏ أَرَدْتُمُ‏ الْمَوْتَ‏ رَدَدْنَاهُ عَلَیْهِ وَ حَاکَمْنَاهُ إِلَى اللَّهِ عزَّ وَ جَلّ بّظَبیِ السُّیُوف، وَ إِنْ أَرَدْتُمُ الْحَیَاةَ قَبِلْنَاهُ، وَ أَخَذْنَا لکم الرِّضَا؛</a:t>
            </a:r>
          </a:p>
          <a:p>
            <a:pPr lvl="0" algn="justLow" eaLnBrk="0" fontAlgn="base" hangingPunct="0">
              <a:spcBef>
                <a:spcPct val="0"/>
              </a:spcBef>
              <a:spcAft>
                <a:spcPct val="0"/>
              </a:spcAft>
            </a:pP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 </a:t>
            </a:r>
          </a:p>
          <a:p>
            <a:pPr lvl="0" algn="justLow" eaLnBrk="0" fontAlgn="base" hangingPunct="0">
              <a:spcBef>
                <a:spcPct val="0"/>
              </a:spcBef>
              <a:spcAft>
                <a:spcPct val="0"/>
              </a:spcAft>
            </a:pPr>
            <a:r>
              <a:rPr lang="fa-IR" b="1" dirty="0" smtClean="0">
                <a:ln w="1905">
                  <a:solidFill>
                    <a:srgbClr val="C00000"/>
                  </a:solidFill>
                </a:ln>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و همانا معاویه به چیزی دعوت نمود که نه در آن عزتی است و نه شرافت و انصافی؛ پس اگر آماده شهادتید، دعوت او به صلح را رد کرده و با تکیه بر شمشیرمان کار را به خدا واگذاریم؛ امّا اگر ماندن در دنیا را دوست می دارید، صلح او را بپذیریم و برای شما تأمین بگیریم». در این هنگام، مردم با سر دادن شعار «البقیة، البقیة»، خواهان پذیرش صلح شدند و حضرت نیز صلح را پذیرفت.</a:t>
            </a:r>
          </a:p>
          <a:p>
            <a:pPr lvl="0" algn="justLow" eaLnBrk="0" fontAlgn="base" hangingPunct="0">
              <a:spcBef>
                <a:spcPct val="0"/>
              </a:spcBef>
              <a:spcAft>
                <a:spcPct val="0"/>
              </a:spcAft>
            </a:pPr>
            <a:endPar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endParaRPr>
          </a:p>
          <a:p>
            <a:pPr lvl="0" algn="l" eaLnBrk="0" fontAlgn="base" hangingPunct="0">
              <a:spcBef>
                <a:spcPct val="0"/>
              </a:spcBef>
              <a:spcAft>
                <a:spcPct val="0"/>
              </a:spcAft>
            </a:pP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(ر.ک: جزری، ابن الأثیر؛ الکامل فی التاریخ؛ ج‏3،</a:t>
            </a: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ص 406)</a:t>
            </a:r>
            <a:endParaRPr lang="en-US" sz="105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2000"/>
                                        <p:tgtEl>
                                          <p:spTgt spid="6"/>
                                        </p:tgtEl>
                                      </p:cBhvr>
                                    </p:animEffect>
                                  </p:childTnLst>
                                </p:cTn>
                              </p:par>
                            </p:childTnLst>
                          </p:cTn>
                        </p:par>
                        <p:par>
                          <p:cTn id="14" fill="hold">
                            <p:stCondLst>
                              <p:cond delay="4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2000"/>
                                        <p:tgtEl>
                                          <p:spTgt spid="4"/>
                                        </p:tgtEl>
                                      </p:cBhvr>
                                    </p:animEffect>
                                  </p:childTnLst>
                                </p:cTn>
                              </p:par>
                            </p:childTnLst>
                          </p:cTn>
                        </p:par>
                        <p:par>
                          <p:cTn id="18" fill="hold">
                            <p:stCondLst>
                              <p:cond delay="6000"/>
                            </p:stCondLst>
                            <p:childTnLst>
                              <p:par>
                                <p:cTn id="19" presetID="2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2000"/>
                                        <p:tgtEl>
                                          <p:spTgt spid="7"/>
                                        </p:tgtEl>
                                      </p:cBhvr>
                                    </p:animEffect>
                                  </p:childTnLst>
                                </p:cTn>
                              </p:par>
                            </p:childTnLst>
                          </p:cTn>
                        </p:par>
                        <p:par>
                          <p:cTn id="22" fill="hold">
                            <p:stCondLst>
                              <p:cond delay="80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2000"/>
                                        <p:tgtEl>
                                          <p:spTgt spid="5"/>
                                        </p:tgtEl>
                                      </p:cBhvr>
                                    </p:animEffect>
                                  </p:childTnLst>
                                </p:cTn>
                              </p:par>
                            </p:childTnLst>
                          </p:cTn>
                        </p:par>
                        <p:par>
                          <p:cTn id="26" fill="hold">
                            <p:stCondLst>
                              <p:cond delay="10000"/>
                            </p:stCondLst>
                            <p:childTnLst>
                              <p:par>
                                <p:cTn id="27" presetID="2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ppt_w</p:attrName>
                                        </p:attrNameLst>
                                      </p:cBhvr>
                                      <p:tavLst>
                                        <p:tav tm="0">
                                          <p:val>
                                            <p:fltVal val="0"/>
                                          </p:val>
                                        </p:tav>
                                        <p:tav tm="100000">
                                          <p:val>
                                            <p:strVal val="#ppt_w"/>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Effect transition="in" filter="fade">
                                      <p:cBhvr>
                                        <p:cTn id="36" dur="2000"/>
                                        <p:tgtEl>
                                          <p:spTgt spid="8"/>
                                        </p:tgtEl>
                                      </p:cBhvr>
                                    </p:animEffect>
                                  </p:childTnLst>
                                </p:cTn>
                              </p:par>
                            </p:childTnLst>
                          </p:cTn>
                        </p:par>
                        <p:par>
                          <p:cTn id="37" fill="hold">
                            <p:stCondLst>
                              <p:cond delay="2000"/>
                            </p:stCondLst>
                            <p:childTnLst>
                              <p:par>
                                <p:cTn id="38" presetID="53"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000" fill="hold"/>
                                        <p:tgtEl>
                                          <p:spTgt spid="12"/>
                                        </p:tgtEl>
                                        <p:attrNameLst>
                                          <p:attrName>ppt_w</p:attrName>
                                        </p:attrNameLst>
                                      </p:cBhvr>
                                      <p:tavLst>
                                        <p:tav tm="0">
                                          <p:val>
                                            <p:fltVal val="0"/>
                                          </p:val>
                                        </p:tav>
                                        <p:tav tm="100000">
                                          <p:val>
                                            <p:strVal val="#ppt_w"/>
                                          </p:val>
                                        </p:tav>
                                      </p:tavLst>
                                    </p:anim>
                                    <p:anim calcmode="lin" valueType="num">
                                      <p:cBhvr>
                                        <p:cTn id="41" dur="2000" fill="hold"/>
                                        <p:tgtEl>
                                          <p:spTgt spid="12"/>
                                        </p:tgtEl>
                                        <p:attrNameLst>
                                          <p:attrName>ppt_h</p:attrName>
                                        </p:attrNameLst>
                                      </p:cBhvr>
                                      <p:tavLst>
                                        <p:tav tm="0">
                                          <p:val>
                                            <p:fltVal val="0"/>
                                          </p:val>
                                        </p:tav>
                                        <p:tav tm="100000">
                                          <p:val>
                                            <p:strVal val="#ppt_h"/>
                                          </p:val>
                                        </p:tav>
                                      </p:tavLst>
                                    </p:anim>
                                    <p:animEffect transition="in" filter="fade">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2000" fill="hold"/>
                                        <p:tgtEl>
                                          <p:spTgt spid="16"/>
                                        </p:tgtEl>
                                        <p:attrNameLst>
                                          <p:attrName>ppt_w</p:attrName>
                                        </p:attrNameLst>
                                      </p:cBhvr>
                                      <p:tavLst>
                                        <p:tav tm="0">
                                          <p:val>
                                            <p:fltVal val="0"/>
                                          </p:val>
                                        </p:tav>
                                        <p:tav tm="100000">
                                          <p:val>
                                            <p:strVal val="#ppt_w"/>
                                          </p:val>
                                        </p:tav>
                                      </p:tavLst>
                                    </p:anim>
                                    <p:anim calcmode="lin" valueType="num">
                                      <p:cBhvr>
                                        <p:cTn id="48" dur="2000" fill="hold"/>
                                        <p:tgtEl>
                                          <p:spTgt spid="16"/>
                                        </p:tgtEl>
                                        <p:attrNameLst>
                                          <p:attrName>ppt_h</p:attrName>
                                        </p:attrNameLst>
                                      </p:cBhvr>
                                      <p:tavLst>
                                        <p:tav tm="0">
                                          <p:val>
                                            <p:fltVal val="0"/>
                                          </p:val>
                                        </p:tav>
                                        <p:tav tm="100000">
                                          <p:val>
                                            <p:strVal val="#ppt_h"/>
                                          </p:val>
                                        </p:tav>
                                      </p:tavLst>
                                    </p:anim>
                                    <p:animEffect transition="in" filter="fade">
                                      <p:cBhvr>
                                        <p:cTn id="49" dur="2000"/>
                                        <p:tgtEl>
                                          <p:spTgt spid="16"/>
                                        </p:tgtEl>
                                      </p:cBhvr>
                                    </p:animEffect>
                                  </p:childTnLst>
                                </p:cTn>
                              </p:par>
                            </p:childTnLst>
                          </p:cTn>
                        </p:par>
                        <p:par>
                          <p:cTn id="50" fill="hold">
                            <p:stCondLst>
                              <p:cond delay="2000"/>
                            </p:stCondLst>
                            <p:childTnLst>
                              <p:par>
                                <p:cTn id="51" presetID="53"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2000" fill="hold"/>
                                        <p:tgtEl>
                                          <p:spTgt spid="17"/>
                                        </p:tgtEl>
                                        <p:attrNameLst>
                                          <p:attrName>ppt_w</p:attrName>
                                        </p:attrNameLst>
                                      </p:cBhvr>
                                      <p:tavLst>
                                        <p:tav tm="0">
                                          <p:val>
                                            <p:fltVal val="0"/>
                                          </p:val>
                                        </p:tav>
                                        <p:tav tm="100000">
                                          <p:val>
                                            <p:strVal val="#ppt_w"/>
                                          </p:val>
                                        </p:tav>
                                      </p:tavLst>
                                    </p:anim>
                                    <p:anim calcmode="lin" valueType="num">
                                      <p:cBhvr>
                                        <p:cTn id="54" dur="2000" fill="hold"/>
                                        <p:tgtEl>
                                          <p:spTgt spid="17"/>
                                        </p:tgtEl>
                                        <p:attrNameLst>
                                          <p:attrName>ppt_h</p:attrName>
                                        </p:attrNameLst>
                                      </p:cBhvr>
                                      <p:tavLst>
                                        <p:tav tm="0">
                                          <p:val>
                                            <p:fltVal val="0"/>
                                          </p:val>
                                        </p:tav>
                                        <p:tav tm="100000">
                                          <p:val>
                                            <p:strVal val="#ppt_h"/>
                                          </p:val>
                                        </p:tav>
                                      </p:tavLst>
                                    </p:anim>
                                    <p:animEffect transition="in" filter="fade">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animBg="1"/>
      <p:bldP spid="12"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3671" y="1034937"/>
            <a:ext cx="851898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صبح یکشنبه 26 آبان ماه، رهبر معظم انقلاب نکات راهبردی پیرامون متن و حواشی تصمیم متأخر دولت در سهمیه بندی بنزین فرمودند. پس از سخنان ایشان، شبهاتی در ذهن برخی نخبگان و خواص راجع به مواد و مفاد سخنان ایشان شکل گرفت که در این متن تلاش شده است منطق حِکمی مواضع ایشان برای دانشگاهیان، نخبگان و توده مردم تشریح گردد</a:t>
            </a:r>
            <a:r>
              <a:rPr kumimoji="0" lang="en-US" sz="2400"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Zar" pitchFamily="2" charset="-78"/>
              </a:rPr>
              <a:t>.</a:t>
            </a:r>
            <a:endParaRPr kumimoji="0" lang="en-US" sz="3200"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5" name="Rectangle 4"/>
          <p:cNvSpPr/>
          <p:nvPr/>
        </p:nvSpPr>
        <p:spPr>
          <a:xfrm>
            <a:off x="7620000" y="228600"/>
            <a:ext cx="1148071" cy="646331"/>
          </a:xfrm>
          <a:prstGeom prst="rect">
            <a:avLst/>
          </a:prstGeom>
        </p:spPr>
        <p:txBody>
          <a:bodyPr wrap="none">
            <a:spAutoFit/>
          </a:bodyPr>
          <a:lstStyle/>
          <a:p>
            <a:r>
              <a:rPr kumimoji="0" lang="fa-IR" sz="3600" b="1" i="0" u="none" strike="noStrike" cap="all" normalizeH="0" baseline="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مقدمه</a:t>
            </a:r>
            <a:endParaRPr lang="fa-IR" sz="3600" b="1" dirty="0">
              <a:solidFill>
                <a:srgbClr val="C0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b="4306"/>
          <a:stretch/>
        </p:blipFill>
        <p:spPr>
          <a:xfrm>
            <a:off x="1143000" y="2764603"/>
            <a:ext cx="6858000" cy="3810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5">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1025">
                                            <p:txEl>
                                              <p:pRg st="0" end="0"/>
                                            </p:txEl>
                                          </p:spTgt>
                                        </p:tgtEl>
                                        <p:attrNameLst>
                                          <p:attrName>style.visibility</p:attrName>
                                        </p:attrNameLst>
                                      </p:cBhvr>
                                      <p:to>
                                        <p:strVal val="visible"/>
                                      </p:to>
                                    </p:set>
                                    <p:anim calcmode="lin" valueType="num">
                                      <p:cBhvr>
                                        <p:cTn id="13" dur="20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10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18000"/>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2188964"/>
            <a:ext cx="8153400"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justLow" defTabSz="914400" rtl="1" eaLnBrk="0" fontAlgn="base" latinLnBrk="0" hangingPunct="0">
              <a:lnSpc>
                <a:spcPct val="100000"/>
              </a:lnSpc>
              <a:spcBef>
                <a:spcPct val="0"/>
              </a:spcBef>
              <a:spcAft>
                <a:spcPct val="0"/>
              </a:spcAft>
              <a:buClrTx/>
              <a:buSzTx/>
              <a:tabLst/>
            </a:pPr>
            <a:r>
              <a:rPr kumimoji="0" lang="fa-IR" sz="2000" b="1" i="0" u="none" strike="noStrike" normalizeH="0" baseline="0" dirty="0" smtClean="0">
                <a:ln w="50800"/>
                <a:solidFill>
                  <a:schemeClr val="accent3">
                    <a:lumMod val="50000"/>
                  </a:schemeClr>
                </a:solidFill>
                <a:latin typeface="Times New Roman" pitchFamily="18" charset="0"/>
                <a:ea typeface="Times New Roman" pitchFamily="18" charset="0"/>
                <a:cs typeface="B Zar" pitchFamily="2" charset="-78"/>
              </a:rPr>
              <a:t> امام علی(ع) می فرمایند:</a:t>
            </a:r>
          </a:p>
          <a:p>
            <a:pPr marL="0" marR="0" lvl="0" indent="0" algn="justLow" defTabSz="914400" rtl="1" eaLnBrk="0" fontAlgn="base" latinLnBrk="0" hangingPunct="0">
              <a:lnSpc>
                <a:spcPct val="100000"/>
              </a:lnSpc>
              <a:spcBef>
                <a:spcPct val="0"/>
              </a:spcBef>
              <a:spcAft>
                <a:spcPct val="0"/>
              </a:spcAft>
              <a:buClrTx/>
              <a:buSzTx/>
              <a:tabLst/>
            </a:pPr>
            <a:endParaRPr lang="fa-IR" sz="1000" b="1" dirty="0" smtClean="0">
              <a:ln w="50800"/>
              <a:solidFill>
                <a:schemeClr val="accent2">
                  <a:lumMod val="50000"/>
                </a:schemeClr>
              </a:solidFill>
              <a:latin typeface="Times New Roman" pitchFamily="18"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tabLst/>
            </a:pPr>
            <a:endParaRPr kumimoji="0" lang="en-US" sz="1100" b="1" i="0" u="none" strike="noStrike" normalizeH="0" baseline="0" dirty="0" smtClean="0">
              <a:ln w="50800"/>
              <a:solidFill>
                <a:schemeClr val="accent2">
                  <a:lumMod val="50000"/>
                </a:schemeClr>
              </a:solidFill>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400" b="1" i="0" u="none" strike="noStrike" normalizeH="0" baseline="0" dirty="0" smtClean="0">
                <a:ln w="50800"/>
                <a:solidFill>
                  <a:srgbClr val="002060"/>
                </a:solidFill>
                <a:latin typeface="Times New Roman" pitchFamily="18" charset="0"/>
                <a:ea typeface="Times New Roman" pitchFamily="18" charset="0"/>
                <a:cs typeface="2  Arabic Style" pitchFamily="2" charset="-78"/>
              </a:rPr>
              <a:t>«</a:t>
            </a:r>
            <a:r>
              <a:rPr kumimoji="0" lang="fa-IR" sz="2400" b="1" i="0" u="none" strike="noStrike" normalizeH="0" baseline="0" dirty="0" smtClean="0">
                <a:ln w="50800"/>
                <a:solidFill>
                  <a:srgbClr val="002060"/>
                </a:solidFill>
                <a:latin typeface="Times New Roman" pitchFamily="18" charset="0"/>
                <a:ea typeface="Times New Roman" pitchFamily="18" charset="0"/>
              </a:rPr>
              <a:t>إِنِّی وَ اللَّهِ مَا أَحُثُّکُمْ عَلَى طَاعَةٍ إِلَّا وَ أَسْبِقُکُمْ إِلَیْهَا وَ لَا أَنْهَاکُمْ عَنْ </a:t>
            </a:r>
            <a:r>
              <a:rPr kumimoji="0" lang="fa-IR" sz="2400" b="1" i="0" u="none" strike="noStrike" normalizeH="0" baseline="0" dirty="0" smtClean="0">
                <a:ln w="50800"/>
                <a:solidFill>
                  <a:srgbClr val="002060"/>
                </a:solidFill>
                <a:latin typeface="Times New Roman" pitchFamily="18" charset="0"/>
                <a:ea typeface="Times New Roman" pitchFamily="18" charset="0"/>
              </a:rPr>
              <a:t>مَعْصِیَة </a:t>
            </a:r>
            <a:r>
              <a:rPr kumimoji="0" lang="fa-IR" sz="2400" b="1" i="0" u="none" strike="noStrike" normalizeH="0" baseline="0" dirty="0" smtClean="0">
                <a:ln w="50800"/>
                <a:solidFill>
                  <a:srgbClr val="002060"/>
                </a:solidFill>
                <a:latin typeface="Times New Roman" pitchFamily="18" charset="0"/>
                <a:ea typeface="Times New Roman" pitchFamily="18" charset="0"/>
              </a:rPr>
              <a:t>إِلَّا وَ أَتَنَاهَى قَبْلَکُمْ عَنْهَا</a:t>
            </a:r>
            <a:r>
              <a:rPr kumimoji="0" lang="fa-IR" sz="2400" b="1" i="0" u="none" strike="noStrike" normalizeH="0" baseline="0" dirty="0" smtClean="0">
                <a:ln w="50800"/>
                <a:solidFill>
                  <a:srgbClr val="002060"/>
                </a:solidFill>
                <a:latin typeface="Times New Roman" pitchFamily="18" charset="0"/>
                <a:ea typeface="Times New Roman" pitchFamily="18" charset="0"/>
                <a:cs typeface="2  Arabic Style" pitchFamily="2" charset="-78"/>
              </a:rPr>
              <a:t>» </a:t>
            </a:r>
            <a:r>
              <a:rPr kumimoji="0" lang="fa-IR" sz="1200" b="1" i="0" u="none" strike="noStrike" normalizeH="0" baseline="0" dirty="0" smtClean="0">
                <a:ln w="50800"/>
                <a:solidFill>
                  <a:srgbClr val="002060"/>
                </a:solidFill>
                <a:latin typeface="Times New Roman" pitchFamily="18" charset="0"/>
                <a:ea typeface="Times New Roman" pitchFamily="18" charset="0"/>
                <a:cs typeface="B Zar" pitchFamily="2" charset="-78"/>
              </a:rPr>
              <a:t>(نهج البلاغه؛ خ175)</a:t>
            </a:r>
            <a:endParaRPr kumimoji="0" lang="fa-IR" sz="2400" b="1" i="0" u="none" strike="noStrike" normalizeH="0" baseline="0" dirty="0" smtClean="0">
              <a:ln w="50800"/>
              <a:solidFill>
                <a:srgbClr val="002060"/>
              </a:solidFill>
              <a:latin typeface="Times New Roman" pitchFamily="18" charset="0"/>
              <a:ea typeface="Times New Roman" pitchFamily="18" charset="0"/>
              <a:cs typeface="B Za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normalizeH="0" baseline="0" dirty="0" smtClean="0">
                <a:ln w="50800"/>
                <a:latin typeface="Times New Roman" pitchFamily="18" charset="0"/>
                <a:ea typeface="Times New Roman" pitchFamily="18" charset="0"/>
                <a:cs typeface="B Zar" pitchFamily="2" charset="-78"/>
              </a:rPr>
              <a:t>امام </a:t>
            </a:r>
            <a:r>
              <a:rPr kumimoji="0" lang="fa-IR" sz="1600" b="1" i="0" u="none" strike="noStrike" normalizeH="0" baseline="0" dirty="0" smtClean="0">
                <a:ln w="50800"/>
                <a:latin typeface="Times New Roman" pitchFamily="18" charset="0"/>
                <a:ea typeface="Times New Roman" pitchFamily="18" charset="0"/>
                <a:cs typeface="B Zar" pitchFamily="2" charset="-78"/>
              </a:rPr>
              <a:t>جامعه به هیچ کاری دستور نمی دهد و توقعی از مردم مطرح نمی کند، مگر آنکه قبل از دیگران خودش به آن پایبند باشد. تغییر تدبیر بر اثر آشوب و فشار، شجره ممنوعه و آفت هر حکومت عاقل و مدبری است.</a:t>
            </a:r>
            <a:endParaRPr kumimoji="0" lang="en-US" sz="1000" b="1" i="0" u="none" strike="noStrike" normalizeH="0" baseline="0" dirty="0" smtClean="0">
              <a:ln w="50800"/>
              <a:latin typeface="Arial" pitchFamily="34" charset="0"/>
              <a:cs typeface="Arial" pitchFamily="34" charset="0"/>
            </a:endParaRPr>
          </a:p>
        </p:txBody>
      </p:sp>
      <p:sp>
        <p:nvSpPr>
          <p:cNvPr id="3" name="Rectangle 2"/>
          <p:cNvSpPr/>
          <p:nvPr/>
        </p:nvSpPr>
        <p:spPr>
          <a:xfrm>
            <a:off x="228600" y="142852"/>
            <a:ext cx="8286776" cy="523220"/>
          </a:xfrm>
          <a:prstGeom prst="rect">
            <a:avLst/>
          </a:prstGeom>
        </p:spPr>
        <p:txBody>
          <a:bodyPr wrap="square">
            <a:spAutoFit/>
          </a:bodyPr>
          <a:lstStyle/>
          <a:p>
            <a:pPr lvl="0" algn="justLow" fontAlgn="base">
              <a:spcBef>
                <a:spcPct val="0"/>
              </a:spcBef>
              <a:spcAft>
                <a:spcPct val="0"/>
              </a:spcAft>
            </a:pPr>
            <a:r>
              <a:rPr lang="fa-IR"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اول: عدم تغییر در تصمیمات بر اثر فشار اعتراض و آشوب</a:t>
            </a:r>
            <a:endParaRPr lang="en-US"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pitchFamily="34" charset="0"/>
              <a:cs typeface="Arial" pitchFamily="34" charset="0"/>
            </a:endParaRPr>
          </a:p>
        </p:txBody>
      </p:sp>
      <p:sp>
        <p:nvSpPr>
          <p:cNvPr id="4" name="Rectangle 3"/>
          <p:cNvSpPr/>
          <p:nvPr/>
        </p:nvSpPr>
        <p:spPr>
          <a:xfrm>
            <a:off x="2895600" y="642918"/>
            <a:ext cx="4363389"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منطق عقلانی مدیریت حکم می کند:</a:t>
            </a:r>
            <a:endParaRPr lang="fa-IR" sz="2400" b="1" dirty="0">
              <a:ln w="11430"/>
              <a:solidFill>
                <a:srgbClr val="C00000"/>
              </a:solidFill>
              <a:effectLst>
                <a:outerShdw blurRad="50800" dist="39000" dir="5460000" algn="tl">
                  <a:srgbClr val="000000">
                    <a:alpha val="38000"/>
                  </a:srgbClr>
                </a:outerShdw>
              </a:effectLst>
            </a:endParaRPr>
          </a:p>
        </p:txBody>
      </p:sp>
      <p:sp>
        <p:nvSpPr>
          <p:cNvPr id="5" name="Rectangle 4"/>
          <p:cNvSpPr/>
          <p:nvPr/>
        </p:nvSpPr>
        <p:spPr>
          <a:xfrm>
            <a:off x="1057276" y="1295400"/>
            <a:ext cx="7477124"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eaLnBrk="0" fontAlgn="base" hangingPunct="0">
              <a:spcBef>
                <a:spcPct val="0"/>
              </a:spcBef>
              <a:spcAft>
                <a:spcPct val="0"/>
              </a:spcAft>
            </a:pPr>
            <a:r>
              <a:rPr lang="fa-IR"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تصمیماتی که روند قانونی و کارشناسی خود را طی کرده اند( فارغ از صحت و سقم)،در صورت نیاز طی فرایند قانونی تغییر یابند. نه تحت فشار اعتراض و آشوب؛ </a:t>
            </a:r>
            <a:endParaRPr lang="en-US" sz="105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p:nvSpPr>
          <p:cNvPr id="9" name="Down Arrow 8"/>
          <p:cNvSpPr/>
          <p:nvPr/>
        </p:nvSpPr>
        <p:spPr>
          <a:xfrm>
            <a:off x="4724400" y="1066800"/>
            <a:ext cx="152400" cy="309578"/>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11" name="Rounded Rectangle 10"/>
          <p:cNvSpPr/>
          <p:nvPr/>
        </p:nvSpPr>
        <p:spPr>
          <a:xfrm>
            <a:off x="7786710" y="4824402"/>
            <a:ext cx="1357290" cy="1500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cap="all" dirty="0" smtClean="0">
                <a:ln w="9000" cmpd="sng">
                  <a:solidFill>
                    <a:srgbClr val="C00000"/>
                  </a:solidFill>
                  <a:prstDash val="solid"/>
                </a:ln>
                <a:solidFill>
                  <a:srgbClr val="FF0000"/>
                </a:solidFill>
                <a:effectLst>
                  <a:reflection blurRad="12700" stA="28000" endPos="45000" dist="1000" dir="5400000" sy="-100000" algn="bl" rotWithShape="0"/>
                </a:effectLst>
                <a:cs typeface="B Zar" pitchFamily="2" charset="-78"/>
              </a:rPr>
              <a:t>تغییر فرآیند قانون در صورت فشار و آشوب</a:t>
            </a:r>
          </a:p>
        </p:txBody>
      </p:sp>
      <p:sp>
        <p:nvSpPr>
          <p:cNvPr id="12" name="Right Brace 11"/>
          <p:cNvSpPr/>
          <p:nvPr/>
        </p:nvSpPr>
        <p:spPr>
          <a:xfrm>
            <a:off x="7572396" y="4286232"/>
            <a:ext cx="428628" cy="2571768"/>
          </a:xfrm>
          <a:prstGeom prst="rightBrace">
            <a:avLst>
              <a:gd name="adj1" fmla="val 51203"/>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13" name="Rectangle 12"/>
          <p:cNvSpPr/>
          <p:nvPr/>
        </p:nvSpPr>
        <p:spPr>
          <a:xfrm>
            <a:off x="3962400" y="4419600"/>
            <a:ext cx="3153427" cy="369332"/>
          </a:xfrm>
          <a:prstGeom prst="rect">
            <a:avLst/>
          </a:prstGeom>
        </p:spPr>
        <p:txBody>
          <a:bodyPr wrap="none">
            <a:spAutoFit/>
          </a:bodyPr>
          <a:lstStyle/>
          <a:p>
            <a:pPr lvl="0" algn="justLow" eaLnBrk="0" fontAlgn="base" hangingPunct="0">
              <a:spcBef>
                <a:spcPct val="0"/>
              </a:spcBef>
              <a:spcAft>
                <a:spcPct val="0"/>
              </a:spcAft>
            </a:pPr>
            <a:r>
              <a:rPr lang="fa-IR" b="1" dirty="0" smtClean="0">
                <a:ln w="10541" cmpd="sng">
                  <a:solidFill>
                    <a:schemeClr val="accent6">
                      <a:lumMod val="50000"/>
                    </a:schemeClr>
                  </a:solidFill>
                  <a:prstDash val="solid"/>
                </a:ln>
                <a:solidFill>
                  <a:schemeClr val="tx2">
                    <a:lumMod val="50000"/>
                  </a:schemeClr>
                </a:solidFill>
                <a:latin typeface="Times New Roman" pitchFamily="18" charset="0"/>
                <a:ea typeface="Times New Roman" pitchFamily="18" charset="0"/>
                <a:cs typeface="B Zar" pitchFamily="2" charset="-78"/>
              </a:rPr>
              <a:t>ثبات حکومت دچار اختلال می شود.</a:t>
            </a:r>
            <a:endParaRPr lang="en-US" b="1" dirty="0" smtClean="0">
              <a:ln w="10541" cmpd="sng">
                <a:solidFill>
                  <a:schemeClr val="accent6">
                    <a:lumMod val="50000"/>
                  </a:schemeClr>
                </a:solidFill>
                <a:prstDash val="solid"/>
              </a:ln>
              <a:solidFill>
                <a:schemeClr val="tx2">
                  <a:lumMod val="50000"/>
                </a:schemeClr>
              </a:solidFill>
              <a:latin typeface="Arial" pitchFamily="34" charset="0"/>
              <a:cs typeface="Arial" pitchFamily="34" charset="0"/>
            </a:endParaRPr>
          </a:p>
        </p:txBody>
      </p:sp>
      <p:sp>
        <p:nvSpPr>
          <p:cNvPr id="14" name="Rectangle 13"/>
          <p:cNvSpPr/>
          <p:nvPr/>
        </p:nvSpPr>
        <p:spPr>
          <a:xfrm>
            <a:off x="-142908" y="4964668"/>
            <a:ext cx="7286676" cy="369332"/>
          </a:xfrm>
          <a:prstGeom prst="rect">
            <a:avLst/>
          </a:prstGeom>
        </p:spPr>
        <p:txBody>
          <a:bodyPr wrap="square">
            <a:spAutoFit/>
          </a:bodyPr>
          <a:lstStyle/>
          <a:p>
            <a:pPr lvl="0" algn="justLow" eaLnBrk="0" fontAlgn="base" hangingPunct="0">
              <a:spcBef>
                <a:spcPct val="0"/>
              </a:spcBef>
              <a:spcAft>
                <a:spcPct val="0"/>
              </a:spcAft>
            </a:pPr>
            <a:r>
              <a:rPr lang="fa-IR" b="1" dirty="0" smtClean="0">
                <a:ln w="10541" cmpd="sng">
                  <a:solidFill>
                    <a:schemeClr val="accent6">
                      <a:lumMod val="50000"/>
                    </a:schemeClr>
                  </a:solidFill>
                  <a:prstDash val="solid"/>
                </a:ln>
                <a:solidFill>
                  <a:schemeClr val="tx2">
                    <a:lumMod val="50000"/>
                  </a:schemeClr>
                </a:solidFill>
                <a:latin typeface="Times New Roman" pitchFamily="18" charset="0"/>
                <a:ea typeface="Times New Roman" pitchFamily="18" charset="0"/>
                <a:cs typeface="B Zar" pitchFamily="2" charset="-78"/>
              </a:rPr>
              <a:t>این پیام منتقل می شود که هر تصمیمی با اعتراض خیابانی و اشوب قابل تغییر است،</a:t>
            </a:r>
            <a:endParaRPr lang="en-US" b="1" dirty="0" smtClean="0">
              <a:ln w="10541" cmpd="sng">
                <a:solidFill>
                  <a:schemeClr val="accent6">
                    <a:lumMod val="50000"/>
                  </a:schemeClr>
                </a:solidFill>
                <a:prstDash val="solid"/>
              </a:ln>
              <a:solidFill>
                <a:schemeClr val="tx2">
                  <a:lumMod val="50000"/>
                </a:schemeClr>
              </a:solidFill>
              <a:latin typeface="Arial" pitchFamily="34" charset="0"/>
              <a:cs typeface="Arial" pitchFamily="34" charset="0"/>
            </a:endParaRPr>
          </a:p>
        </p:txBody>
      </p:sp>
      <p:sp>
        <p:nvSpPr>
          <p:cNvPr id="15" name="Rectangle 14"/>
          <p:cNvSpPr/>
          <p:nvPr/>
        </p:nvSpPr>
        <p:spPr>
          <a:xfrm>
            <a:off x="5131973" y="5498068"/>
            <a:ext cx="2020104" cy="369332"/>
          </a:xfrm>
          <a:prstGeom prst="rect">
            <a:avLst/>
          </a:prstGeom>
        </p:spPr>
        <p:txBody>
          <a:bodyPr wrap="none">
            <a:spAutoFit/>
          </a:bodyPr>
          <a:lstStyle/>
          <a:p>
            <a:r>
              <a:rPr lang="fa-IR" b="1" dirty="0" smtClean="0">
                <a:ln w="10541" cmpd="sng">
                  <a:solidFill>
                    <a:schemeClr val="accent6">
                      <a:lumMod val="50000"/>
                    </a:schemeClr>
                  </a:solidFill>
                  <a:prstDash val="solid"/>
                </a:ln>
                <a:solidFill>
                  <a:schemeClr val="tx2">
                    <a:lumMod val="50000"/>
                  </a:schemeClr>
                </a:solidFill>
                <a:latin typeface="Times New Roman" pitchFamily="18" charset="0"/>
                <a:ea typeface="Times New Roman" pitchFamily="18" charset="0"/>
                <a:cs typeface="B Zar" pitchFamily="2" charset="-78"/>
              </a:rPr>
              <a:t>سیستم بی اعتبار میشود.</a:t>
            </a:r>
            <a:endParaRPr lang="fa-IR" b="1" dirty="0">
              <a:ln w="10541" cmpd="sng">
                <a:solidFill>
                  <a:schemeClr val="accent6">
                    <a:lumMod val="50000"/>
                  </a:schemeClr>
                </a:solidFill>
                <a:prstDash val="solid"/>
              </a:ln>
              <a:solidFill>
                <a:schemeClr val="tx2">
                  <a:lumMod val="50000"/>
                </a:schemeClr>
              </a:solidFill>
            </a:endParaRPr>
          </a:p>
        </p:txBody>
      </p:sp>
      <p:sp>
        <p:nvSpPr>
          <p:cNvPr id="16" name="Rectangle 15"/>
          <p:cNvSpPr/>
          <p:nvPr/>
        </p:nvSpPr>
        <p:spPr>
          <a:xfrm>
            <a:off x="204958" y="5983069"/>
            <a:ext cx="7000828" cy="646331"/>
          </a:xfrm>
          <a:prstGeom prst="rect">
            <a:avLst/>
          </a:prstGeom>
        </p:spPr>
        <p:txBody>
          <a:bodyPr wrap="square">
            <a:spAutoFit/>
          </a:bodyPr>
          <a:lstStyle/>
          <a:p>
            <a:r>
              <a:rPr lang="fa-IR" b="1" dirty="0" smtClean="0">
                <a:ln w="10541" cmpd="sng">
                  <a:solidFill>
                    <a:schemeClr val="accent6">
                      <a:lumMod val="50000"/>
                    </a:schemeClr>
                  </a:solidFill>
                  <a:prstDash val="solid"/>
                </a:ln>
                <a:solidFill>
                  <a:schemeClr val="tx2">
                    <a:lumMod val="50000"/>
                  </a:schemeClr>
                </a:solidFill>
                <a:latin typeface="Times New Roman" pitchFamily="18" charset="0"/>
                <a:ea typeface="Times New Roman" pitchFamily="18" charset="0"/>
                <a:cs typeface="B Zar" pitchFamily="2" charset="-78"/>
              </a:rPr>
              <a:t>بی اعتنایی رأس حکومت به تصمیمات مدیران کشور، در سایر تصمیمات اعتباری باقی نمی گذارد.</a:t>
            </a:r>
            <a:endParaRPr lang="fa-IR" b="1" dirty="0">
              <a:ln w="10541" cmpd="sng">
                <a:solidFill>
                  <a:schemeClr val="accent6">
                    <a:lumMod val="50000"/>
                  </a:schemeClr>
                </a:solidFill>
                <a:prstDash val="solid"/>
              </a:ln>
              <a:solidFill>
                <a:schemeClr val="tx2">
                  <a:lumMod val="50000"/>
                </a:schemeClr>
              </a:solidFill>
            </a:endParaRPr>
          </a:p>
        </p:txBody>
      </p:sp>
      <p:sp>
        <p:nvSpPr>
          <p:cNvPr id="17" name="Donut 16"/>
          <p:cNvSpPr/>
          <p:nvPr/>
        </p:nvSpPr>
        <p:spPr>
          <a:xfrm>
            <a:off x="7199440" y="4443410"/>
            <a:ext cx="357190" cy="357190"/>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18" name="Donut 17"/>
          <p:cNvSpPr/>
          <p:nvPr/>
        </p:nvSpPr>
        <p:spPr>
          <a:xfrm>
            <a:off x="7215206" y="4976810"/>
            <a:ext cx="357190" cy="357190"/>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19" name="Donut 18"/>
          <p:cNvSpPr/>
          <p:nvPr/>
        </p:nvSpPr>
        <p:spPr>
          <a:xfrm>
            <a:off x="7215206" y="5510210"/>
            <a:ext cx="357190" cy="357190"/>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20" name="Donut 19"/>
          <p:cNvSpPr/>
          <p:nvPr/>
        </p:nvSpPr>
        <p:spPr>
          <a:xfrm>
            <a:off x="7246738" y="6119810"/>
            <a:ext cx="357190" cy="357190"/>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4">
                                            <p:txEl>
                                              <p:pRg st="0" end="0"/>
                                            </p:txEl>
                                          </p:spTgt>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9">
                                            <p:bg/>
                                          </p:spTgt>
                                        </p:tgtEl>
                                        <p:attrNameLst>
                                          <p:attrName>style.visibility</p:attrName>
                                        </p:attrNameLst>
                                      </p:cBhvr>
                                      <p:to>
                                        <p:strVal val="visible"/>
                                      </p:to>
                                    </p:set>
                                    <p:anim calcmode="lin" valueType="num">
                                      <p:cBhvr>
                                        <p:cTn id="19" dur="2000" fill="hold"/>
                                        <p:tgtEl>
                                          <p:spTgt spid="9">
                                            <p:bg/>
                                          </p:spTgt>
                                        </p:tgtEl>
                                        <p:attrNameLst>
                                          <p:attrName>ppt_w</p:attrName>
                                        </p:attrNameLst>
                                      </p:cBhvr>
                                      <p:tavLst>
                                        <p:tav tm="0">
                                          <p:val>
                                            <p:fltVal val="0"/>
                                          </p:val>
                                        </p:tav>
                                        <p:tav tm="100000">
                                          <p:val>
                                            <p:strVal val="#ppt_w"/>
                                          </p:val>
                                        </p:tav>
                                      </p:tavLst>
                                    </p:anim>
                                    <p:anim calcmode="lin" valueType="num">
                                      <p:cBhvr>
                                        <p:cTn id="20" dur="2000" fill="hold"/>
                                        <p:tgtEl>
                                          <p:spTgt spid="9">
                                            <p:bg/>
                                          </p:spTgt>
                                        </p:tgtEl>
                                        <p:attrNameLst>
                                          <p:attrName>ppt_h</p:attrName>
                                        </p:attrNameLst>
                                      </p:cBhvr>
                                      <p:tavLst>
                                        <p:tav tm="0">
                                          <p:val>
                                            <p:fltVal val="0"/>
                                          </p:val>
                                        </p:tav>
                                        <p:tav tm="100000">
                                          <p:val>
                                            <p:strVal val="#ppt_h"/>
                                          </p:val>
                                        </p:tav>
                                      </p:tavLst>
                                    </p:anim>
                                    <p:animEffect transition="in" filter="fade">
                                      <p:cBhvr>
                                        <p:cTn id="21" dur="2000"/>
                                        <p:tgtEl>
                                          <p:spTgt spid="9">
                                            <p:bg/>
                                          </p:spTgt>
                                        </p:tgtEl>
                                      </p:cBhvr>
                                    </p:animEffect>
                                  </p:childTnLst>
                                </p:cTn>
                              </p:par>
                            </p:childTnLst>
                          </p:cTn>
                        </p:par>
                        <p:par>
                          <p:cTn id="22" fill="hold">
                            <p:stCondLst>
                              <p:cond delay="6000"/>
                            </p:stCondLst>
                            <p:childTnLst>
                              <p:par>
                                <p:cTn id="23" presetID="53" presetClass="entr" presetSubtype="0" fill="hold" grpId="0" nodeType="afterEffect" nodePh="1">
                                  <p:stCondLst>
                                    <p:cond delay="0"/>
                                  </p:stCondLst>
                                  <p:endCondLst>
                                    <p:cond evt="begin" delay="0">
                                      <p:tn val="23"/>
                                    </p:cond>
                                  </p:end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9">
                                            <p:txEl>
                                              <p:pRg st="0" end="0"/>
                                            </p:txEl>
                                          </p:spTgt>
                                        </p:tgtEl>
                                      </p:cBhvr>
                                    </p:animEffect>
                                  </p:childTnLst>
                                </p:cTn>
                              </p:par>
                            </p:childTnLst>
                          </p:cTn>
                        </p:par>
                        <p:par>
                          <p:cTn id="28" fill="hold">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0000"/>
                            </p:stCondLst>
                            <p:childTnLst>
                              <p:par>
                                <p:cTn id="35" presetID="53" presetClass="entr" presetSubtype="0" fill="hold" grpId="0" nodeType="after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p:cTn id="37"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8"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9" dur="2000"/>
                                        <p:tgtEl>
                                          <p:spTgt spid="11">
                                            <p:txEl>
                                              <p:pRg st="0" end="0"/>
                                            </p:txEl>
                                          </p:spTgt>
                                        </p:tgtEl>
                                      </p:cBhvr>
                                    </p:animEffect>
                                  </p:childTnLst>
                                </p:cTn>
                              </p:par>
                            </p:childTnLst>
                          </p:cTn>
                        </p:par>
                        <p:par>
                          <p:cTn id="40" fill="hold">
                            <p:stCondLst>
                              <p:cond delay="12000"/>
                            </p:stCondLst>
                            <p:childTnLst>
                              <p:par>
                                <p:cTn id="41" presetID="22" presetClass="entr" presetSubtype="1" fill="hold" grpId="0" nodeType="afterEffect">
                                  <p:stCondLst>
                                    <p:cond delay="0"/>
                                  </p:stCondLst>
                                  <p:childTnLst>
                                    <p:set>
                                      <p:cBhvr>
                                        <p:cTn id="42" dur="1" fill="hold">
                                          <p:stCondLst>
                                            <p:cond delay="0"/>
                                          </p:stCondLst>
                                        </p:cTn>
                                        <p:tgtEl>
                                          <p:spTgt spid="12">
                                            <p:bg/>
                                          </p:spTgt>
                                        </p:tgtEl>
                                        <p:attrNameLst>
                                          <p:attrName>style.visibility</p:attrName>
                                        </p:attrNameLst>
                                      </p:cBhvr>
                                      <p:to>
                                        <p:strVal val="visible"/>
                                      </p:to>
                                    </p:set>
                                    <p:animEffect transition="in" filter="wipe(up)">
                                      <p:cBhvr>
                                        <p:cTn id="43" dur="2000"/>
                                        <p:tgtEl>
                                          <p:spTgt spid="12">
                                            <p:bg/>
                                          </p:spTgt>
                                        </p:tgtEl>
                                      </p:cBhvr>
                                    </p:animEffect>
                                  </p:childTnLst>
                                </p:cTn>
                              </p:par>
                            </p:childTnLst>
                          </p:cTn>
                        </p:par>
                        <p:par>
                          <p:cTn id="44" fill="hold">
                            <p:stCondLst>
                              <p:cond delay="14000"/>
                            </p:stCondLst>
                            <p:childTnLst>
                              <p:par>
                                <p:cTn id="45" presetID="22" presetClass="entr" presetSubtype="1" fill="hold" grpId="0" nodeType="afterEffect" nodePh="1">
                                  <p:stCondLst>
                                    <p:cond delay="0"/>
                                  </p:stCondLst>
                                  <p:endCondLst>
                                    <p:cond evt="begin" delay="0">
                                      <p:tn val="45"/>
                                    </p:cond>
                                  </p:end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up)">
                                      <p:cBhvr>
                                        <p:cTn id="47" dur="2000"/>
                                        <p:tgtEl>
                                          <p:spTgt spid="12">
                                            <p:txEl>
                                              <p:pRg st="0" end="0"/>
                                            </p:txEl>
                                          </p:spTgt>
                                        </p:tgtEl>
                                      </p:cBhvr>
                                    </p:animEffect>
                                  </p:childTnLst>
                                </p:cTn>
                              </p:par>
                            </p:childTnLst>
                          </p:cTn>
                        </p:par>
                        <p:par>
                          <p:cTn id="48" fill="hold">
                            <p:stCondLst>
                              <p:cond delay="16000"/>
                            </p:stCondLst>
                            <p:childTnLst>
                              <p:par>
                                <p:cTn id="49" presetID="53" presetClass="entr" presetSubtype="0" fill="hold" grpId="0" nodeType="afterEffect">
                                  <p:stCondLst>
                                    <p:cond delay="0"/>
                                  </p:stCondLst>
                                  <p:childTnLst>
                                    <p:set>
                                      <p:cBhvr>
                                        <p:cTn id="50" dur="1" fill="hold">
                                          <p:stCondLst>
                                            <p:cond delay="0"/>
                                          </p:stCondLst>
                                        </p:cTn>
                                        <p:tgtEl>
                                          <p:spTgt spid="17">
                                            <p:bg/>
                                          </p:spTgt>
                                        </p:tgtEl>
                                        <p:attrNameLst>
                                          <p:attrName>style.visibility</p:attrName>
                                        </p:attrNameLst>
                                      </p:cBhvr>
                                      <p:to>
                                        <p:strVal val="visible"/>
                                      </p:to>
                                    </p:set>
                                    <p:anim calcmode="lin" valueType="num">
                                      <p:cBhvr>
                                        <p:cTn id="51" dur="2000" fill="hold"/>
                                        <p:tgtEl>
                                          <p:spTgt spid="17">
                                            <p:bg/>
                                          </p:spTgt>
                                        </p:tgtEl>
                                        <p:attrNameLst>
                                          <p:attrName>ppt_w</p:attrName>
                                        </p:attrNameLst>
                                      </p:cBhvr>
                                      <p:tavLst>
                                        <p:tav tm="0">
                                          <p:val>
                                            <p:fltVal val="0"/>
                                          </p:val>
                                        </p:tav>
                                        <p:tav tm="100000">
                                          <p:val>
                                            <p:strVal val="#ppt_w"/>
                                          </p:val>
                                        </p:tav>
                                      </p:tavLst>
                                    </p:anim>
                                    <p:anim calcmode="lin" valueType="num">
                                      <p:cBhvr>
                                        <p:cTn id="52" dur="2000" fill="hold"/>
                                        <p:tgtEl>
                                          <p:spTgt spid="17">
                                            <p:bg/>
                                          </p:spTgt>
                                        </p:tgtEl>
                                        <p:attrNameLst>
                                          <p:attrName>ppt_h</p:attrName>
                                        </p:attrNameLst>
                                      </p:cBhvr>
                                      <p:tavLst>
                                        <p:tav tm="0">
                                          <p:val>
                                            <p:fltVal val="0"/>
                                          </p:val>
                                        </p:tav>
                                        <p:tav tm="100000">
                                          <p:val>
                                            <p:strVal val="#ppt_h"/>
                                          </p:val>
                                        </p:tav>
                                      </p:tavLst>
                                    </p:anim>
                                    <p:animEffect transition="in" filter="fade">
                                      <p:cBhvr>
                                        <p:cTn id="53" dur="2000"/>
                                        <p:tgtEl>
                                          <p:spTgt spid="17">
                                            <p:bg/>
                                          </p:spTgt>
                                        </p:tgtEl>
                                      </p:cBhvr>
                                    </p:animEffect>
                                  </p:childTnLst>
                                </p:cTn>
                              </p:par>
                            </p:childTnLst>
                          </p:cTn>
                        </p:par>
                        <p:par>
                          <p:cTn id="54" fill="hold">
                            <p:stCondLst>
                              <p:cond delay="18000"/>
                            </p:stCondLst>
                            <p:childTnLst>
                              <p:par>
                                <p:cTn id="55" presetID="53" presetClass="entr" presetSubtype="0" fill="hold" grpId="0" nodeType="afterEffect" nodePh="1">
                                  <p:stCondLst>
                                    <p:cond delay="0"/>
                                  </p:stCondLst>
                                  <p:endCondLst>
                                    <p:cond evt="begin" delay="0">
                                      <p:tn val="55"/>
                                    </p:cond>
                                  </p:end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p:cTn id="57" dur="2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8" dur="20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59" dur="2000"/>
                                        <p:tgtEl>
                                          <p:spTgt spid="17">
                                            <p:txEl>
                                              <p:pRg st="0" end="0"/>
                                            </p:txEl>
                                          </p:spTgt>
                                        </p:tgtEl>
                                      </p:cBhvr>
                                    </p:animEffect>
                                  </p:childTnLst>
                                </p:cTn>
                              </p:par>
                            </p:childTnLst>
                          </p:cTn>
                        </p:par>
                        <p:par>
                          <p:cTn id="60" fill="hold">
                            <p:stCondLst>
                              <p:cond delay="20000"/>
                            </p:stCondLst>
                            <p:childTnLst>
                              <p:par>
                                <p:cTn id="61" presetID="53" presetClass="entr" presetSubtype="0" fill="hold" grpId="0" nodeType="after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 calcmode="lin" valueType="num">
                                      <p:cBhvr>
                                        <p:cTn id="63"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4" dur="2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65" dur="2000"/>
                                        <p:tgtEl>
                                          <p:spTgt spid="13">
                                            <p:txEl>
                                              <p:pRg st="0" end="0"/>
                                            </p:txEl>
                                          </p:spTgt>
                                        </p:tgtEl>
                                      </p:cBhvr>
                                    </p:animEffect>
                                  </p:childTnLst>
                                </p:cTn>
                              </p:par>
                            </p:childTnLst>
                          </p:cTn>
                        </p:par>
                        <p:par>
                          <p:cTn id="66" fill="hold">
                            <p:stCondLst>
                              <p:cond delay="22000"/>
                            </p:stCondLst>
                            <p:childTnLst>
                              <p:par>
                                <p:cTn id="67" presetID="53" presetClass="entr" presetSubtype="0" fill="hold" grpId="0" nodeType="afterEffect">
                                  <p:stCondLst>
                                    <p:cond delay="0"/>
                                  </p:stCondLst>
                                  <p:childTnLst>
                                    <p:set>
                                      <p:cBhvr>
                                        <p:cTn id="68" dur="1" fill="hold">
                                          <p:stCondLst>
                                            <p:cond delay="0"/>
                                          </p:stCondLst>
                                        </p:cTn>
                                        <p:tgtEl>
                                          <p:spTgt spid="18">
                                            <p:bg/>
                                          </p:spTgt>
                                        </p:tgtEl>
                                        <p:attrNameLst>
                                          <p:attrName>style.visibility</p:attrName>
                                        </p:attrNameLst>
                                      </p:cBhvr>
                                      <p:to>
                                        <p:strVal val="visible"/>
                                      </p:to>
                                    </p:set>
                                    <p:anim calcmode="lin" valueType="num">
                                      <p:cBhvr>
                                        <p:cTn id="69" dur="2000" fill="hold"/>
                                        <p:tgtEl>
                                          <p:spTgt spid="18">
                                            <p:bg/>
                                          </p:spTgt>
                                        </p:tgtEl>
                                        <p:attrNameLst>
                                          <p:attrName>ppt_w</p:attrName>
                                        </p:attrNameLst>
                                      </p:cBhvr>
                                      <p:tavLst>
                                        <p:tav tm="0">
                                          <p:val>
                                            <p:fltVal val="0"/>
                                          </p:val>
                                        </p:tav>
                                        <p:tav tm="100000">
                                          <p:val>
                                            <p:strVal val="#ppt_w"/>
                                          </p:val>
                                        </p:tav>
                                      </p:tavLst>
                                    </p:anim>
                                    <p:anim calcmode="lin" valueType="num">
                                      <p:cBhvr>
                                        <p:cTn id="70" dur="2000" fill="hold"/>
                                        <p:tgtEl>
                                          <p:spTgt spid="18">
                                            <p:bg/>
                                          </p:spTgt>
                                        </p:tgtEl>
                                        <p:attrNameLst>
                                          <p:attrName>ppt_h</p:attrName>
                                        </p:attrNameLst>
                                      </p:cBhvr>
                                      <p:tavLst>
                                        <p:tav tm="0">
                                          <p:val>
                                            <p:fltVal val="0"/>
                                          </p:val>
                                        </p:tav>
                                        <p:tav tm="100000">
                                          <p:val>
                                            <p:strVal val="#ppt_h"/>
                                          </p:val>
                                        </p:tav>
                                      </p:tavLst>
                                    </p:anim>
                                    <p:animEffect transition="in" filter="fade">
                                      <p:cBhvr>
                                        <p:cTn id="71" dur="2000"/>
                                        <p:tgtEl>
                                          <p:spTgt spid="18">
                                            <p:bg/>
                                          </p:spTgt>
                                        </p:tgtEl>
                                      </p:cBhvr>
                                    </p:animEffect>
                                  </p:childTnLst>
                                </p:cTn>
                              </p:par>
                            </p:childTnLst>
                          </p:cTn>
                        </p:par>
                        <p:par>
                          <p:cTn id="72" fill="hold">
                            <p:stCondLst>
                              <p:cond delay="24000"/>
                            </p:stCondLst>
                            <p:childTnLst>
                              <p:par>
                                <p:cTn id="73" presetID="53" presetClass="entr" presetSubtype="0" fill="hold" grpId="0" nodeType="afterEffect" nodePh="1">
                                  <p:stCondLst>
                                    <p:cond delay="0"/>
                                  </p:stCondLst>
                                  <p:endCondLst>
                                    <p:cond evt="begin" delay="0">
                                      <p:tn val="73"/>
                                    </p:cond>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p:cTn id="75" dur="2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76" dur="20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77" dur="2000"/>
                                        <p:tgtEl>
                                          <p:spTgt spid="18">
                                            <p:txEl>
                                              <p:pRg st="0" end="0"/>
                                            </p:txEl>
                                          </p:spTgt>
                                        </p:tgtEl>
                                      </p:cBhvr>
                                    </p:animEffect>
                                  </p:childTnLst>
                                </p:cTn>
                              </p:par>
                            </p:childTnLst>
                          </p:cTn>
                        </p:par>
                        <p:par>
                          <p:cTn id="78" fill="hold">
                            <p:stCondLst>
                              <p:cond delay="26000"/>
                            </p:stCondLst>
                            <p:childTnLst>
                              <p:par>
                                <p:cTn id="79" presetID="53" presetClass="entr" presetSubtype="0" fill="hold" grpId="0" nodeType="afterEffect">
                                  <p:stCondLst>
                                    <p:cond delay="0"/>
                                  </p:stCondLst>
                                  <p:childTnLst>
                                    <p:set>
                                      <p:cBhvr>
                                        <p:cTn id="80" dur="1" fill="hold">
                                          <p:stCondLst>
                                            <p:cond delay="0"/>
                                          </p:stCondLst>
                                        </p:cTn>
                                        <p:tgtEl>
                                          <p:spTgt spid="14">
                                            <p:txEl>
                                              <p:pRg st="0" end="0"/>
                                            </p:txEl>
                                          </p:spTgt>
                                        </p:tgtEl>
                                        <p:attrNameLst>
                                          <p:attrName>style.visibility</p:attrName>
                                        </p:attrNameLst>
                                      </p:cBhvr>
                                      <p:to>
                                        <p:strVal val="visible"/>
                                      </p:to>
                                    </p:set>
                                    <p:anim calcmode="lin" valueType="num">
                                      <p:cBhvr>
                                        <p:cTn id="81" dur="2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2" dur="20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83" dur="2000"/>
                                        <p:tgtEl>
                                          <p:spTgt spid="14">
                                            <p:txEl>
                                              <p:pRg st="0" end="0"/>
                                            </p:txEl>
                                          </p:spTgt>
                                        </p:tgtEl>
                                      </p:cBhvr>
                                    </p:animEffect>
                                  </p:childTnLst>
                                </p:cTn>
                              </p:par>
                            </p:childTnLst>
                          </p:cTn>
                        </p:par>
                        <p:par>
                          <p:cTn id="84" fill="hold">
                            <p:stCondLst>
                              <p:cond delay="28000"/>
                            </p:stCondLst>
                            <p:childTnLst>
                              <p:par>
                                <p:cTn id="85" presetID="53" presetClass="entr" presetSubtype="0" fill="hold" grpId="0" nodeType="afterEffect">
                                  <p:stCondLst>
                                    <p:cond delay="0"/>
                                  </p:stCondLst>
                                  <p:childTnLst>
                                    <p:set>
                                      <p:cBhvr>
                                        <p:cTn id="86" dur="1" fill="hold">
                                          <p:stCondLst>
                                            <p:cond delay="0"/>
                                          </p:stCondLst>
                                        </p:cTn>
                                        <p:tgtEl>
                                          <p:spTgt spid="19">
                                            <p:bg/>
                                          </p:spTgt>
                                        </p:tgtEl>
                                        <p:attrNameLst>
                                          <p:attrName>style.visibility</p:attrName>
                                        </p:attrNameLst>
                                      </p:cBhvr>
                                      <p:to>
                                        <p:strVal val="visible"/>
                                      </p:to>
                                    </p:set>
                                    <p:anim calcmode="lin" valueType="num">
                                      <p:cBhvr>
                                        <p:cTn id="87" dur="2000" fill="hold"/>
                                        <p:tgtEl>
                                          <p:spTgt spid="19">
                                            <p:bg/>
                                          </p:spTgt>
                                        </p:tgtEl>
                                        <p:attrNameLst>
                                          <p:attrName>ppt_w</p:attrName>
                                        </p:attrNameLst>
                                      </p:cBhvr>
                                      <p:tavLst>
                                        <p:tav tm="0">
                                          <p:val>
                                            <p:fltVal val="0"/>
                                          </p:val>
                                        </p:tav>
                                        <p:tav tm="100000">
                                          <p:val>
                                            <p:strVal val="#ppt_w"/>
                                          </p:val>
                                        </p:tav>
                                      </p:tavLst>
                                    </p:anim>
                                    <p:anim calcmode="lin" valueType="num">
                                      <p:cBhvr>
                                        <p:cTn id="88" dur="2000" fill="hold"/>
                                        <p:tgtEl>
                                          <p:spTgt spid="19">
                                            <p:bg/>
                                          </p:spTgt>
                                        </p:tgtEl>
                                        <p:attrNameLst>
                                          <p:attrName>ppt_h</p:attrName>
                                        </p:attrNameLst>
                                      </p:cBhvr>
                                      <p:tavLst>
                                        <p:tav tm="0">
                                          <p:val>
                                            <p:fltVal val="0"/>
                                          </p:val>
                                        </p:tav>
                                        <p:tav tm="100000">
                                          <p:val>
                                            <p:strVal val="#ppt_h"/>
                                          </p:val>
                                        </p:tav>
                                      </p:tavLst>
                                    </p:anim>
                                    <p:animEffect transition="in" filter="fade">
                                      <p:cBhvr>
                                        <p:cTn id="89" dur="2000"/>
                                        <p:tgtEl>
                                          <p:spTgt spid="19">
                                            <p:bg/>
                                          </p:spTgt>
                                        </p:tgtEl>
                                      </p:cBhvr>
                                    </p:animEffect>
                                  </p:childTnLst>
                                </p:cTn>
                              </p:par>
                            </p:childTnLst>
                          </p:cTn>
                        </p:par>
                        <p:par>
                          <p:cTn id="90" fill="hold">
                            <p:stCondLst>
                              <p:cond delay="30000"/>
                            </p:stCondLst>
                            <p:childTnLst>
                              <p:par>
                                <p:cTn id="91" presetID="53" presetClass="entr" presetSubtype="0" fill="hold" grpId="0" nodeType="afterEffect" nodePh="1">
                                  <p:stCondLst>
                                    <p:cond delay="0"/>
                                  </p:stCondLst>
                                  <p:endCondLst>
                                    <p:cond evt="begin" delay="0">
                                      <p:tn val="91"/>
                                    </p:cond>
                                  </p:endCondLst>
                                  <p:childTnLst>
                                    <p:set>
                                      <p:cBhvr>
                                        <p:cTn id="92" dur="1" fill="hold">
                                          <p:stCondLst>
                                            <p:cond delay="0"/>
                                          </p:stCondLst>
                                        </p:cTn>
                                        <p:tgtEl>
                                          <p:spTgt spid="19">
                                            <p:txEl>
                                              <p:pRg st="0" end="0"/>
                                            </p:txEl>
                                          </p:spTgt>
                                        </p:tgtEl>
                                        <p:attrNameLst>
                                          <p:attrName>style.visibility</p:attrName>
                                        </p:attrNameLst>
                                      </p:cBhvr>
                                      <p:to>
                                        <p:strVal val="visible"/>
                                      </p:to>
                                    </p:set>
                                    <p:anim calcmode="lin" valueType="num">
                                      <p:cBhvr>
                                        <p:cTn id="93" dur="2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94" dur="20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5" dur="2000"/>
                                        <p:tgtEl>
                                          <p:spTgt spid="19">
                                            <p:txEl>
                                              <p:pRg st="0" end="0"/>
                                            </p:txEl>
                                          </p:spTgt>
                                        </p:tgtEl>
                                      </p:cBhvr>
                                    </p:animEffect>
                                  </p:childTnLst>
                                </p:cTn>
                              </p:par>
                            </p:childTnLst>
                          </p:cTn>
                        </p:par>
                        <p:par>
                          <p:cTn id="96" fill="hold">
                            <p:stCondLst>
                              <p:cond delay="32000"/>
                            </p:stCondLst>
                            <p:childTnLst>
                              <p:par>
                                <p:cTn id="97" presetID="53" presetClass="entr" presetSubtype="0" fill="hold" grpId="0" nodeType="afterEffect">
                                  <p:stCondLst>
                                    <p:cond delay="0"/>
                                  </p:stCondLst>
                                  <p:childTnLst>
                                    <p:set>
                                      <p:cBhvr>
                                        <p:cTn id="98" dur="1" fill="hold">
                                          <p:stCondLst>
                                            <p:cond delay="0"/>
                                          </p:stCondLst>
                                        </p:cTn>
                                        <p:tgtEl>
                                          <p:spTgt spid="15">
                                            <p:txEl>
                                              <p:pRg st="0" end="0"/>
                                            </p:txEl>
                                          </p:spTgt>
                                        </p:tgtEl>
                                        <p:attrNameLst>
                                          <p:attrName>style.visibility</p:attrName>
                                        </p:attrNameLst>
                                      </p:cBhvr>
                                      <p:to>
                                        <p:strVal val="visible"/>
                                      </p:to>
                                    </p:set>
                                    <p:anim calcmode="lin" valueType="num">
                                      <p:cBhvr>
                                        <p:cTn id="99" dur="2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00" dur="2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01" dur="2000"/>
                                        <p:tgtEl>
                                          <p:spTgt spid="15">
                                            <p:txEl>
                                              <p:pRg st="0" end="0"/>
                                            </p:txEl>
                                          </p:spTgt>
                                        </p:tgtEl>
                                      </p:cBhvr>
                                    </p:animEffect>
                                  </p:childTnLst>
                                </p:cTn>
                              </p:par>
                            </p:childTnLst>
                          </p:cTn>
                        </p:par>
                        <p:par>
                          <p:cTn id="102" fill="hold">
                            <p:stCondLst>
                              <p:cond delay="34000"/>
                            </p:stCondLst>
                            <p:childTnLst>
                              <p:par>
                                <p:cTn id="103" presetID="53" presetClass="entr" presetSubtype="0" fill="hold" grpId="0" nodeType="afterEffect">
                                  <p:stCondLst>
                                    <p:cond delay="0"/>
                                  </p:stCondLst>
                                  <p:childTnLst>
                                    <p:set>
                                      <p:cBhvr>
                                        <p:cTn id="104" dur="1" fill="hold">
                                          <p:stCondLst>
                                            <p:cond delay="0"/>
                                          </p:stCondLst>
                                        </p:cTn>
                                        <p:tgtEl>
                                          <p:spTgt spid="20">
                                            <p:bg/>
                                          </p:spTgt>
                                        </p:tgtEl>
                                        <p:attrNameLst>
                                          <p:attrName>style.visibility</p:attrName>
                                        </p:attrNameLst>
                                      </p:cBhvr>
                                      <p:to>
                                        <p:strVal val="visible"/>
                                      </p:to>
                                    </p:set>
                                    <p:anim calcmode="lin" valueType="num">
                                      <p:cBhvr>
                                        <p:cTn id="105" dur="2000" fill="hold"/>
                                        <p:tgtEl>
                                          <p:spTgt spid="20">
                                            <p:bg/>
                                          </p:spTgt>
                                        </p:tgtEl>
                                        <p:attrNameLst>
                                          <p:attrName>ppt_w</p:attrName>
                                        </p:attrNameLst>
                                      </p:cBhvr>
                                      <p:tavLst>
                                        <p:tav tm="0">
                                          <p:val>
                                            <p:fltVal val="0"/>
                                          </p:val>
                                        </p:tav>
                                        <p:tav tm="100000">
                                          <p:val>
                                            <p:strVal val="#ppt_w"/>
                                          </p:val>
                                        </p:tav>
                                      </p:tavLst>
                                    </p:anim>
                                    <p:anim calcmode="lin" valueType="num">
                                      <p:cBhvr>
                                        <p:cTn id="106" dur="2000" fill="hold"/>
                                        <p:tgtEl>
                                          <p:spTgt spid="20">
                                            <p:bg/>
                                          </p:spTgt>
                                        </p:tgtEl>
                                        <p:attrNameLst>
                                          <p:attrName>ppt_h</p:attrName>
                                        </p:attrNameLst>
                                      </p:cBhvr>
                                      <p:tavLst>
                                        <p:tav tm="0">
                                          <p:val>
                                            <p:fltVal val="0"/>
                                          </p:val>
                                        </p:tav>
                                        <p:tav tm="100000">
                                          <p:val>
                                            <p:strVal val="#ppt_h"/>
                                          </p:val>
                                        </p:tav>
                                      </p:tavLst>
                                    </p:anim>
                                    <p:animEffect transition="in" filter="fade">
                                      <p:cBhvr>
                                        <p:cTn id="107" dur="2000"/>
                                        <p:tgtEl>
                                          <p:spTgt spid="20">
                                            <p:bg/>
                                          </p:spTgt>
                                        </p:tgtEl>
                                      </p:cBhvr>
                                    </p:animEffect>
                                  </p:childTnLst>
                                </p:cTn>
                              </p:par>
                            </p:childTnLst>
                          </p:cTn>
                        </p:par>
                        <p:par>
                          <p:cTn id="108" fill="hold">
                            <p:stCondLst>
                              <p:cond delay="36000"/>
                            </p:stCondLst>
                            <p:childTnLst>
                              <p:par>
                                <p:cTn id="109" presetID="53" presetClass="entr" presetSubtype="0" fill="hold" grpId="0" nodeType="afterEffect" nodePh="1">
                                  <p:stCondLst>
                                    <p:cond delay="0"/>
                                  </p:stCondLst>
                                  <p:endCondLst>
                                    <p:cond evt="begin" delay="0">
                                      <p:tn val="109"/>
                                    </p:cond>
                                  </p:endCondLst>
                                  <p:childTnLst>
                                    <p:set>
                                      <p:cBhvr>
                                        <p:cTn id="110" dur="1" fill="hold">
                                          <p:stCondLst>
                                            <p:cond delay="0"/>
                                          </p:stCondLst>
                                        </p:cTn>
                                        <p:tgtEl>
                                          <p:spTgt spid="20">
                                            <p:txEl>
                                              <p:pRg st="0" end="0"/>
                                            </p:txEl>
                                          </p:spTgt>
                                        </p:tgtEl>
                                        <p:attrNameLst>
                                          <p:attrName>style.visibility</p:attrName>
                                        </p:attrNameLst>
                                      </p:cBhvr>
                                      <p:to>
                                        <p:strVal val="visible"/>
                                      </p:to>
                                    </p:set>
                                    <p:anim calcmode="lin" valueType="num">
                                      <p:cBhvr>
                                        <p:cTn id="111" dur="2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12" dur="20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3" dur="2000"/>
                                        <p:tgtEl>
                                          <p:spTgt spid="20">
                                            <p:txEl>
                                              <p:pRg st="0" end="0"/>
                                            </p:txEl>
                                          </p:spTgt>
                                        </p:tgtEl>
                                      </p:cBhvr>
                                    </p:animEffect>
                                  </p:childTnLst>
                                </p:cTn>
                              </p:par>
                            </p:childTnLst>
                          </p:cTn>
                        </p:par>
                        <p:par>
                          <p:cTn id="114" fill="hold">
                            <p:stCondLst>
                              <p:cond delay="38000"/>
                            </p:stCondLst>
                            <p:childTnLst>
                              <p:par>
                                <p:cTn id="115" presetID="53" presetClass="entr" presetSubtype="0" fill="hold" grpId="0" nodeType="afterEffect">
                                  <p:stCondLst>
                                    <p:cond delay="0"/>
                                  </p:stCondLst>
                                  <p:childTnLst>
                                    <p:set>
                                      <p:cBhvr>
                                        <p:cTn id="116" dur="1" fill="hold">
                                          <p:stCondLst>
                                            <p:cond delay="0"/>
                                          </p:stCondLst>
                                        </p:cTn>
                                        <p:tgtEl>
                                          <p:spTgt spid="16">
                                            <p:txEl>
                                              <p:pRg st="0" end="0"/>
                                            </p:txEl>
                                          </p:spTgt>
                                        </p:tgtEl>
                                        <p:attrNameLst>
                                          <p:attrName>style.visibility</p:attrName>
                                        </p:attrNameLst>
                                      </p:cBhvr>
                                      <p:to>
                                        <p:strVal val="visible"/>
                                      </p:to>
                                    </p:set>
                                    <p:anim calcmode="lin" valueType="num">
                                      <p:cBhvr>
                                        <p:cTn id="117" dur="2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18" dur="2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19" dur="2000"/>
                                        <p:tgtEl>
                                          <p:spTgt spid="16">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2000"/>
                                        <p:tgtEl>
                                          <p:spTgt spid="4">
                                            <p:txEl>
                                              <p:pRg st="0" end="0"/>
                                            </p:txEl>
                                          </p:spTgt>
                                        </p:tgtEl>
                                      </p:cBhvr>
                                    </p:animEffect>
                                    <p:set>
                                      <p:cBhvr>
                                        <p:cTn id="124" dur="1" fill="hold">
                                          <p:stCondLst>
                                            <p:cond delay="1999"/>
                                          </p:stCondLst>
                                        </p:cTn>
                                        <p:tgtEl>
                                          <p:spTgt spid="4">
                                            <p:txEl>
                                              <p:pRg st="0" end="0"/>
                                            </p:txEl>
                                          </p:spTgt>
                                        </p:tgtEl>
                                        <p:attrNameLst>
                                          <p:attrName>style.visibility</p:attrName>
                                        </p:attrNameLst>
                                      </p:cBhvr>
                                      <p:to>
                                        <p:strVal val="hidden"/>
                                      </p:to>
                                    </p:set>
                                  </p:childTnLst>
                                </p:cTn>
                              </p:par>
                              <p:par>
                                <p:cTn id="125" presetID="10" presetClass="exit" presetSubtype="0" fill="hold" grpId="1" nodeType="withEffect" nodePh="1">
                                  <p:stCondLst>
                                    <p:cond delay="0"/>
                                  </p:stCondLst>
                                  <p:endCondLst>
                                    <p:cond evt="begin" delay="0">
                                      <p:tn val="125"/>
                                    </p:cond>
                                  </p:endCondLst>
                                  <p:childTnLst>
                                    <p:animEffect transition="out" filter="fade">
                                      <p:cBhvr>
                                        <p:cTn id="126" dur="2000"/>
                                        <p:tgtEl>
                                          <p:spTgt spid="9">
                                            <p:txEl>
                                              <p:pRg st="0" end="0"/>
                                            </p:txEl>
                                          </p:spTgt>
                                        </p:tgtEl>
                                      </p:cBhvr>
                                    </p:animEffect>
                                    <p:set>
                                      <p:cBhvr>
                                        <p:cTn id="127" dur="1" fill="hold">
                                          <p:stCondLst>
                                            <p:cond delay="1999"/>
                                          </p:stCondLst>
                                        </p:cTn>
                                        <p:tgtEl>
                                          <p:spTgt spid="9">
                                            <p:txEl>
                                              <p:pRg st="0" end="0"/>
                                            </p:txEl>
                                          </p:spTgt>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9">
                                            <p:bg/>
                                          </p:spTgt>
                                        </p:tgtEl>
                                      </p:cBhvr>
                                    </p:animEffect>
                                    <p:set>
                                      <p:cBhvr>
                                        <p:cTn id="130" dur="1" fill="hold">
                                          <p:stCondLst>
                                            <p:cond delay="1999"/>
                                          </p:stCondLst>
                                        </p:cTn>
                                        <p:tgtEl>
                                          <p:spTgt spid="9">
                                            <p:bg/>
                                          </p:spTgt>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2000"/>
                                        <p:tgtEl>
                                          <p:spTgt spid="5">
                                            <p:txEl>
                                              <p:pRg st="0" end="0"/>
                                            </p:txEl>
                                          </p:spTgt>
                                        </p:tgtEl>
                                      </p:cBhvr>
                                    </p:animEffect>
                                    <p:set>
                                      <p:cBhvr>
                                        <p:cTn id="133" dur="1" fill="hold">
                                          <p:stCondLst>
                                            <p:cond delay="1999"/>
                                          </p:stCondLst>
                                        </p:cTn>
                                        <p:tgtEl>
                                          <p:spTgt spid="5">
                                            <p:txEl>
                                              <p:pRg st="0" end="0"/>
                                            </p:txEl>
                                          </p:spTgt>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11">
                                            <p:txEl>
                                              <p:pRg st="0" end="0"/>
                                            </p:txEl>
                                          </p:spTgt>
                                        </p:tgtEl>
                                      </p:cBhvr>
                                    </p:animEffect>
                                    <p:set>
                                      <p:cBhvr>
                                        <p:cTn id="136" dur="1" fill="hold">
                                          <p:stCondLst>
                                            <p:cond delay="1999"/>
                                          </p:stCondLst>
                                        </p:cTn>
                                        <p:tgtEl>
                                          <p:spTgt spid="11">
                                            <p:txEl>
                                              <p:pRg st="0" end="0"/>
                                            </p:txEl>
                                          </p:spTgt>
                                        </p:tgtEl>
                                        <p:attrNameLst>
                                          <p:attrName>style.visibility</p:attrName>
                                        </p:attrNameLst>
                                      </p:cBhvr>
                                      <p:to>
                                        <p:strVal val="hidden"/>
                                      </p:to>
                                    </p:set>
                                  </p:childTnLst>
                                </p:cTn>
                              </p:par>
                              <p:par>
                                <p:cTn id="137" presetID="10" presetClass="exit" presetSubtype="0" fill="hold" grpId="1" nodeType="withEffect" nodePh="1">
                                  <p:stCondLst>
                                    <p:cond delay="0"/>
                                  </p:stCondLst>
                                  <p:endCondLst>
                                    <p:cond evt="begin" delay="0">
                                      <p:tn val="137"/>
                                    </p:cond>
                                  </p:endCondLst>
                                  <p:childTnLst>
                                    <p:animEffect transition="out" filter="fade">
                                      <p:cBhvr>
                                        <p:cTn id="138" dur="2000"/>
                                        <p:tgtEl>
                                          <p:spTgt spid="12">
                                            <p:txEl>
                                              <p:pRg st="0" end="0"/>
                                            </p:txEl>
                                          </p:spTgt>
                                        </p:tgtEl>
                                      </p:cBhvr>
                                    </p:animEffect>
                                    <p:set>
                                      <p:cBhvr>
                                        <p:cTn id="139" dur="1" fill="hold">
                                          <p:stCondLst>
                                            <p:cond delay="1999"/>
                                          </p:stCondLst>
                                        </p:cTn>
                                        <p:tgtEl>
                                          <p:spTgt spid="12">
                                            <p:txEl>
                                              <p:pRg st="0" end="0"/>
                                            </p:txEl>
                                          </p:spTgt>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12">
                                            <p:bg/>
                                          </p:spTgt>
                                        </p:tgtEl>
                                      </p:cBhvr>
                                    </p:animEffect>
                                    <p:set>
                                      <p:cBhvr>
                                        <p:cTn id="142" dur="1" fill="hold">
                                          <p:stCondLst>
                                            <p:cond delay="1999"/>
                                          </p:stCondLst>
                                        </p:cTn>
                                        <p:tgtEl>
                                          <p:spTgt spid="12">
                                            <p:bg/>
                                          </p:spTgt>
                                        </p:tgtEl>
                                        <p:attrNameLst>
                                          <p:attrName>style.visibility</p:attrName>
                                        </p:attrNameLst>
                                      </p:cBhvr>
                                      <p:to>
                                        <p:strVal val="hidden"/>
                                      </p:to>
                                    </p:set>
                                  </p:childTnLst>
                                </p:cTn>
                              </p:par>
                              <p:par>
                                <p:cTn id="143" presetID="10" presetClass="exit" presetSubtype="0" fill="hold" grpId="1" nodeType="withEffect" nodePh="1">
                                  <p:stCondLst>
                                    <p:cond delay="0"/>
                                  </p:stCondLst>
                                  <p:endCondLst>
                                    <p:cond evt="begin" delay="0">
                                      <p:tn val="143"/>
                                    </p:cond>
                                  </p:endCondLst>
                                  <p:childTnLst>
                                    <p:animEffect transition="out" filter="fade">
                                      <p:cBhvr>
                                        <p:cTn id="144" dur="2000"/>
                                        <p:tgtEl>
                                          <p:spTgt spid="17">
                                            <p:txEl>
                                              <p:pRg st="0" end="0"/>
                                            </p:txEl>
                                          </p:spTgt>
                                        </p:tgtEl>
                                      </p:cBhvr>
                                    </p:animEffect>
                                    <p:set>
                                      <p:cBhvr>
                                        <p:cTn id="145" dur="1" fill="hold">
                                          <p:stCondLst>
                                            <p:cond delay="1999"/>
                                          </p:stCondLst>
                                        </p:cTn>
                                        <p:tgtEl>
                                          <p:spTgt spid="17">
                                            <p:txEl>
                                              <p:pRg st="0" end="0"/>
                                            </p:txEl>
                                          </p:spTgt>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17">
                                            <p:bg/>
                                          </p:spTgt>
                                        </p:tgtEl>
                                      </p:cBhvr>
                                    </p:animEffect>
                                    <p:set>
                                      <p:cBhvr>
                                        <p:cTn id="148" dur="1" fill="hold">
                                          <p:stCondLst>
                                            <p:cond delay="1999"/>
                                          </p:stCondLst>
                                        </p:cTn>
                                        <p:tgtEl>
                                          <p:spTgt spid="17">
                                            <p:bg/>
                                          </p:spTgt>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13">
                                            <p:txEl>
                                              <p:pRg st="0" end="0"/>
                                            </p:txEl>
                                          </p:spTgt>
                                        </p:tgtEl>
                                      </p:cBhvr>
                                    </p:animEffect>
                                    <p:set>
                                      <p:cBhvr>
                                        <p:cTn id="151" dur="1" fill="hold">
                                          <p:stCondLst>
                                            <p:cond delay="1999"/>
                                          </p:stCondLst>
                                        </p:cTn>
                                        <p:tgtEl>
                                          <p:spTgt spid="13">
                                            <p:txEl>
                                              <p:pRg st="0" end="0"/>
                                            </p:txEl>
                                          </p:spTgt>
                                        </p:tgtEl>
                                        <p:attrNameLst>
                                          <p:attrName>style.visibility</p:attrName>
                                        </p:attrNameLst>
                                      </p:cBhvr>
                                      <p:to>
                                        <p:strVal val="hidden"/>
                                      </p:to>
                                    </p:set>
                                  </p:childTnLst>
                                </p:cTn>
                              </p:par>
                              <p:par>
                                <p:cTn id="152" presetID="10" presetClass="exit" presetSubtype="0" fill="hold" grpId="1" nodeType="withEffect" nodePh="1">
                                  <p:stCondLst>
                                    <p:cond delay="0"/>
                                  </p:stCondLst>
                                  <p:endCondLst>
                                    <p:cond evt="begin" delay="0">
                                      <p:tn val="152"/>
                                    </p:cond>
                                  </p:endCondLst>
                                  <p:childTnLst>
                                    <p:animEffect transition="out" filter="fade">
                                      <p:cBhvr>
                                        <p:cTn id="153" dur="2000"/>
                                        <p:tgtEl>
                                          <p:spTgt spid="18">
                                            <p:txEl>
                                              <p:pRg st="0" end="0"/>
                                            </p:txEl>
                                          </p:spTgt>
                                        </p:tgtEl>
                                      </p:cBhvr>
                                    </p:animEffect>
                                    <p:set>
                                      <p:cBhvr>
                                        <p:cTn id="154" dur="1" fill="hold">
                                          <p:stCondLst>
                                            <p:cond delay="1999"/>
                                          </p:stCondLst>
                                        </p:cTn>
                                        <p:tgtEl>
                                          <p:spTgt spid="18">
                                            <p:txEl>
                                              <p:pRg st="0" end="0"/>
                                            </p:txEl>
                                          </p:spTgt>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18">
                                            <p:bg/>
                                          </p:spTgt>
                                        </p:tgtEl>
                                      </p:cBhvr>
                                    </p:animEffect>
                                    <p:set>
                                      <p:cBhvr>
                                        <p:cTn id="157" dur="1" fill="hold">
                                          <p:stCondLst>
                                            <p:cond delay="1999"/>
                                          </p:stCondLst>
                                        </p:cTn>
                                        <p:tgtEl>
                                          <p:spTgt spid="18">
                                            <p:bg/>
                                          </p:spTgt>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2000"/>
                                        <p:tgtEl>
                                          <p:spTgt spid="14">
                                            <p:txEl>
                                              <p:pRg st="0" end="0"/>
                                            </p:txEl>
                                          </p:spTgt>
                                        </p:tgtEl>
                                      </p:cBhvr>
                                    </p:animEffect>
                                    <p:set>
                                      <p:cBhvr>
                                        <p:cTn id="160" dur="1" fill="hold">
                                          <p:stCondLst>
                                            <p:cond delay="1999"/>
                                          </p:stCondLst>
                                        </p:cTn>
                                        <p:tgtEl>
                                          <p:spTgt spid="14">
                                            <p:txEl>
                                              <p:pRg st="0" end="0"/>
                                            </p:txEl>
                                          </p:spTgt>
                                        </p:tgtEl>
                                        <p:attrNameLst>
                                          <p:attrName>style.visibility</p:attrName>
                                        </p:attrNameLst>
                                      </p:cBhvr>
                                      <p:to>
                                        <p:strVal val="hidden"/>
                                      </p:to>
                                    </p:set>
                                  </p:childTnLst>
                                </p:cTn>
                              </p:par>
                              <p:par>
                                <p:cTn id="161" presetID="10" presetClass="exit" presetSubtype="0" fill="hold" grpId="1" nodeType="withEffect" nodePh="1">
                                  <p:stCondLst>
                                    <p:cond delay="0"/>
                                  </p:stCondLst>
                                  <p:endCondLst>
                                    <p:cond evt="begin" delay="0">
                                      <p:tn val="161"/>
                                    </p:cond>
                                  </p:endCondLst>
                                  <p:childTnLst>
                                    <p:animEffect transition="out" filter="fade">
                                      <p:cBhvr>
                                        <p:cTn id="162" dur="2000"/>
                                        <p:tgtEl>
                                          <p:spTgt spid="19">
                                            <p:txEl>
                                              <p:pRg st="0" end="0"/>
                                            </p:txEl>
                                          </p:spTgt>
                                        </p:tgtEl>
                                      </p:cBhvr>
                                    </p:animEffect>
                                    <p:set>
                                      <p:cBhvr>
                                        <p:cTn id="163" dur="1" fill="hold">
                                          <p:stCondLst>
                                            <p:cond delay="1999"/>
                                          </p:stCondLst>
                                        </p:cTn>
                                        <p:tgtEl>
                                          <p:spTgt spid="19">
                                            <p:txEl>
                                              <p:pRg st="0" end="0"/>
                                            </p:txEl>
                                          </p:spTgt>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2000"/>
                                        <p:tgtEl>
                                          <p:spTgt spid="19">
                                            <p:bg/>
                                          </p:spTgt>
                                        </p:tgtEl>
                                      </p:cBhvr>
                                    </p:animEffect>
                                    <p:set>
                                      <p:cBhvr>
                                        <p:cTn id="166" dur="1" fill="hold">
                                          <p:stCondLst>
                                            <p:cond delay="1999"/>
                                          </p:stCondLst>
                                        </p:cTn>
                                        <p:tgtEl>
                                          <p:spTgt spid="19">
                                            <p:bg/>
                                          </p:spTgt>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2000"/>
                                        <p:tgtEl>
                                          <p:spTgt spid="15">
                                            <p:txEl>
                                              <p:pRg st="0" end="0"/>
                                            </p:txEl>
                                          </p:spTgt>
                                        </p:tgtEl>
                                      </p:cBhvr>
                                    </p:animEffect>
                                    <p:set>
                                      <p:cBhvr>
                                        <p:cTn id="169" dur="1" fill="hold">
                                          <p:stCondLst>
                                            <p:cond delay="1999"/>
                                          </p:stCondLst>
                                        </p:cTn>
                                        <p:tgtEl>
                                          <p:spTgt spid="15">
                                            <p:txEl>
                                              <p:pRg st="0" end="0"/>
                                            </p:txEl>
                                          </p:spTgt>
                                        </p:tgtEl>
                                        <p:attrNameLst>
                                          <p:attrName>style.visibility</p:attrName>
                                        </p:attrNameLst>
                                      </p:cBhvr>
                                      <p:to>
                                        <p:strVal val="hidden"/>
                                      </p:to>
                                    </p:set>
                                  </p:childTnLst>
                                </p:cTn>
                              </p:par>
                              <p:par>
                                <p:cTn id="170" presetID="10" presetClass="exit" presetSubtype="0" fill="hold" grpId="1" nodeType="withEffect" nodePh="1">
                                  <p:stCondLst>
                                    <p:cond delay="0"/>
                                  </p:stCondLst>
                                  <p:endCondLst>
                                    <p:cond evt="begin" delay="0">
                                      <p:tn val="170"/>
                                    </p:cond>
                                  </p:endCondLst>
                                  <p:childTnLst>
                                    <p:animEffect transition="out" filter="fade">
                                      <p:cBhvr>
                                        <p:cTn id="171" dur="2000"/>
                                        <p:tgtEl>
                                          <p:spTgt spid="20">
                                            <p:txEl>
                                              <p:pRg st="0" end="0"/>
                                            </p:txEl>
                                          </p:spTgt>
                                        </p:tgtEl>
                                      </p:cBhvr>
                                    </p:animEffect>
                                    <p:set>
                                      <p:cBhvr>
                                        <p:cTn id="172" dur="1" fill="hold">
                                          <p:stCondLst>
                                            <p:cond delay="1999"/>
                                          </p:stCondLst>
                                        </p:cTn>
                                        <p:tgtEl>
                                          <p:spTgt spid="20">
                                            <p:txEl>
                                              <p:pRg st="0" end="0"/>
                                            </p:txEl>
                                          </p:spTgt>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2000"/>
                                        <p:tgtEl>
                                          <p:spTgt spid="20">
                                            <p:bg/>
                                          </p:spTgt>
                                        </p:tgtEl>
                                      </p:cBhvr>
                                    </p:animEffect>
                                    <p:set>
                                      <p:cBhvr>
                                        <p:cTn id="175" dur="1" fill="hold">
                                          <p:stCondLst>
                                            <p:cond delay="1999"/>
                                          </p:stCondLst>
                                        </p:cTn>
                                        <p:tgtEl>
                                          <p:spTgt spid="20">
                                            <p:bg/>
                                          </p:spTgt>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2000"/>
                                        <p:tgtEl>
                                          <p:spTgt spid="16">
                                            <p:txEl>
                                              <p:pRg st="0" end="0"/>
                                            </p:txEl>
                                          </p:spTgt>
                                        </p:tgtEl>
                                      </p:cBhvr>
                                    </p:animEffect>
                                    <p:set>
                                      <p:cBhvr>
                                        <p:cTn id="178" dur="1" fill="hold">
                                          <p:stCondLst>
                                            <p:cond delay="1999"/>
                                          </p:stCondLst>
                                        </p:cTn>
                                        <p:tgtEl>
                                          <p:spTgt spid="16">
                                            <p:txEl>
                                              <p:pRg st="0" end="0"/>
                                            </p:txEl>
                                          </p:spTgt>
                                        </p:tgtEl>
                                        <p:attrNameLst>
                                          <p:attrName>style.visibility</p:attrName>
                                        </p:attrNameLst>
                                      </p:cBhvr>
                                      <p:to>
                                        <p:strVal val="hidden"/>
                                      </p:to>
                                    </p:set>
                                  </p:childTnLst>
                                </p:cTn>
                              </p:par>
                            </p:childTnLst>
                          </p:cTn>
                        </p:par>
                        <p:par>
                          <p:cTn id="179" fill="hold">
                            <p:stCondLst>
                              <p:cond delay="2000"/>
                            </p:stCondLst>
                            <p:childTnLst>
                              <p:par>
                                <p:cTn id="180" presetID="53" presetClass="entr" presetSubtype="0" fill="hold" grpId="0" nodeType="afterEffect">
                                  <p:stCondLst>
                                    <p:cond delay="0"/>
                                  </p:stCondLst>
                                  <p:childTnLst>
                                    <p:set>
                                      <p:cBhvr>
                                        <p:cTn id="181" dur="1" fill="hold">
                                          <p:stCondLst>
                                            <p:cond delay="0"/>
                                          </p:stCondLst>
                                        </p:cTn>
                                        <p:tgtEl>
                                          <p:spTgt spid="4097"/>
                                        </p:tgtEl>
                                        <p:attrNameLst>
                                          <p:attrName>style.visibility</p:attrName>
                                        </p:attrNameLst>
                                      </p:cBhvr>
                                      <p:to>
                                        <p:strVal val="visible"/>
                                      </p:to>
                                    </p:set>
                                    <p:anim calcmode="lin" valueType="num">
                                      <p:cBhvr>
                                        <p:cTn id="182" dur="2000" fill="hold"/>
                                        <p:tgtEl>
                                          <p:spTgt spid="4097"/>
                                        </p:tgtEl>
                                        <p:attrNameLst>
                                          <p:attrName>ppt_w</p:attrName>
                                        </p:attrNameLst>
                                      </p:cBhvr>
                                      <p:tavLst>
                                        <p:tav tm="0">
                                          <p:val>
                                            <p:fltVal val="0"/>
                                          </p:val>
                                        </p:tav>
                                        <p:tav tm="100000">
                                          <p:val>
                                            <p:strVal val="#ppt_w"/>
                                          </p:val>
                                        </p:tav>
                                      </p:tavLst>
                                    </p:anim>
                                    <p:anim calcmode="lin" valueType="num">
                                      <p:cBhvr>
                                        <p:cTn id="183" dur="2000" fill="hold"/>
                                        <p:tgtEl>
                                          <p:spTgt spid="4097"/>
                                        </p:tgtEl>
                                        <p:attrNameLst>
                                          <p:attrName>ppt_h</p:attrName>
                                        </p:attrNameLst>
                                      </p:cBhvr>
                                      <p:tavLst>
                                        <p:tav tm="0">
                                          <p:val>
                                            <p:fltVal val="0"/>
                                          </p:val>
                                        </p:tav>
                                        <p:tav tm="100000">
                                          <p:val>
                                            <p:strVal val="#ppt_h"/>
                                          </p:val>
                                        </p:tav>
                                      </p:tavLst>
                                    </p:anim>
                                    <p:animEffect transition="in" filter="fade">
                                      <p:cBhvr>
                                        <p:cTn id="184"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3" grpId="0" build="p"/>
      <p:bldP spid="4" grpId="0" build="p"/>
      <p:bldP spid="4" grpId="1" build="allAtOnce"/>
      <p:bldP spid="5" grpId="0" build="p"/>
      <p:bldP spid="5" grpId="1" build="allAtOnce"/>
      <p:bldP spid="9" grpId="0" build="p" animBg="1"/>
      <p:bldP spid="9" grpId="1" build="allAtOnce" animBg="1"/>
      <p:bldP spid="11" grpId="0" build="p"/>
      <p:bldP spid="11" grpId="1" build="allAtOnce"/>
      <p:bldP spid="12" grpId="0" build="p" animBg="1"/>
      <p:bldP spid="12" grpId="1" build="allAtOnce" animBg="1"/>
      <p:bldP spid="13" grpId="0" build="p"/>
      <p:bldP spid="13" grpId="1" build="allAtOnce"/>
      <p:bldP spid="14" grpId="0" build="p"/>
      <p:bldP spid="14" grpId="1" build="allAtOnce"/>
      <p:bldP spid="15" grpId="0" build="p"/>
      <p:bldP spid="15" grpId="1" build="allAtOnce"/>
      <p:bldP spid="16" grpId="0" build="p"/>
      <p:bldP spid="16" grpId="1" build="allAtOnce"/>
      <p:bldP spid="17" grpId="0" build="p" animBg="1"/>
      <p:bldP spid="17" grpId="1" build="allAtOnce" animBg="1"/>
      <p:bldP spid="18" grpId="0" build="p" animBg="1"/>
      <p:bldP spid="18" grpId="1" build="allAtOnce" animBg="1"/>
      <p:bldP spid="19" grpId="0" build="p" animBg="1"/>
      <p:bldP spid="19" grpId="1" build="allAtOnce" animBg="1"/>
      <p:bldP spid="20" grpId="0" build="p" animBg="1"/>
      <p:bldP spid="20" grpI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gs>
            <a:gs pos="0">
              <a:schemeClr val="accent3"/>
            </a:gs>
            <a:gs pos="0">
              <a:schemeClr val="accent3"/>
            </a:gs>
            <a:gs pos="0">
              <a:schemeClr val="accent3"/>
            </a:gs>
            <a:gs pos="0">
              <a:schemeClr val="accent3"/>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714480" y="214290"/>
            <a:ext cx="7132081" cy="584775"/>
          </a:xfrm>
          <a:prstGeom prst="rect">
            <a:avLst/>
          </a:prstGeom>
        </p:spPr>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دوم: اعتبار بخشی به ساختار رسمی کشور و قانون</a:t>
            </a:r>
            <a:endParaRPr lang="en-US"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p:txBody>
      </p:sp>
      <p:pic>
        <p:nvPicPr>
          <p:cNvPr id="8" name="Picture 7" descr="1.jpg"/>
          <p:cNvPicPr>
            <a:picLocks noChangeAspect="1"/>
          </p:cNvPicPr>
          <p:nvPr/>
        </p:nvPicPr>
        <p:blipFill>
          <a:blip r:embed="rId2" cstate="print"/>
          <a:stretch>
            <a:fillRect/>
          </a:stretch>
        </p:blipFill>
        <p:spPr>
          <a:xfrm>
            <a:off x="5357818" y="1000108"/>
            <a:ext cx="2876550"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elaxedModerately"/>
            <a:lightRig rig="threePt" dir="t"/>
          </a:scene3d>
        </p:spPr>
      </p:pic>
      <p:pic>
        <p:nvPicPr>
          <p:cNvPr id="9" name="Picture 8" descr="16.jpg"/>
          <p:cNvPicPr>
            <a:picLocks noChangeAspect="1"/>
          </p:cNvPicPr>
          <p:nvPr/>
        </p:nvPicPr>
        <p:blipFill>
          <a:blip r:embed="rId3" cstate="print"/>
          <a:stretch>
            <a:fillRect/>
          </a:stretch>
        </p:blipFill>
        <p:spPr>
          <a:xfrm>
            <a:off x="1071538" y="933424"/>
            <a:ext cx="3000396" cy="1638320"/>
          </a:xfrm>
          <a:prstGeom prst="roundRect">
            <a:avLst>
              <a:gd name="adj" fmla="val 21436"/>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11" name="Rounded Rectangle 10"/>
          <p:cNvSpPr/>
          <p:nvPr/>
        </p:nvSpPr>
        <p:spPr>
          <a:xfrm>
            <a:off x="5643570" y="2786058"/>
            <a:ext cx="2428892" cy="321471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fa-IR"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اعتبار بخشی به ساختار رسمی کشور و قانون؛ منطق حِکمی و عقلی سخنان رهبر انقلاب در حمایت از تصمیم سران قوا درباره سهمیه بندی بنزین است. </a:t>
            </a:r>
            <a:endParaRPr lang="en-US" dirty="0" smtClean="0"/>
          </a:p>
        </p:txBody>
      </p:sp>
      <p:sp>
        <p:nvSpPr>
          <p:cNvPr id="13" name="Rounded Rectangle 12"/>
          <p:cNvSpPr/>
          <p:nvPr/>
        </p:nvSpPr>
        <p:spPr>
          <a:xfrm>
            <a:off x="1071538" y="2786058"/>
            <a:ext cx="2428892" cy="321471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fa-IR"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در هر دوگانه ای که ساختار یا قانون کشور در یک طرف آن قرار بگیرند، حضرت آقا طرف ساختار و قانون و نظم و انتظام را می گیرند. </a:t>
            </a:r>
            <a:endParaRPr lang="en-US" b="1" dirty="0" smtClean="0">
              <a:ln w="11430">
                <a:solidFill>
                  <a:srgbClr val="FFC000"/>
                </a:solidFill>
              </a:ln>
              <a:solidFill>
                <a:srgbClr val="FFC000"/>
              </a:solidFill>
              <a:effectLst>
                <a:outerShdw blurRad="50800" dist="39000" dir="5460000" algn="tl">
                  <a:srgbClr val="000000">
                    <a:alpha val="38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Effect transition="in" filter="fade">
                                      <p:cBhvr>
                                        <p:cTn id="15" dur="2000"/>
                                        <p:tgtEl>
                                          <p:spTgt spid="8"/>
                                        </p:tgtEl>
                                      </p:cBhvr>
                                    </p:animEffect>
                                  </p:childTnLst>
                                </p:cTn>
                              </p:par>
                            </p:childTnLst>
                          </p:cTn>
                        </p:par>
                        <p:par>
                          <p:cTn id="16" fill="hold">
                            <p:stCondLst>
                              <p:cond delay="5000"/>
                            </p:stCondLst>
                            <p:childTnLst>
                              <p:par>
                                <p:cTn id="17" presetID="53"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fltVal val="0"/>
                                          </p:val>
                                        </p:tav>
                                        <p:tav tm="100000">
                                          <p:val>
                                            <p:strVal val="#ppt_w"/>
                                          </p:val>
                                        </p:tav>
                                      </p:tavLst>
                                    </p:anim>
                                    <p:anim calcmode="lin" valueType="num">
                                      <p:cBhvr>
                                        <p:cTn id="20" dur="2000" fill="hold"/>
                                        <p:tgtEl>
                                          <p:spTgt spid="11"/>
                                        </p:tgtEl>
                                        <p:attrNameLst>
                                          <p:attrName>ppt_h</p:attrName>
                                        </p:attrNameLst>
                                      </p:cBhvr>
                                      <p:tavLst>
                                        <p:tav tm="0">
                                          <p:val>
                                            <p:fltVal val="0"/>
                                          </p:val>
                                        </p:tav>
                                        <p:tav tm="100000">
                                          <p:val>
                                            <p:strVal val="#ppt_h"/>
                                          </p:val>
                                        </p:tav>
                                      </p:tavLst>
                                    </p:anim>
                                    <p:animEffect transition="in" filter="fade">
                                      <p:cBhvr>
                                        <p:cTn id="21" dur="2000"/>
                                        <p:tgtEl>
                                          <p:spTgt spid="11"/>
                                        </p:tgtEl>
                                      </p:cBhvr>
                                    </p:animEffect>
                                  </p:childTnLst>
                                </p:cTn>
                              </p:par>
                            </p:childTnLst>
                          </p:cTn>
                        </p:par>
                        <p:par>
                          <p:cTn id="22" fill="hold">
                            <p:stCondLst>
                              <p:cond delay="70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childTnLst>
                          </p:cTn>
                        </p:par>
                        <p:par>
                          <p:cTn id="28" fill="hold">
                            <p:stCondLst>
                              <p:cond delay="9000"/>
                            </p:stCondLst>
                            <p:childTnLst>
                              <p:par>
                                <p:cTn id="29" presetID="53"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000" fill="hold"/>
                                        <p:tgtEl>
                                          <p:spTgt spid="13"/>
                                        </p:tgtEl>
                                        <p:attrNameLst>
                                          <p:attrName>ppt_w</p:attrName>
                                        </p:attrNameLst>
                                      </p:cBhvr>
                                      <p:tavLst>
                                        <p:tav tm="0">
                                          <p:val>
                                            <p:fltVal val="0"/>
                                          </p:val>
                                        </p:tav>
                                        <p:tav tm="100000">
                                          <p:val>
                                            <p:strVal val="#ppt_w"/>
                                          </p:val>
                                        </p:tav>
                                      </p:tavLst>
                                    </p:anim>
                                    <p:anim calcmode="lin" valueType="num">
                                      <p:cBhvr>
                                        <p:cTn id="32" dur="2000" fill="hold"/>
                                        <p:tgtEl>
                                          <p:spTgt spid="13"/>
                                        </p:tgtEl>
                                        <p:attrNameLst>
                                          <p:attrName>ppt_h</p:attrName>
                                        </p:attrNameLst>
                                      </p:cBhvr>
                                      <p:tavLst>
                                        <p:tav tm="0">
                                          <p:val>
                                            <p:fltVal val="0"/>
                                          </p:val>
                                        </p:tav>
                                        <p:tav tm="100000">
                                          <p:val>
                                            <p:strVal val="#ppt_h"/>
                                          </p:val>
                                        </p:tav>
                                      </p:tavLst>
                                    </p:anim>
                                    <p:animEffect transition="in" filter="fade">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l="-3000" r="-3000"/>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85720" y="3286124"/>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50000"/>
              </a:lnSpc>
              <a:spcBef>
                <a:spcPct val="0"/>
              </a:spcBef>
              <a:spcAft>
                <a:spcPct val="0"/>
              </a:spcAft>
              <a:buClrTx/>
              <a:buSzTx/>
              <a:buFontTx/>
              <a:buNone/>
              <a:tabLst/>
            </a:pPr>
            <a:r>
              <a:rPr kumimoji="0" lang="fa-IR"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«وَ الْبَلَدُ الطَّیِّبُ یَخْرُجُ نَباتُهُ بِإِذْنِ رَبِّه‏»</a:t>
            </a:r>
            <a:r>
              <a:rPr kumimoji="0" lang="fa-IR"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(اعراف: 58)</a:t>
            </a:r>
            <a:endParaRPr kumimoji="0" lang="fa-IR"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fa-IR"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همچون زمین پاکی است که همه محصولات کار حکومت بر آن استوار است.</a:t>
            </a:r>
            <a:endParaRPr kumimoji="0" lang="fa-IR"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500174"/>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1</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2000232" y="1397204"/>
            <a:ext cx="6143668"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2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تثبیت» و «استحکام» بیشتر ساختارهای قانونی نظام اسلامی</a:t>
            </a:r>
            <a:endParaRPr lang="en-US" sz="2200" b="1" cap="all" dirty="0">
              <a:ln w="0"/>
              <a:solidFill>
                <a:schemeClr val="tx2">
                  <a:lumMod val="75000"/>
                </a:schemeClr>
              </a:solidFill>
              <a:effectLst>
                <a:reflection blurRad="12700" stA="50000" endPos="50000" dist="5000" dir="5400000" sy="-100000"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8000"/>
                            </p:stCondLst>
                            <p:childTnLst>
                              <p:par>
                                <p:cTn id="23" presetID="53" presetClass="entr" presetSubtype="0" fill="hold" grpId="0" nodeType="afterEffect">
                                  <p:stCondLst>
                                    <p:cond delay="100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11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3000"/>
                            </p:stCondLst>
                            <p:childTnLst>
                              <p:par>
                                <p:cTn id="35" presetID="53" presetClass="entr" presetSubtype="0" fill="hold" grpId="0" nodeType="afterEffect">
                                  <p:stCondLst>
                                    <p:cond delay="1000"/>
                                  </p:stCondLst>
                                  <p:childTnLst>
                                    <p:set>
                                      <p:cBhvr>
                                        <p:cTn id="36" dur="1" fill="hold">
                                          <p:stCondLst>
                                            <p:cond delay="0"/>
                                          </p:stCondLst>
                                        </p:cTn>
                                        <p:tgtEl>
                                          <p:spTgt spid="9217">
                                            <p:txEl>
                                              <p:pRg st="0" end="0"/>
                                            </p:txEl>
                                          </p:spTgt>
                                        </p:tgtEl>
                                        <p:attrNameLst>
                                          <p:attrName>style.visibility</p:attrName>
                                        </p:attrNameLst>
                                      </p:cBhvr>
                                      <p:to>
                                        <p:strVal val="visible"/>
                                      </p:to>
                                    </p:set>
                                    <p:anim calcmode="lin" valueType="num">
                                      <p:cBhvr>
                                        <p:cTn id="37" dur="2000" fill="hold"/>
                                        <p:tgtEl>
                                          <p:spTgt spid="9217">
                                            <p:txEl>
                                              <p:pRg st="0" end="0"/>
                                            </p:txEl>
                                          </p:spTgt>
                                        </p:tgtEl>
                                        <p:attrNameLst>
                                          <p:attrName>ppt_w</p:attrName>
                                        </p:attrNameLst>
                                      </p:cBhvr>
                                      <p:tavLst>
                                        <p:tav tm="0">
                                          <p:val>
                                            <p:fltVal val="0"/>
                                          </p:val>
                                        </p:tav>
                                        <p:tav tm="100000">
                                          <p:val>
                                            <p:strVal val="#ppt_w"/>
                                          </p:val>
                                        </p:tav>
                                      </p:tavLst>
                                    </p:anim>
                                    <p:anim calcmode="lin" valueType="num">
                                      <p:cBhvr>
                                        <p:cTn id="38" dur="2000" fill="hold"/>
                                        <p:tgtEl>
                                          <p:spTgt spid="9217">
                                            <p:txEl>
                                              <p:pRg st="0" end="0"/>
                                            </p:txEl>
                                          </p:spTgt>
                                        </p:tgtEl>
                                        <p:attrNameLst>
                                          <p:attrName>ppt_h</p:attrName>
                                        </p:attrNameLst>
                                      </p:cBhvr>
                                      <p:tavLst>
                                        <p:tav tm="0">
                                          <p:val>
                                            <p:fltVal val="0"/>
                                          </p:val>
                                        </p:tav>
                                        <p:tav tm="100000">
                                          <p:val>
                                            <p:strVal val="#ppt_h"/>
                                          </p:val>
                                        </p:tav>
                                      </p:tavLst>
                                    </p:anim>
                                    <p:animEffect transition="in" filter="fade">
                                      <p:cBhvr>
                                        <p:cTn id="39" dur="2000"/>
                                        <p:tgtEl>
                                          <p:spTgt spid="9217">
                                            <p:txEl>
                                              <p:pRg st="0" end="0"/>
                                            </p:txEl>
                                          </p:spTgt>
                                        </p:tgtEl>
                                      </p:cBhvr>
                                    </p:animEffect>
                                  </p:childTnLst>
                                </p:cTn>
                              </p:par>
                            </p:childTnLst>
                          </p:cTn>
                        </p:par>
                        <p:par>
                          <p:cTn id="40" fill="hold">
                            <p:stCondLst>
                              <p:cond delay="16000"/>
                            </p:stCondLst>
                            <p:childTnLst>
                              <p:par>
                                <p:cTn id="41" presetID="53" presetClass="entr" presetSubtype="0" fill="hold" grpId="0" nodeType="afterEffect">
                                  <p:stCondLst>
                                    <p:cond delay="0"/>
                                  </p:stCondLst>
                                  <p:childTnLst>
                                    <p:set>
                                      <p:cBhvr>
                                        <p:cTn id="42" dur="1" fill="hold">
                                          <p:stCondLst>
                                            <p:cond delay="0"/>
                                          </p:stCondLst>
                                        </p:cTn>
                                        <p:tgtEl>
                                          <p:spTgt spid="9217">
                                            <p:txEl>
                                              <p:pRg st="1" end="1"/>
                                            </p:txEl>
                                          </p:spTgt>
                                        </p:tgtEl>
                                        <p:attrNameLst>
                                          <p:attrName>style.visibility</p:attrName>
                                        </p:attrNameLst>
                                      </p:cBhvr>
                                      <p:to>
                                        <p:strVal val="visible"/>
                                      </p:to>
                                    </p:set>
                                    <p:anim calcmode="lin" valueType="num">
                                      <p:cBhvr>
                                        <p:cTn id="43" dur="2000" fill="hold"/>
                                        <p:tgtEl>
                                          <p:spTgt spid="9217">
                                            <p:txEl>
                                              <p:pRg st="1" end="1"/>
                                            </p:txEl>
                                          </p:spTgt>
                                        </p:tgtEl>
                                        <p:attrNameLst>
                                          <p:attrName>ppt_w</p:attrName>
                                        </p:attrNameLst>
                                      </p:cBhvr>
                                      <p:tavLst>
                                        <p:tav tm="0">
                                          <p:val>
                                            <p:fltVal val="0"/>
                                          </p:val>
                                        </p:tav>
                                        <p:tav tm="100000">
                                          <p:val>
                                            <p:strVal val="#ppt_w"/>
                                          </p:val>
                                        </p:tav>
                                      </p:tavLst>
                                    </p:anim>
                                    <p:anim calcmode="lin" valueType="num">
                                      <p:cBhvr>
                                        <p:cTn id="44" dur="2000" fill="hold"/>
                                        <p:tgtEl>
                                          <p:spTgt spid="9217">
                                            <p:txEl>
                                              <p:pRg st="1" end="1"/>
                                            </p:txEl>
                                          </p:spTgt>
                                        </p:tgtEl>
                                        <p:attrNameLst>
                                          <p:attrName>ppt_h</p:attrName>
                                        </p:attrNameLst>
                                      </p:cBhvr>
                                      <p:tavLst>
                                        <p:tav tm="0">
                                          <p:val>
                                            <p:fltVal val="0"/>
                                          </p:val>
                                        </p:tav>
                                        <p:tav tm="100000">
                                          <p:val>
                                            <p:strVal val="#ppt_h"/>
                                          </p:val>
                                        </p:tav>
                                      </p:tavLst>
                                    </p:anim>
                                    <p:animEffect transition="in" filter="fade">
                                      <p:cBhvr>
                                        <p:cTn id="45" dur="2000"/>
                                        <p:tgtEl>
                                          <p:spTgt spid="921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grpId="1" nodeType="clickEffect">
                                  <p:stCondLst>
                                    <p:cond delay="0"/>
                                  </p:stCondLst>
                                  <p:childTnLst>
                                    <p:anim calcmode="lin" valueType="num">
                                      <p:cBhvr>
                                        <p:cTn id="49" dur="2000"/>
                                        <p:tgtEl>
                                          <p:spTgt spid="4">
                                            <p:txEl>
                                              <p:pRg st="0" end="0"/>
                                            </p:txEl>
                                          </p:spTgt>
                                        </p:tgtEl>
                                        <p:attrNameLst>
                                          <p:attrName>ppt_w</p:attrName>
                                        </p:attrNameLst>
                                      </p:cBhvr>
                                      <p:tavLst>
                                        <p:tav tm="0">
                                          <p:val>
                                            <p:strVal val="ppt_w"/>
                                          </p:val>
                                        </p:tav>
                                        <p:tav tm="100000">
                                          <p:val>
                                            <p:fltVal val="0"/>
                                          </p:val>
                                        </p:tav>
                                      </p:tavLst>
                                    </p:anim>
                                    <p:anim calcmode="lin" valueType="num">
                                      <p:cBhvr>
                                        <p:cTn id="50" dur="2000"/>
                                        <p:tgtEl>
                                          <p:spTgt spid="4">
                                            <p:txEl>
                                              <p:pRg st="0" end="0"/>
                                            </p:txEl>
                                          </p:spTgt>
                                        </p:tgtEl>
                                        <p:attrNameLst>
                                          <p:attrName>ppt_h</p:attrName>
                                        </p:attrNameLst>
                                      </p:cBhvr>
                                      <p:tavLst>
                                        <p:tav tm="0">
                                          <p:val>
                                            <p:strVal val="ppt_h"/>
                                          </p:val>
                                        </p:tav>
                                        <p:tav tm="100000">
                                          <p:val>
                                            <p:fltVal val="0"/>
                                          </p:val>
                                        </p:tav>
                                      </p:tavLst>
                                    </p:anim>
                                    <p:animEffect transition="out" filter="fade">
                                      <p:cBhvr>
                                        <p:cTn id="51" dur="2000"/>
                                        <p:tgtEl>
                                          <p:spTgt spid="4">
                                            <p:txEl>
                                              <p:pRg st="0" end="0"/>
                                            </p:txEl>
                                          </p:spTgt>
                                        </p:tgtEl>
                                      </p:cBhvr>
                                    </p:animEffect>
                                    <p:set>
                                      <p:cBhvr>
                                        <p:cTn id="52" dur="1" fill="hold">
                                          <p:stCondLst>
                                            <p:cond delay="1999"/>
                                          </p:stCondLst>
                                        </p:cTn>
                                        <p:tgtEl>
                                          <p:spTgt spid="4">
                                            <p:txEl>
                                              <p:pRg st="0" end="0"/>
                                            </p:txEl>
                                          </p:spTgt>
                                        </p:tgtEl>
                                        <p:attrNameLst>
                                          <p:attrName>style.visibility</p:attrName>
                                        </p:attrNameLst>
                                      </p:cBhvr>
                                      <p:to>
                                        <p:strVal val="hidden"/>
                                      </p:to>
                                    </p:set>
                                  </p:childTnLst>
                                </p:cTn>
                              </p:par>
                            </p:childTnLst>
                          </p:cTn>
                        </p:par>
                        <p:par>
                          <p:cTn id="53" fill="hold">
                            <p:stCondLst>
                              <p:cond delay="2000"/>
                            </p:stCondLst>
                            <p:childTnLst>
                              <p:par>
                                <p:cTn id="54" presetID="53" presetClass="exit" presetSubtype="0" fill="hold" grpId="1" nodeType="afterEffect">
                                  <p:stCondLst>
                                    <p:cond delay="0"/>
                                  </p:stCondLst>
                                  <p:childTnLst>
                                    <p:anim calcmode="lin" valueType="num">
                                      <p:cBhvr>
                                        <p:cTn id="55" dur="2000"/>
                                        <p:tgtEl>
                                          <p:spTgt spid="4">
                                            <p:bg/>
                                          </p:spTgt>
                                        </p:tgtEl>
                                        <p:attrNameLst>
                                          <p:attrName>ppt_w</p:attrName>
                                        </p:attrNameLst>
                                      </p:cBhvr>
                                      <p:tavLst>
                                        <p:tav tm="0">
                                          <p:val>
                                            <p:strVal val="ppt_w"/>
                                          </p:val>
                                        </p:tav>
                                        <p:tav tm="100000">
                                          <p:val>
                                            <p:fltVal val="0"/>
                                          </p:val>
                                        </p:tav>
                                      </p:tavLst>
                                    </p:anim>
                                    <p:anim calcmode="lin" valueType="num">
                                      <p:cBhvr>
                                        <p:cTn id="56" dur="2000"/>
                                        <p:tgtEl>
                                          <p:spTgt spid="4">
                                            <p:bg/>
                                          </p:spTgt>
                                        </p:tgtEl>
                                        <p:attrNameLst>
                                          <p:attrName>ppt_h</p:attrName>
                                        </p:attrNameLst>
                                      </p:cBhvr>
                                      <p:tavLst>
                                        <p:tav tm="0">
                                          <p:val>
                                            <p:strVal val="ppt_h"/>
                                          </p:val>
                                        </p:tav>
                                        <p:tav tm="100000">
                                          <p:val>
                                            <p:fltVal val="0"/>
                                          </p:val>
                                        </p:tav>
                                      </p:tavLst>
                                    </p:anim>
                                    <p:animEffect transition="out" filter="fade">
                                      <p:cBhvr>
                                        <p:cTn id="57" dur="2000"/>
                                        <p:tgtEl>
                                          <p:spTgt spid="4">
                                            <p:bg/>
                                          </p:spTgt>
                                        </p:tgtEl>
                                      </p:cBhvr>
                                    </p:animEffect>
                                    <p:set>
                                      <p:cBhvr>
                                        <p:cTn id="58" dur="1" fill="hold">
                                          <p:stCondLst>
                                            <p:cond delay="1999"/>
                                          </p:stCondLst>
                                        </p:cTn>
                                        <p:tgtEl>
                                          <p:spTgt spid="4">
                                            <p:bg/>
                                          </p:spTgt>
                                        </p:tgtEl>
                                        <p:attrNameLst>
                                          <p:attrName>style.visibility</p:attrName>
                                        </p:attrNameLst>
                                      </p:cBhvr>
                                      <p:to>
                                        <p:strVal val="hidden"/>
                                      </p:to>
                                    </p:set>
                                  </p:childTnLst>
                                </p:cTn>
                              </p:par>
                            </p:childTnLst>
                          </p:cTn>
                        </p:par>
                        <p:par>
                          <p:cTn id="59" fill="hold">
                            <p:stCondLst>
                              <p:cond delay="4000"/>
                            </p:stCondLst>
                            <p:childTnLst>
                              <p:par>
                                <p:cTn id="60" presetID="53" presetClass="exit" presetSubtype="0" fill="hold" grpId="1" nodeType="afterEffect">
                                  <p:stCondLst>
                                    <p:cond delay="0"/>
                                  </p:stCondLst>
                                  <p:childTnLst>
                                    <p:anim calcmode="lin" valueType="num">
                                      <p:cBhvr>
                                        <p:cTn id="61" dur="2000"/>
                                        <p:tgtEl>
                                          <p:spTgt spid="5">
                                            <p:txEl>
                                              <p:pRg st="0" end="0"/>
                                            </p:txEl>
                                          </p:spTgt>
                                        </p:tgtEl>
                                        <p:attrNameLst>
                                          <p:attrName>ppt_w</p:attrName>
                                        </p:attrNameLst>
                                      </p:cBhvr>
                                      <p:tavLst>
                                        <p:tav tm="0">
                                          <p:val>
                                            <p:strVal val="ppt_w"/>
                                          </p:val>
                                        </p:tav>
                                        <p:tav tm="100000">
                                          <p:val>
                                            <p:fltVal val="0"/>
                                          </p:val>
                                        </p:tav>
                                      </p:tavLst>
                                    </p:anim>
                                    <p:anim calcmode="lin" valueType="num">
                                      <p:cBhvr>
                                        <p:cTn id="62" dur="2000"/>
                                        <p:tgtEl>
                                          <p:spTgt spid="5">
                                            <p:txEl>
                                              <p:pRg st="0" end="0"/>
                                            </p:txEl>
                                          </p:spTgt>
                                        </p:tgtEl>
                                        <p:attrNameLst>
                                          <p:attrName>ppt_h</p:attrName>
                                        </p:attrNameLst>
                                      </p:cBhvr>
                                      <p:tavLst>
                                        <p:tav tm="0">
                                          <p:val>
                                            <p:strVal val="ppt_h"/>
                                          </p:val>
                                        </p:tav>
                                        <p:tav tm="100000">
                                          <p:val>
                                            <p:fltVal val="0"/>
                                          </p:val>
                                        </p:tav>
                                      </p:tavLst>
                                    </p:anim>
                                    <p:animEffect transition="out" filter="fade">
                                      <p:cBhvr>
                                        <p:cTn id="63" dur="2000"/>
                                        <p:tgtEl>
                                          <p:spTgt spid="5">
                                            <p:txEl>
                                              <p:pRg st="0" end="0"/>
                                            </p:txEl>
                                          </p:spTgt>
                                        </p:tgtEl>
                                      </p:cBhvr>
                                    </p:animEffect>
                                    <p:set>
                                      <p:cBhvr>
                                        <p:cTn id="64" dur="1" fill="hold">
                                          <p:stCondLst>
                                            <p:cond delay="1999"/>
                                          </p:stCondLst>
                                        </p:cTn>
                                        <p:tgtEl>
                                          <p:spTgt spid="5">
                                            <p:txEl>
                                              <p:pRg st="0" end="0"/>
                                            </p:txEl>
                                          </p:spTgt>
                                        </p:tgtEl>
                                        <p:attrNameLst>
                                          <p:attrName>style.visibility</p:attrName>
                                        </p:attrNameLst>
                                      </p:cBhvr>
                                      <p:to>
                                        <p:strVal val="hidden"/>
                                      </p:to>
                                    </p:set>
                                  </p:childTnLst>
                                </p:cTn>
                              </p:par>
                            </p:childTnLst>
                          </p:cTn>
                        </p:par>
                        <p:par>
                          <p:cTn id="65" fill="hold">
                            <p:stCondLst>
                              <p:cond delay="6000"/>
                            </p:stCondLst>
                            <p:childTnLst>
                              <p:par>
                                <p:cTn id="66" presetID="53" presetClass="exit" presetSubtype="0" fill="hold" grpId="1" nodeType="afterEffect">
                                  <p:stCondLst>
                                    <p:cond delay="0"/>
                                  </p:stCondLst>
                                  <p:childTnLst>
                                    <p:anim calcmode="lin" valueType="num">
                                      <p:cBhvr>
                                        <p:cTn id="67" dur="2000"/>
                                        <p:tgtEl>
                                          <p:spTgt spid="5">
                                            <p:bg/>
                                          </p:spTgt>
                                        </p:tgtEl>
                                        <p:attrNameLst>
                                          <p:attrName>ppt_w</p:attrName>
                                        </p:attrNameLst>
                                      </p:cBhvr>
                                      <p:tavLst>
                                        <p:tav tm="0">
                                          <p:val>
                                            <p:strVal val="ppt_w"/>
                                          </p:val>
                                        </p:tav>
                                        <p:tav tm="100000">
                                          <p:val>
                                            <p:fltVal val="0"/>
                                          </p:val>
                                        </p:tav>
                                      </p:tavLst>
                                    </p:anim>
                                    <p:anim calcmode="lin" valueType="num">
                                      <p:cBhvr>
                                        <p:cTn id="68" dur="2000"/>
                                        <p:tgtEl>
                                          <p:spTgt spid="5">
                                            <p:bg/>
                                          </p:spTgt>
                                        </p:tgtEl>
                                        <p:attrNameLst>
                                          <p:attrName>ppt_h</p:attrName>
                                        </p:attrNameLst>
                                      </p:cBhvr>
                                      <p:tavLst>
                                        <p:tav tm="0">
                                          <p:val>
                                            <p:strVal val="ppt_h"/>
                                          </p:val>
                                        </p:tav>
                                        <p:tav tm="100000">
                                          <p:val>
                                            <p:fltVal val="0"/>
                                          </p:val>
                                        </p:tav>
                                      </p:tavLst>
                                    </p:anim>
                                    <p:animEffect transition="out" filter="fade">
                                      <p:cBhvr>
                                        <p:cTn id="69" dur="2000"/>
                                        <p:tgtEl>
                                          <p:spTgt spid="5">
                                            <p:bg/>
                                          </p:spTgt>
                                        </p:tgtEl>
                                      </p:cBhvr>
                                    </p:animEffect>
                                    <p:set>
                                      <p:cBhvr>
                                        <p:cTn id="70" dur="1" fill="hold">
                                          <p:stCondLst>
                                            <p:cond delay="1999"/>
                                          </p:stCondLst>
                                        </p:cTn>
                                        <p:tgtEl>
                                          <p:spTgt spid="5">
                                            <p:bg/>
                                          </p:spTgt>
                                        </p:tgtEl>
                                        <p:attrNameLst>
                                          <p:attrName>style.visibility</p:attrName>
                                        </p:attrNameLst>
                                      </p:cBhvr>
                                      <p:to>
                                        <p:strVal val="hidden"/>
                                      </p:to>
                                    </p:set>
                                  </p:childTnLst>
                                </p:cTn>
                              </p:par>
                            </p:childTnLst>
                          </p:cTn>
                        </p:par>
                        <p:par>
                          <p:cTn id="71" fill="hold">
                            <p:stCondLst>
                              <p:cond delay="8000"/>
                            </p:stCondLst>
                            <p:childTnLst>
                              <p:par>
                                <p:cTn id="72" presetID="53" presetClass="exit" presetSubtype="0" fill="hold" grpId="1" nodeType="afterEffect">
                                  <p:stCondLst>
                                    <p:cond delay="0"/>
                                  </p:stCondLst>
                                  <p:childTnLst>
                                    <p:anim calcmode="lin" valueType="num">
                                      <p:cBhvr>
                                        <p:cTn id="73" dur="2000"/>
                                        <p:tgtEl>
                                          <p:spTgt spid="9217">
                                            <p:txEl>
                                              <p:pRg st="0" end="0"/>
                                            </p:txEl>
                                          </p:spTgt>
                                        </p:tgtEl>
                                        <p:attrNameLst>
                                          <p:attrName>ppt_w</p:attrName>
                                        </p:attrNameLst>
                                      </p:cBhvr>
                                      <p:tavLst>
                                        <p:tav tm="0">
                                          <p:val>
                                            <p:strVal val="ppt_w"/>
                                          </p:val>
                                        </p:tav>
                                        <p:tav tm="100000">
                                          <p:val>
                                            <p:fltVal val="0"/>
                                          </p:val>
                                        </p:tav>
                                      </p:tavLst>
                                    </p:anim>
                                    <p:anim calcmode="lin" valueType="num">
                                      <p:cBhvr>
                                        <p:cTn id="74" dur="2000"/>
                                        <p:tgtEl>
                                          <p:spTgt spid="9217">
                                            <p:txEl>
                                              <p:pRg st="0" end="0"/>
                                            </p:txEl>
                                          </p:spTgt>
                                        </p:tgtEl>
                                        <p:attrNameLst>
                                          <p:attrName>ppt_h</p:attrName>
                                        </p:attrNameLst>
                                      </p:cBhvr>
                                      <p:tavLst>
                                        <p:tav tm="0">
                                          <p:val>
                                            <p:strVal val="ppt_h"/>
                                          </p:val>
                                        </p:tav>
                                        <p:tav tm="100000">
                                          <p:val>
                                            <p:fltVal val="0"/>
                                          </p:val>
                                        </p:tav>
                                      </p:tavLst>
                                    </p:anim>
                                    <p:animEffect transition="out" filter="fade">
                                      <p:cBhvr>
                                        <p:cTn id="75" dur="2000"/>
                                        <p:tgtEl>
                                          <p:spTgt spid="9217">
                                            <p:txEl>
                                              <p:pRg st="0" end="0"/>
                                            </p:txEl>
                                          </p:spTgt>
                                        </p:tgtEl>
                                      </p:cBhvr>
                                    </p:animEffect>
                                    <p:set>
                                      <p:cBhvr>
                                        <p:cTn id="76" dur="1" fill="hold">
                                          <p:stCondLst>
                                            <p:cond delay="1999"/>
                                          </p:stCondLst>
                                        </p:cTn>
                                        <p:tgtEl>
                                          <p:spTgt spid="9217">
                                            <p:txEl>
                                              <p:pRg st="0" end="0"/>
                                            </p:txEl>
                                          </p:spTgt>
                                        </p:tgtEl>
                                        <p:attrNameLst>
                                          <p:attrName>style.visibility</p:attrName>
                                        </p:attrNameLst>
                                      </p:cBhvr>
                                      <p:to>
                                        <p:strVal val="hidden"/>
                                      </p:to>
                                    </p:set>
                                  </p:childTnLst>
                                </p:cTn>
                              </p:par>
                            </p:childTnLst>
                          </p:cTn>
                        </p:par>
                        <p:par>
                          <p:cTn id="77" fill="hold">
                            <p:stCondLst>
                              <p:cond delay="10000"/>
                            </p:stCondLst>
                            <p:childTnLst>
                              <p:par>
                                <p:cTn id="78" presetID="53" presetClass="exit" presetSubtype="0" fill="hold" grpId="1" nodeType="afterEffect">
                                  <p:stCondLst>
                                    <p:cond delay="0"/>
                                  </p:stCondLst>
                                  <p:childTnLst>
                                    <p:anim calcmode="lin" valueType="num">
                                      <p:cBhvr>
                                        <p:cTn id="79" dur="2000"/>
                                        <p:tgtEl>
                                          <p:spTgt spid="9217">
                                            <p:txEl>
                                              <p:pRg st="1" end="1"/>
                                            </p:txEl>
                                          </p:spTgt>
                                        </p:tgtEl>
                                        <p:attrNameLst>
                                          <p:attrName>ppt_w</p:attrName>
                                        </p:attrNameLst>
                                      </p:cBhvr>
                                      <p:tavLst>
                                        <p:tav tm="0">
                                          <p:val>
                                            <p:strVal val="ppt_w"/>
                                          </p:val>
                                        </p:tav>
                                        <p:tav tm="100000">
                                          <p:val>
                                            <p:fltVal val="0"/>
                                          </p:val>
                                        </p:tav>
                                      </p:tavLst>
                                    </p:anim>
                                    <p:anim calcmode="lin" valueType="num">
                                      <p:cBhvr>
                                        <p:cTn id="80" dur="2000"/>
                                        <p:tgtEl>
                                          <p:spTgt spid="9217">
                                            <p:txEl>
                                              <p:pRg st="1" end="1"/>
                                            </p:txEl>
                                          </p:spTgt>
                                        </p:tgtEl>
                                        <p:attrNameLst>
                                          <p:attrName>ppt_h</p:attrName>
                                        </p:attrNameLst>
                                      </p:cBhvr>
                                      <p:tavLst>
                                        <p:tav tm="0">
                                          <p:val>
                                            <p:strVal val="ppt_h"/>
                                          </p:val>
                                        </p:tav>
                                        <p:tav tm="100000">
                                          <p:val>
                                            <p:fltVal val="0"/>
                                          </p:val>
                                        </p:tav>
                                      </p:tavLst>
                                    </p:anim>
                                    <p:animEffect transition="out" filter="fade">
                                      <p:cBhvr>
                                        <p:cTn id="81" dur="2000"/>
                                        <p:tgtEl>
                                          <p:spTgt spid="9217">
                                            <p:txEl>
                                              <p:pRg st="1" end="1"/>
                                            </p:txEl>
                                          </p:spTgt>
                                        </p:tgtEl>
                                      </p:cBhvr>
                                    </p:animEffect>
                                    <p:set>
                                      <p:cBhvr>
                                        <p:cTn id="82" dur="1" fill="hold">
                                          <p:stCondLst>
                                            <p:cond delay="1999"/>
                                          </p:stCondLst>
                                        </p:cTn>
                                        <p:tgtEl>
                                          <p:spTgt spid="921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uiExpand="1" build="p"/>
      <p:bldP spid="9217" grpId="1" uiExpand="1" build="allAtOnce"/>
      <p:bldP spid="3" grpId="0" build="p"/>
      <p:bldP spid="4" grpId="0" uiExpand="1" build="p" animBg="1"/>
      <p:bldP spid="4" grpId="1" build="allAtOnce" animBg="1"/>
      <p:bldP spid="5" grpId="0" uiExpand="1" build="p" animBg="1"/>
      <p:bldP spid="5" grpId="1"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500174"/>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2</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2000232" y="1397204"/>
            <a:ext cx="6143668"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8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دفاع از ساختارهای قانونی نظام اسلامی</a:t>
            </a:r>
            <a:endParaRPr lang="en-US" sz="2800" b="1" cap="all" dirty="0">
              <a:ln w="0"/>
              <a:solidFill>
                <a:schemeClr val="tx2">
                  <a:lumMod val="75000"/>
                </a:schemeClr>
              </a:solidFill>
              <a:effectLst>
                <a:reflection blurRad="12700" stA="50000" endPos="50000" dist="5000" dir="5400000" sy="-100000" rotWithShape="0"/>
              </a:effectLst>
            </a:endParaRPr>
          </a:p>
        </p:txBody>
      </p:sp>
      <p:sp>
        <p:nvSpPr>
          <p:cNvPr id="7" name="Rounded Rectangle 6"/>
          <p:cNvSpPr/>
          <p:nvPr/>
        </p:nvSpPr>
        <p:spPr>
          <a:xfrm>
            <a:off x="5072066" y="2928934"/>
            <a:ext cx="3429024" cy="30003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رهبر معظم انقلاب در انتخابات سال 88، معترضین و فتنه گران را به پیگیری مطالباتشان از راههای قانونی دعوت می کرد. </a:t>
            </a:r>
            <a:endParaRPr lang="en-US" sz="1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algn="ct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ounded Rectangle 7"/>
          <p:cNvSpPr/>
          <p:nvPr/>
        </p:nvSpPr>
        <p:spPr>
          <a:xfrm>
            <a:off x="857224" y="2928934"/>
            <a:ext cx="3429024" cy="30003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eaLnBrk="0" fontAlgn="base" hangingPunct="0">
              <a:spcBef>
                <a:spcPct val="0"/>
              </a:spcBef>
              <a:spcAft>
                <a:spcPct val="0"/>
              </a:spcAft>
            </a:pP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اگر در آن فتنه، از ساختارهای قانونی نظام دفاع و حمایت نمی کردند، جریان غیرانقلابی و فتنه گر در هر مسئله ای، دیدگاه خود را از راههای غیرقانونی و ایجاد ناامنی، به اکثریّت مردم و نظام اسلامی تحمیل می کرد. </a:t>
            </a:r>
            <a:endPar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8000"/>
                            </p:stCondLst>
                            <p:childTnLst>
                              <p:par>
                                <p:cTn id="23" presetID="53" presetClass="entr" presetSubtype="0" fill="hold" grpId="0" nodeType="afterEffect">
                                  <p:stCondLst>
                                    <p:cond delay="100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11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3000"/>
                            </p:stCondLst>
                            <p:childTnLst>
                              <p:par>
                                <p:cTn id="35" presetID="53" presetClass="entr" presetSubtype="0"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2000" fill="hold"/>
                                        <p:tgtEl>
                                          <p:spTgt spid="7">
                                            <p:bg/>
                                          </p:spTgt>
                                        </p:tgtEl>
                                        <p:attrNameLst>
                                          <p:attrName>ppt_w</p:attrName>
                                        </p:attrNameLst>
                                      </p:cBhvr>
                                      <p:tavLst>
                                        <p:tav tm="0">
                                          <p:val>
                                            <p:fltVal val="0"/>
                                          </p:val>
                                        </p:tav>
                                        <p:tav tm="100000">
                                          <p:val>
                                            <p:strVal val="#ppt_w"/>
                                          </p:val>
                                        </p:tav>
                                      </p:tavLst>
                                    </p:anim>
                                    <p:anim calcmode="lin" valueType="num">
                                      <p:cBhvr>
                                        <p:cTn id="38" dur="2000" fill="hold"/>
                                        <p:tgtEl>
                                          <p:spTgt spid="7">
                                            <p:bg/>
                                          </p:spTgt>
                                        </p:tgtEl>
                                        <p:attrNameLst>
                                          <p:attrName>ppt_h</p:attrName>
                                        </p:attrNameLst>
                                      </p:cBhvr>
                                      <p:tavLst>
                                        <p:tav tm="0">
                                          <p:val>
                                            <p:fltVal val="0"/>
                                          </p:val>
                                        </p:tav>
                                        <p:tav tm="100000">
                                          <p:val>
                                            <p:strVal val="#ppt_h"/>
                                          </p:val>
                                        </p:tav>
                                      </p:tavLst>
                                    </p:anim>
                                    <p:animEffect transition="in" filter="fade">
                                      <p:cBhvr>
                                        <p:cTn id="39" dur="2000"/>
                                        <p:tgtEl>
                                          <p:spTgt spid="7">
                                            <p:bg/>
                                          </p:spTgt>
                                        </p:tgtEl>
                                      </p:cBhvr>
                                    </p:animEffect>
                                  </p:childTnLst>
                                </p:cTn>
                              </p:par>
                            </p:childTnLst>
                          </p:cTn>
                        </p:par>
                        <p:par>
                          <p:cTn id="40" fill="hold">
                            <p:stCondLst>
                              <p:cond delay="15000"/>
                            </p:stCondLst>
                            <p:childTnLst>
                              <p:par>
                                <p:cTn id="41" presetID="53" presetClass="entr" presetSubtype="0"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7">
                                            <p:txEl>
                                              <p:pRg st="0" end="0"/>
                                            </p:txEl>
                                          </p:spTgt>
                                        </p:tgtEl>
                                      </p:cBhvr>
                                    </p:animEffect>
                                  </p:childTnLst>
                                </p:cTn>
                              </p:par>
                            </p:childTnLst>
                          </p:cTn>
                        </p:par>
                        <p:par>
                          <p:cTn id="46" fill="hold">
                            <p:stCondLst>
                              <p:cond delay="17000"/>
                            </p:stCondLst>
                            <p:childTnLst>
                              <p:par>
                                <p:cTn id="47" presetID="53" presetClass="entr" presetSubtype="0" fill="hold" grpId="0" nodeType="afterEffect">
                                  <p:stCondLst>
                                    <p:cond delay="0"/>
                                  </p:stCondLst>
                                  <p:childTnLst>
                                    <p:set>
                                      <p:cBhvr>
                                        <p:cTn id="48" dur="1" fill="hold">
                                          <p:stCondLst>
                                            <p:cond delay="0"/>
                                          </p:stCondLst>
                                        </p:cTn>
                                        <p:tgtEl>
                                          <p:spTgt spid="8">
                                            <p:bg/>
                                          </p:spTgt>
                                        </p:tgtEl>
                                        <p:attrNameLst>
                                          <p:attrName>style.visibility</p:attrName>
                                        </p:attrNameLst>
                                      </p:cBhvr>
                                      <p:to>
                                        <p:strVal val="visible"/>
                                      </p:to>
                                    </p:set>
                                    <p:anim calcmode="lin" valueType="num">
                                      <p:cBhvr>
                                        <p:cTn id="49" dur="2000" fill="hold"/>
                                        <p:tgtEl>
                                          <p:spTgt spid="8">
                                            <p:bg/>
                                          </p:spTgt>
                                        </p:tgtEl>
                                        <p:attrNameLst>
                                          <p:attrName>ppt_w</p:attrName>
                                        </p:attrNameLst>
                                      </p:cBhvr>
                                      <p:tavLst>
                                        <p:tav tm="0">
                                          <p:val>
                                            <p:fltVal val="0"/>
                                          </p:val>
                                        </p:tav>
                                        <p:tav tm="100000">
                                          <p:val>
                                            <p:strVal val="#ppt_w"/>
                                          </p:val>
                                        </p:tav>
                                      </p:tavLst>
                                    </p:anim>
                                    <p:anim calcmode="lin" valueType="num">
                                      <p:cBhvr>
                                        <p:cTn id="50" dur="2000" fill="hold"/>
                                        <p:tgtEl>
                                          <p:spTgt spid="8">
                                            <p:bg/>
                                          </p:spTgt>
                                        </p:tgtEl>
                                        <p:attrNameLst>
                                          <p:attrName>ppt_h</p:attrName>
                                        </p:attrNameLst>
                                      </p:cBhvr>
                                      <p:tavLst>
                                        <p:tav tm="0">
                                          <p:val>
                                            <p:fltVal val="0"/>
                                          </p:val>
                                        </p:tav>
                                        <p:tav tm="100000">
                                          <p:val>
                                            <p:strVal val="#ppt_h"/>
                                          </p:val>
                                        </p:tav>
                                      </p:tavLst>
                                    </p:anim>
                                    <p:animEffect transition="in" filter="fade">
                                      <p:cBhvr>
                                        <p:cTn id="51" dur="2000"/>
                                        <p:tgtEl>
                                          <p:spTgt spid="8">
                                            <p:bg/>
                                          </p:spTgt>
                                        </p:tgtEl>
                                      </p:cBhvr>
                                    </p:animEffect>
                                  </p:childTnLst>
                                </p:cTn>
                              </p:par>
                            </p:childTnLst>
                          </p:cTn>
                        </p:par>
                        <p:par>
                          <p:cTn id="52" fill="hold">
                            <p:stCondLst>
                              <p:cond delay="19000"/>
                            </p:stCondLst>
                            <p:childTnLst>
                              <p:par>
                                <p:cTn id="53" presetID="53" presetClass="entr" presetSubtype="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p:cTn id="5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0" fill="hold" grpId="1" nodeType="clickEffect">
                                  <p:stCondLst>
                                    <p:cond delay="0"/>
                                  </p:stCondLst>
                                  <p:childTnLst>
                                    <p:anim calcmode="lin" valueType="num">
                                      <p:cBhvr>
                                        <p:cTn id="61" dur="2000"/>
                                        <p:tgtEl>
                                          <p:spTgt spid="4">
                                            <p:txEl>
                                              <p:pRg st="0" end="0"/>
                                            </p:txEl>
                                          </p:spTgt>
                                        </p:tgtEl>
                                        <p:attrNameLst>
                                          <p:attrName>ppt_w</p:attrName>
                                        </p:attrNameLst>
                                      </p:cBhvr>
                                      <p:tavLst>
                                        <p:tav tm="0">
                                          <p:val>
                                            <p:strVal val="ppt_w"/>
                                          </p:val>
                                        </p:tav>
                                        <p:tav tm="100000">
                                          <p:val>
                                            <p:fltVal val="0"/>
                                          </p:val>
                                        </p:tav>
                                      </p:tavLst>
                                    </p:anim>
                                    <p:anim calcmode="lin" valueType="num">
                                      <p:cBhvr>
                                        <p:cTn id="62" dur="2000"/>
                                        <p:tgtEl>
                                          <p:spTgt spid="4">
                                            <p:txEl>
                                              <p:pRg st="0" end="0"/>
                                            </p:txEl>
                                          </p:spTgt>
                                        </p:tgtEl>
                                        <p:attrNameLst>
                                          <p:attrName>ppt_h</p:attrName>
                                        </p:attrNameLst>
                                      </p:cBhvr>
                                      <p:tavLst>
                                        <p:tav tm="0">
                                          <p:val>
                                            <p:strVal val="ppt_h"/>
                                          </p:val>
                                        </p:tav>
                                        <p:tav tm="100000">
                                          <p:val>
                                            <p:fltVal val="0"/>
                                          </p:val>
                                        </p:tav>
                                      </p:tavLst>
                                    </p:anim>
                                    <p:animEffect transition="out" filter="fade">
                                      <p:cBhvr>
                                        <p:cTn id="63" dur="2000"/>
                                        <p:tgtEl>
                                          <p:spTgt spid="4">
                                            <p:txEl>
                                              <p:pRg st="0" end="0"/>
                                            </p:txEl>
                                          </p:spTgt>
                                        </p:tgtEl>
                                      </p:cBhvr>
                                    </p:animEffect>
                                    <p:set>
                                      <p:cBhvr>
                                        <p:cTn id="64" dur="1" fill="hold">
                                          <p:stCondLst>
                                            <p:cond delay="1999"/>
                                          </p:stCondLst>
                                        </p:cTn>
                                        <p:tgtEl>
                                          <p:spTgt spid="4">
                                            <p:txEl>
                                              <p:pRg st="0" end="0"/>
                                            </p:txEl>
                                          </p:spTgt>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2000"/>
                                        <p:tgtEl>
                                          <p:spTgt spid="4">
                                            <p:bg/>
                                          </p:spTgt>
                                        </p:tgtEl>
                                        <p:attrNameLst>
                                          <p:attrName>ppt_w</p:attrName>
                                        </p:attrNameLst>
                                      </p:cBhvr>
                                      <p:tavLst>
                                        <p:tav tm="0">
                                          <p:val>
                                            <p:strVal val="ppt_w"/>
                                          </p:val>
                                        </p:tav>
                                        <p:tav tm="100000">
                                          <p:val>
                                            <p:fltVal val="0"/>
                                          </p:val>
                                        </p:tav>
                                      </p:tavLst>
                                    </p:anim>
                                    <p:anim calcmode="lin" valueType="num">
                                      <p:cBhvr>
                                        <p:cTn id="67" dur="2000"/>
                                        <p:tgtEl>
                                          <p:spTgt spid="4">
                                            <p:bg/>
                                          </p:spTgt>
                                        </p:tgtEl>
                                        <p:attrNameLst>
                                          <p:attrName>ppt_h</p:attrName>
                                        </p:attrNameLst>
                                      </p:cBhvr>
                                      <p:tavLst>
                                        <p:tav tm="0">
                                          <p:val>
                                            <p:strVal val="ppt_h"/>
                                          </p:val>
                                        </p:tav>
                                        <p:tav tm="100000">
                                          <p:val>
                                            <p:fltVal val="0"/>
                                          </p:val>
                                        </p:tav>
                                      </p:tavLst>
                                    </p:anim>
                                    <p:animEffect transition="out" filter="fade">
                                      <p:cBhvr>
                                        <p:cTn id="68" dur="2000"/>
                                        <p:tgtEl>
                                          <p:spTgt spid="4">
                                            <p:bg/>
                                          </p:spTgt>
                                        </p:tgtEl>
                                      </p:cBhvr>
                                    </p:animEffect>
                                    <p:set>
                                      <p:cBhvr>
                                        <p:cTn id="69" dur="1" fill="hold">
                                          <p:stCondLst>
                                            <p:cond delay="1999"/>
                                          </p:stCondLst>
                                        </p:cTn>
                                        <p:tgtEl>
                                          <p:spTgt spid="4">
                                            <p:bg/>
                                          </p:spTgt>
                                        </p:tgtEl>
                                        <p:attrNameLst>
                                          <p:attrName>style.visibility</p:attrName>
                                        </p:attrNameLst>
                                      </p:cBhvr>
                                      <p:to>
                                        <p:strVal val="hidden"/>
                                      </p:to>
                                    </p:set>
                                  </p:childTnLst>
                                </p:cTn>
                              </p:par>
                            </p:childTnLst>
                          </p:cTn>
                        </p:par>
                        <p:par>
                          <p:cTn id="70" fill="hold">
                            <p:stCondLst>
                              <p:cond delay="2000"/>
                            </p:stCondLst>
                            <p:childTnLst>
                              <p:par>
                                <p:cTn id="71" presetID="53" presetClass="exit" presetSubtype="0" fill="hold" grpId="1" nodeType="afterEffect">
                                  <p:stCondLst>
                                    <p:cond delay="0"/>
                                  </p:stCondLst>
                                  <p:childTnLst>
                                    <p:anim calcmode="lin" valueType="num">
                                      <p:cBhvr>
                                        <p:cTn id="72" dur="2000"/>
                                        <p:tgtEl>
                                          <p:spTgt spid="5">
                                            <p:txEl>
                                              <p:pRg st="0" end="0"/>
                                            </p:txEl>
                                          </p:spTgt>
                                        </p:tgtEl>
                                        <p:attrNameLst>
                                          <p:attrName>ppt_w</p:attrName>
                                        </p:attrNameLst>
                                      </p:cBhvr>
                                      <p:tavLst>
                                        <p:tav tm="0">
                                          <p:val>
                                            <p:strVal val="ppt_w"/>
                                          </p:val>
                                        </p:tav>
                                        <p:tav tm="100000">
                                          <p:val>
                                            <p:fltVal val="0"/>
                                          </p:val>
                                        </p:tav>
                                      </p:tavLst>
                                    </p:anim>
                                    <p:anim calcmode="lin" valueType="num">
                                      <p:cBhvr>
                                        <p:cTn id="73" dur="2000"/>
                                        <p:tgtEl>
                                          <p:spTgt spid="5">
                                            <p:txEl>
                                              <p:pRg st="0" end="0"/>
                                            </p:txEl>
                                          </p:spTgt>
                                        </p:tgtEl>
                                        <p:attrNameLst>
                                          <p:attrName>ppt_h</p:attrName>
                                        </p:attrNameLst>
                                      </p:cBhvr>
                                      <p:tavLst>
                                        <p:tav tm="0">
                                          <p:val>
                                            <p:strVal val="ppt_h"/>
                                          </p:val>
                                        </p:tav>
                                        <p:tav tm="100000">
                                          <p:val>
                                            <p:fltVal val="0"/>
                                          </p:val>
                                        </p:tav>
                                      </p:tavLst>
                                    </p:anim>
                                    <p:animEffect transition="out" filter="fade">
                                      <p:cBhvr>
                                        <p:cTn id="74" dur="2000"/>
                                        <p:tgtEl>
                                          <p:spTgt spid="5">
                                            <p:txEl>
                                              <p:pRg st="0" end="0"/>
                                            </p:txEl>
                                          </p:spTgt>
                                        </p:tgtEl>
                                      </p:cBhvr>
                                    </p:animEffect>
                                    <p:set>
                                      <p:cBhvr>
                                        <p:cTn id="75" dur="1" fill="hold">
                                          <p:stCondLst>
                                            <p:cond delay="1999"/>
                                          </p:stCondLst>
                                        </p:cTn>
                                        <p:tgtEl>
                                          <p:spTgt spid="5">
                                            <p:txEl>
                                              <p:pRg st="0" end="0"/>
                                            </p:txEl>
                                          </p:spTgt>
                                        </p:tgtEl>
                                        <p:attrNameLst>
                                          <p:attrName>style.visibility</p:attrName>
                                        </p:attrNameLst>
                                      </p:cBhvr>
                                      <p:to>
                                        <p:strVal val="hidden"/>
                                      </p:to>
                                    </p:set>
                                  </p:childTnLst>
                                </p:cTn>
                              </p:par>
                              <p:par>
                                <p:cTn id="76" presetID="53" presetClass="exit" presetSubtype="0" fill="hold" grpId="1" nodeType="withEffect">
                                  <p:stCondLst>
                                    <p:cond delay="0"/>
                                  </p:stCondLst>
                                  <p:childTnLst>
                                    <p:anim calcmode="lin" valueType="num">
                                      <p:cBhvr>
                                        <p:cTn id="77" dur="2000"/>
                                        <p:tgtEl>
                                          <p:spTgt spid="5">
                                            <p:bg/>
                                          </p:spTgt>
                                        </p:tgtEl>
                                        <p:attrNameLst>
                                          <p:attrName>ppt_w</p:attrName>
                                        </p:attrNameLst>
                                      </p:cBhvr>
                                      <p:tavLst>
                                        <p:tav tm="0">
                                          <p:val>
                                            <p:strVal val="ppt_w"/>
                                          </p:val>
                                        </p:tav>
                                        <p:tav tm="100000">
                                          <p:val>
                                            <p:fltVal val="0"/>
                                          </p:val>
                                        </p:tav>
                                      </p:tavLst>
                                    </p:anim>
                                    <p:anim calcmode="lin" valueType="num">
                                      <p:cBhvr>
                                        <p:cTn id="78" dur="2000"/>
                                        <p:tgtEl>
                                          <p:spTgt spid="5">
                                            <p:bg/>
                                          </p:spTgt>
                                        </p:tgtEl>
                                        <p:attrNameLst>
                                          <p:attrName>ppt_h</p:attrName>
                                        </p:attrNameLst>
                                      </p:cBhvr>
                                      <p:tavLst>
                                        <p:tav tm="0">
                                          <p:val>
                                            <p:strVal val="ppt_h"/>
                                          </p:val>
                                        </p:tav>
                                        <p:tav tm="100000">
                                          <p:val>
                                            <p:fltVal val="0"/>
                                          </p:val>
                                        </p:tav>
                                      </p:tavLst>
                                    </p:anim>
                                    <p:animEffect transition="out" filter="fade">
                                      <p:cBhvr>
                                        <p:cTn id="79" dur="2000"/>
                                        <p:tgtEl>
                                          <p:spTgt spid="5">
                                            <p:bg/>
                                          </p:spTgt>
                                        </p:tgtEl>
                                      </p:cBhvr>
                                    </p:animEffect>
                                    <p:set>
                                      <p:cBhvr>
                                        <p:cTn id="80" dur="1" fill="hold">
                                          <p:stCondLst>
                                            <p:cond delay="1999"/>
                                          </p:stCondLst>
                                        </p:cTn>
                                        <p:tgtEl>
                                          <p:spTgt spid="5">
                                            <p:bg/>
                                          </p:spTgt>
                                        </p:tgtEl>
                                        <p:attrNameLst>
                                          <p:attrName>style.visibility</p:attrName>
                                        </p:attrNameLst>
                                      </p:cBhvr>
                                      <p:to>
                                        <p:strVal val="hidden"/>
                                      </p:to>
                                    </p:set>
                                  </p:childTnLst>
                                </p:cTn>
                              </p:par>
                            </p:childTnLst>
                          </p:cTn>
                        </p:par>
                        <p:par>
                          <p:cTn id="81" fill="hold">
                            <p:stCondLst>
                              <p:cond delay="4000"/>
                            </p:stCondLst>
                            <p:childTnLst>
                              <p:par>
                                <p:cTn id="82" presetID="53" presetClass="exit" presetSubtype="0" fill="hold" grpId="1" nodeType="afterEffect">
                                  <p:stCondLst>
                                    <p:cond delay="0"/>
                                  </p:stCondLst>
                                  <p:childTnLst>
                                    <p:anim calcmode="lin" valueType="num">
                                      <p:cBhvr>
                                        <p:cTn id="83" dur="2000"/>
                                        <p:tgtEl>
                                          <p:spTgt spid="7">
                                            <p:txEl>
                                              <p:pRg st="0" end="0"/>
                                            </p:txEl>
                                          </p:spTgt>
                                        </p:tgtEl>
                                        <p:attrNameLst>
                                          <p:attrName>ppt_w</p:attrName>
                                        </p:attrNameLst>
                                      </p:cBhvr>
                                      <p:tavLst>
                                        <p:tav tm="0">
                                          <p:val>
                                            <p:strVal val="ppt_w"/>
                                          </p:val>
                                        </p:tav>
                                        <p:tav tm="100000">
                                          <p:val>
                                            <p:fltVal val="0"/>
                                          </p:val>
                                        </p:tav>
                                      </p:tavLst>
                                    </p:anim>
                                    <p:anim calcmode="lin" valueType="num">
                                      <p:cBhvr>
                                        <p:cTn id="84" dur="2000"/>
                                        <p:tgtEl>
                                          <p:spTgt spid="7">
                                            <p:txEl>
                                              <p:pRg st="0" end="0"/>
                                            </p:txEl>
                                          </p:spTgt>
                                        </p:tgtEl>
                                        <p:attrNameLst>
                                          <p:attrName>ppt_h</p:attrName>
                                        </p:attrNameLst>
                                      </p:cBhvr>
                                      <p:tavLst>
                                        <p:tav tm="0">
                                          <p:val>
                                            <p:strVal val="ppt_h"/>
                                          </p:val>
                                        </p:tav>
                                        <p:tav tm="100000">
                                          <p:val>
                                            <p:fltVal val="0"/>
                                          </p:val>
                                        </p:tav>
                                      </p:tavLst>
                                    </p:anim>
                                    <p:animEffect transition="out" filter="fade">
                                      <p:cBhvr>
                                        <p:cTn id="85" dur="2000"/>
                                        <p:tgtEl>
                                          <p:spTgt spid="7">
                                            <p:txEl>
                                              <p:pRg st="0" end="0"/>
                                            </p:txEl>
                                          </p:spTgt>
                                        </p:tgtEl>
                                      </p:cBhvr>
                                    </p:animEffect>
                                    <p:set>
                                      <p:cBhvr>
                                        <p:cTn id="86" dur="1" fill="hold">
                                          <p:stCondLst>
                                            <p:cond delay="1999"/>
                                          </p:stCondLst>
                                        </p:cTn>
                                        <p:tgtEl>
                                          <p:spTgt spid="7">
                                            <p:txEl>
                                              <p:pRg st="0" end="0"/>
                                            </p:txEl>
                                          </p:spTgt>
                                        </p:tgtEl>
                                        <p:attrNameLst>
                                          <p:attrName>style.visibility</p:attrName>
                                        </p:attrNameLst>
                                      </p:cBhvr>
                                      <p:to>
                                        <p:strVal val="hidden"/>
                                      </p:to>
                                    </p:set>
                                  </p:childTnLst>
                                </p:cTn>
                              </p:par>
                            </p:childTnLst>
                          </p:cTn>
                        </p:par>
                        <p:par>
                          <p:cTn id="87" fill="hold">
                            <p:stCondLst>
                              <p:cond delay="6000"/>
                            </p:stCondLst>
                            <p:childTnLst>
                              <p:par>
                                <p:cTn id="88" presetID="53" presetClass="exit" presetSubtype="0" fill="hold" grpId="1" nodeType="afterEffect">
                                  <p:stCondLst>
                                    <p:cond delay="0"/>
                                  </p:stCondLst>
                                  <p:childTnLst>
                                    <p:anim calcmode="lin" valueType="num">
                                      <p:cBhvr>
                                        <p:cTn id="89" dur="2000"/>
                                        <p:tgtEl>
                                          <p:spTgt spid="7">
                                            <p:bg/>
                                          </p:spTgt>
                                        </p:tgtEl>
                                        <p:attrNameLst>
                                          <p:attrName>ppt_w</p:attrName>
                                        </p:attrNameLst>
                                      </p:cBhvr>
                                      <p:tavLst>
                                        <p:tav tm="0">
                                          <p:val>
                                            <p:strVal val="ppt_w"/>
                                          </p:val>
                                        </p:tav>
                                        <p:tav tm="100000">
                                          <p:val>
                                            <p:fltVal val="0"/>
                                          </p:val>
                                        </p:tav>
                                      </p:tavLst>
                                    </p:anim>
                                    <p:anim calcmode="lin" valueType="num">
                                      <p:cBhvr>
                                        <p:cTn id="90" dur="2000"/>
                                        <p:tgtEl>
                                          <p:spTgt spid="7">
                                            <p:bg/>
                                          </p:spTgt>
                                        </p:tgtEl>
                                        <p:attrNameLst>
                                          <p:attrName>ppt_h</p:attrName>
                                        </p:attrNameLst>
                                      </p:cBhvr>
                                      <p:tavLst>
                                        <p:tav tm="0">
                                          <p:val>
                                            <p:strVal val="ppt_h"/>
                                          </p:val>
                                        </p:tav>
                                        <p:tav tm="100000">
                                          <p:val>
                                            <p:fltVal val="0"/>
                                          </p:val>
                                        </p:tav>
                                      </p:tavLst>
                                    </p:anim>
                                    <p:animEffect transition="out" filter="fade">
                                      <p:cBhvr>
                                        <p:cTn id="91" dur="2000"/>
                                        <p:tgtEl>
                                          <p:spTgt spid="7">
                                            <p:bg/>
                                          </p:spTgt>
                                        </p:tgtEl>
                                      </p:cBhvr>
                                    </p:animEffect>
                                    <p:set>
                                      <p:cBhvr>
                                        <p:cTn id="92" dur="1" fill="hold">
                                          <p:stCondLst>
                                            <p:cond delay="1999"/>
                                          </p:stCondLst>
                                        </p:cTn>
                                        <p:tgtEl>
                                          <p:spTgt spid="7">
                                            <p:bg/>
                                          </p:spTgt>
                                        </p:tgtEl>
                                        <p:attrNameLst>
                                          <p:attrName>style.visibility</p:attrName>
                                        </p:attrNameLst>
                                      </p:cBhvr>
                                      <p:to>
                                        <p:strVal val="hidden"/>
                                      </p:to>
                                    </p:set>
                                  </p:childTnLst>
                                </p:cTn>
                              </p:par>
                            </p:childTnLst>
                          </p:cTn>
                        </p:par>
                        <p:par>
                          <p:cTn id="93" fill="hold">
                            <p:stCondLst>
                              <p:cond delay="8000"/>
                            </p:stCondLst>
                            <p:childTnLst>
                              <p:par>
                                <p:cTn id="94" presetID="53" presetClass="exit" presetSubtype="0" fill="hold" grpId="1" nodeType="afterEffect">
                                  <p:stCondLst>
                                    <p:cond delay="0"/>
                                  </p:stCondLst>
                                  <p:childTnLst>
                                    <p:anim calcmode="lin" valueType="num">
                                      <p:cBhvr>
                                        <p:cTn id="95" dur="2000"/>
                                        <p:tgtEl>
                                          <p:spTgt spid="8">
                                            <p:txEl>
                                              <p:pRg st="0" end="0"/>
                                            </p:txEl>
                                          </p:spTgt>
                                        </p:tgtEl>
                                        <p:attrNameLst>
                                          <p:attrName>ppt_w</p:attrName>
                                        </p:attrNameLst>
                                      </p:cBhvr>
                                      <p:tavLst>
                                        <p:tav tm="0">
                                          <p:val>
                                            <p:strVal val="ppt_w"/>
                                          </p:val>
                                        </p:tav>
                                        <p:tav tm="100000">
                                          <p:val>
                                            <p:fltVal val="0"/>
                                          </p:val>
                                        </p:tav>
                                      </p:tavLst>
                                    </p:anim>
                                    <p:anim calcmode="lin" valueType="num">
                                      <p:cBhvr>
                                        <p:cTn id="96" dur="2000"/>
                                        <p:tgtEl>
                                          <p:spTgt spid="8">
                                            <p:txEl>
                                              <p:pRg st="0" end="0"/>
                                            </p:txEl>
                                          </p:spTgt>
                                        </p:tgtEl>
                                        <p:attrNameLst>
                                          <p:attrName>ppt_h</p:attrName>
                                        </p:attrNameLst>
                                      </p:cBhvr>
                                      <p:tavLst>
                                        <p:tav tm="0">
                                          <p:val>
                                            <p:strVal val="ppt_h"/>
                                          </p:val>
                                        </p:tav>
                                        <p:tav tm="100000">
                                          <p:val>
                                            <p:fltVal val="0"/>
                                          </p:val>
                                        </p:tav>
                                      </p:tavLst>
                                    </p:anim>
                                    <p:animEffect transition="out" filter="fade">
                                      <p:cBhvr>
                                        <p:cTn id="97" dur="2000"/>
                                        <p:tgtEl>
                                          <p:spTgt spid="8">
                                            <p:txEl>
                                              <p:pRg st="0" end="0"/>
                                            </p:txEl>
                                          </p:spTgt>
                                        </p:tgtEl>
                                      </p:cBhvr>
                                    </p:animEffect>
                                    <p:set>
                                      <p:cBhvr>
                                        <p:cTn id="98" dur="1" fill="hold">
                                          <p:stCondLst>
                                            <p:cond delay="1999"/>
                                          </p:stCondLst>
                                        </p:cTn>
                                        <p:tgtEl>
                                          <p:spTgt spid="8">
                                            <p:txEl>
                                              <p:pRg st="0" end="0"/>
                                            </p:txEl>
                                          </p:spTgt>
                                        </p:tgtEl>
                                        <p:attrNameLst>
                                          <p:attrName>style.visibility</p:attrName>
                                        </p:attrNameLst>
                                      </p:cBhvr>
                                      <p:to>
                                        <p:strVal val="hidden"/>
                                      </p:to>
                                    </p:set>
                                  </p:childTnLst>
                                </p:cTn>
                              </p:par>
                            </p:childTnLst>
                          </p:cTn>
                        </p:par>
                        <p:par>
                          <p:cTn id="99" fill="hold">
                            <p:stCondLst>
                              <p:cond delay="10000"/>
                            </p:stCondLst>
                            <p:childTnLst>
                              <p:par>
                                <p:cTn id="100" presetID="53" presetClass="exit" presetSubtype="0" fill="hold" grpId="1" nodeType="afterEffect">
                                  <p:stCondLst>
                                    <p:cond delay="0"/>
                                  </p:stCondLst>
                                  <p:childTnLst>
                                    <p:anim calcmode="lin" valueType="num">
                                      <p:cBhvr>
                                        <p:cTn id="101" dur="2000"/>
                                        <p:tgtEl>
                                          <p:spTgt spid="8">
                                            <p:bg/>
                                          </p:spTgt>
                                        </p:tgtEl>
                                        <p:attrNameLst>
                                          <p:attrName>ppt_w</p:attrName>
                                        </p:attrNameLst>
                                      </p:cBhvr>
                                      <p:tavLst>
                                        <p:tav tm="0">
                                          <p:val>
                                            <p:strVal val="ppt_w"/>
                                          </p:val>
                                        </p:tav>
                                        <p:tav tm="100000">
                                          <p:val>
                                            <p:fltVal val="0"/>
                                          </p:val>
                                        </p:tav>
                                      </p:tavLst>
                                    </p:anim>
                                    <p:anim calcmode="lin" valueType="num">
                                      <p:cBhvr>
                                        <p:cTn id="102" dur="2000"/>
                                        <p:tgtEl>
                                          <p:spTgt spid="8">
                                            <p:bg/>
                                          </p:spTgt>
                                        </p:tgtEl>
                                        <p:attrNameLst>
                                          <p:attrName>ppt_h</p:attrName>
                                        </p:attrNameLst>
                                      </p:cBhvr>
                                      <p:tavLst>
                                        <p:tav tm="0">
                                          <p:val>
                                            <p:strVal val="ppt_h"/>
                                          </p:val>
                                        </p:tav>
                                        <p:tav tm="100000">
                                          <p:val>
                                            <p:fltVal val="0"/>
                                          </p:val>
                                        </p:tav>
                                      </p:tavLst>
                                    </p:anim>
                                    <p:animEffect transition="out" filter="fade">
                                      <p:cBhvr>
                                        <p:cTn id="103" dur="2000"/>
                                        <p:tgtEl>
                                          <p:spTgt spid="8">
                                            <p:bg/>
                                          </p:spTgt>
                                        </p:tgtEl>
                                      </p:cBhvr>
                                    </p:animEffect>
                                    <p:set>
                                      <p:cBhvr>
                                        <p:cTn id="104" dur="1" fill="hold">
                                          <p:stCondLst>
                                            <p:cond delay="1999"/>
                                          </p:stCondLst>
                                        </p:cTn>
                                        <p:tgtEl>
                                          <p:spTgt spid="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autoUpdateAnimBg="0" rev="1" advAuto="0"/>
      <p:bldP spid="4" grpId="1" build="allAtOnce" animBg="1" rev="1"/>
      <p:bldP spid="5" grpId="0" uiExpand="1" build="p" animBg="1" autoUpdateAnimBg="0" rev="1" advAuto="0"/>
      <p:bldP spid="5" grpId="1" uiExpand="1" build="allAtOnce" animBg="1" rev="1"/>
      <p:bldP spid="7" grpId="0" build="p" animBg="1"/>
      <p:bldP spid="7" grpId="1" uiExpand="1" build="allAtOnce" animBg="1" autoUpdateAnimBg="0" rev="1"/>
      <p:bldP spid="8" grpId="0" build="p" animBg="1"/>
      <p:bldP spid="8" grpId="1" uiExpand="1" build="allAtOnce" animBg="1" autoUpdateAnimBg="0" rev="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500174"/>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3</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2000232" y="1397204"/>
            <a:ext cx="6143668"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8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مدیریت بحران ها و فتنه های احتمالی آینده </a:t>
            </a:r>
          </a:p>
        </p:txBody>
      </p:sp>
      <p:sp>
        <p:nvSpPr>
          <p:cNvPr id="7" name="Rounded Rectangle 6"/>
          <p:cNvSpPr/>
          <p:nvPr/>
        </p:nvSpPr>
        <p:spPr>
          <a:xfrm>
            <a:off x="1643042" y="2928934"/>
            <a:ext cx="6858048" cy="30003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فائده دیگر استحکام ساختارها در نظام اسلامی این است که وقتی ساختارهای قانونی نظام اسلامی مورد پذیرش همه گروههای سیاسی درون نظام قرار گرفت، آنگاه ولیّ خدا با استفاده از ظرفیّت همین ساختارهای مورد قبول همه، بسیار راحت تر می تواند بحران ها و فتنه های احتمالی آینده را مدیریت نماید.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8000"/>
                            </p:stCondLst>
                            <p:childTnLst>
                              <p:par>
                                <p:cTn id="23" presetID="53" presetClass="entr" presetSubtype="0" fill="hold" grpId="0" nodeType="afterEffect">
                                  <p:stCondLst>
                                    <p:cond delay="100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11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3000"/>
                            </p:stCondLst>
                            <p:childTnLst>
                              <p:par>
                                <p:cTn id="35" presetID="53" presetClass="entr" presetSubtype="0"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2000" fill="hold"/>
                                        <p:tgtEl>
                                          <p:spTgt spid="7">
                                            <p:bg/>
                                          </p:spTgt>
                                        </p:tgtEl>
                                        <p:attrNameLst>
                                          <p:attrName>ppt_w</p:attrName>
                                        </p:attrNameLst>
                                      </p:cBhvr>
                                      <p:tavLst>
                                        <p:tav tm="0">
                                          <p:val>
                                            <p:fltVal val="0"/>
                                          </p:val>
                                        </p:tav>
                                        <p:tav tm="100000">
                                          <p:val>
                                            <p:strVal val="#ppt_w"/>
                                          </p:val>
                                        </p:tav>
                                      </p:tavLst>
                                    </p:anim>
                                    <p:anim calcmode="lin" valueType="num">
                                      <p:cBhvr>
                                        <p:cTn id="38" dur="2000" fill="hold"/>
                                        <p:tgtEl>
                                          <p:spTgt spid="7">
                                            <p:bg/>
                                          </p:spTgt>
                                        </p:tgtEl>
                                        <p:attrNameLst>
                                          <p:attrName>ppt_h</p:attrName>
                                        </p:attrNameLst>
                                      </p:cBhvr>
                                      <p:tavLst>
                                        <p:tav tm="0">
                                          <p:val>
                                            <p:fltVal val="0"/>
                                          </p:val>
                                        </p:tav>
                                        <p:tav tm="100000">
                                          <p:val>
                                            <p:strVal val="#ppt_h"/>
                                          </p:val>
                                        </p:tav>
                                      </p:tavLst>
                                    </p:anim>
                                    <p:animEffect transition="in" filter="fade">
                                      <p:cBhvr>
                                        <p:cTn id="39" dur="2000"/>
                                        <p:tgtEl>
                                          <p:spTgt spid="7">
                                            <p:bg/>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p:cTn id="44"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5"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6" dur="20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0" fill="hold" grpId="1" nodeType="clickEffect">
                                  <p:stCondLst>
                                    <p:cond delay="0"/>
                                  </p:stCondLst>
                                  <p:childTnLst>
                                    <p:anim calcmode="lin" valueType="num">
                                      <p:cBhvr>
                                        <p:cTn id="50" dur="2000"/>
                                        <p:tgtEl>
                                          <p:spTgt spid="4">
                                            <p:txEl>
                                              <p:pRg st="0" end="0"/>
                                            </p:txEl>
                                          </p:spTgt>
                                        </p:tgtEl>
                                        <p:attrNameLst>
                                          <p:attrName>ppt_w</p:attrName>
                                        </p:attrNameLst>
                                      </p:cBhvr>
                                      <p:tavLst>
                                        <p:tav tm="0">
                                          <p:val>
                                            <p:strVal val="ppt_w"/>
                                          </p:val>
                                        </p:tav>
                                        <p:tav tm="100000">
                                          <p:val>
                                            <p:fltVal val="0"/>
                                          </p:val>
                                        </p:tav>
                                      </p:tavLst>
                                    </p:anim>
                                    <p:anim calcmode="lin" valueType="num">
                                      <p:cBhvr>
                                        <p:cTn id="51" dur="2000"/>
                                        <p:tgtEl>
                                          <p:spTgt spid="4">
                                            <p:txEl>
                                              <p:pRg st="0" end="0"/>
                                            </p:txEl>
                                          </p:spTgt>
                                        </p:tgtEl>
                                        <p:attrNameLst>
                                          <p:attrName>ppt_h</p:attrName>
                                        </p:attrNameLst>
                                      </p:cBhvr>
                                      <p:tavLst>
                                        <p:tav tm="0">
                                          <p:val>
                                            <p:strVal val="ppt_h"/>
                                          </p:val>
                                        </p:tav>
                                        <p:tav tm="100000">
                                          <p:val>
                                            <p:fltVal val="0"/>
                                          </p:val>
                                        </p:tav>
                                      </p:tavLst>
                                    </p:anim>
                                    <p:animEffect transition="out" filter="fade">
                                      <p:cBhvr>
                                        <p:cTn id="52" dur="2000"/>
                                        <p:tgtEl>
                                          <p:spTgt spid="4">
                                            <p:txEl>
                                              <p:pRg st="0" end="0"/>
                                            </p:txEl>
                                          </p:spTgt>
                                        </p:tgtEl>
                                      </p:cBhvr>
                                    </p:animEffect>
                                    <p:set>
                                      <p:cBhvr>
                                        <p:cTn id="53" dur="1" fill="hold">
                                          <p:stCondLst>
                                            <p:cond delay="1999"/>
                                          </p:stCondLst>
                                        </p:cTn>
                                        <p:tgtEl>
                                          <p:spTgt spid="4">
                                            <p:txEl>
                                              <p:pRg st="0" end="0"/>
                                            </p:txEl>
                                          </p:spTgt>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2000"/>
                                        <p:tgtEl>
                                          <p:spTgt spid="4">
                                            <p:bg/>
                                          </p:spTgt>
                                        </p:tgtEl>
                                        <p:attrNameLst>
                                          <p:attrName>ppt_w</p:attrName>
                                        </p:attrNameLst>
                                      </p:cBhvr>
                                      <p:tavLst>
                                        <p:tav tm="0">
                                          <p:val>
                                            <p:strVal val="ppt_w"/>
                                          </p:val>
                                        </p:tav>
                                        <p:tav tm="100000">
                                          <p:val>
                                            <p:fltVal val="0"/>
                                          </p:val>
                                        </p:tav>
                                      </p:tavLst>
                                    </p:anim>
                                    <p:anim calcmode="lin" valueType="num">
                                      <p:cBhvr>
                                        <p:cTn id="56" dur="2000"/>
                                        <p:tgtEl>
                                          <p:spTgt spid="4">
                                            <p:bg/>
                                          </p:spTgt>
                                        </p:tgtEl>
                                        <p:attrNameLst>
                                          <p:attrName>ppt_h</p:attrName>
                                        </p:attrNameLst>
                                      </p:cBhvr>
                                      <p:tavLst>
                                        <p:tav tm="0">
                                          <p:val>
                                            <p:strVal val="ppt_h"/>
                                          </p:val>
                                        </p:tav>
                                        <p:tav tm="100000">
                                          <p:val>
                                            <p:fltVal val="0"/>
                                          </p:val>
                                        </p:tav>
                                      </p:tavLst>
                                    </p:anim>
                                    <p:animEffect transition="out" filter="fade">
                                      <p:cBhvr>
                                        <p:cTn id="57" dur="2000"/>
                                        <p:tgtEl>
                                          <p:spTgt spid="4">
                                            <p:bg/>
                                          </p:spTgt>
                                        </p:tgtEl>
                                      </p:cBhvr>
                                    </p:animEffect>
                                    <p:set>
                                      <p:cBhvr>
                                        <p:cTn id="58" dur="1" fill="hold">
                                          <p:stCondLst>
                                            <p:cond delay="1999"/>
                                          </p:stCondLst>
                                        </p:cTn>
                                        <p:tgtEl>
                                          <p:spTgt spid="4">
                                            <p:bg/>
                                          </p:spTgt>
                                        </p:tgtEl>
                                        <p:attrNameLst>
                                          <p:attrName>style.visibility</p:attrName>
                                        </p:attrNameLst>
                                      </p:cBhvr>
                                      <p:to>
                                        <p:strVal val="hidden"/>
                                      </p:to>
                                    </p:set>
                                  </p:childTnLst>
                                </p:cTn>
                              </p:par>
                            </p:childTnLst>
                          </p:cTn>
                        </p:par>
                        <p:par>
                          <p:cTn id="59" fill="hold">
                            <p:stCondLst>
                              <p:cond delay="2000"/>
                            </p:stCondLst>
                            <p:childTnLst>
                              <p:par>
                                <p:cTn id="60" presetID="53" presetClass="exit" presetSubtype="0" fill="hold" grpId="1" nodeType="afterEffect">
                                  <p:stCondLst>
                                    <p:cond delay="0"/>
                                  </p:stCondLst>
                                  <p:childTnLst>
                                    <p:anim calcmode="lin" valueType="num">
                                      <p:cBhvr>
                                        <p:cTn id="61" dur="2000"/>
                                        <p:tgtEl>
                                          <p:spTgt spid="5">
                                            <p:txEl>
                                              <p:pRg st="0" end="0"/>
                                            </p:txEl>
                                          </p:spTgt>
                                        </p:tgtEl>
                                        <p:attrNameLst>
                                          <p:attrName>ppt_w</p:attrName>
                                        </p:attrNameLst>
                                      </p:cBhvr>
                                      <p:tavLst>
                                        <p:tav tm="0">
                                          <p:val>
                                            <p:strVal val="ppt_w"/>
                                          </p:val>
                                        </p:tav>
                                        <p:tav tm="100000">
                                          <p:val>
                                            <p:fltVal val="0"/>
                                          </p:val>
                                        </p:tav>
                                      </p:tavLst>
                                    </p:anim>
                                    <p:anim calcmode="lin" valueType="num">
                                      <p:cBhvr>
                                        <p:cTn id="62" dur="2000"/>
                                        <p:tgtEl>
                                          <p:spTgt spid="5">
                                            <p:txEl>
                                              <p:pRg st="0" end="0"/>
                                            </p:txEl>
                                          </p:spTgt>
                                        </p:tgtEl>
                                        <p:attrNameLst>
                                          <p:attrName>ppt_h</p:attrName>
                                        </p:attrNameLst>
                                      </p:cBhvr>
                                      <p:tavLst>
                                        <p:tav tm="0">
                                          <p:val>
                                            <p:strVal val="ppt_h"/>
                                          </p:val>
                                        </p:tav>
                                        <p:tav tm="100000">
                                          <p:val>
                                            <p:fltVal val="0"/>
                                          </p:val>
                                        </p:tav>
                                      </p:tavLst>
                                    </p:anim>
                                    <p:animEffect transition="out" filter="fade">
                                      <p:cBhvr>
                                        <p:cTn id="63" dur="2000"/>
                                        <p:tgtEl>
                                          <p:spTgt spid="5">
                                            <p:txEl>
                                              <p:pRg st="0" end="0"/>
                                            </p:txEl>
                                          </p:spTgt>
                                        </p:tgtEl>
                                      </p:cBhvr>
                                    </p:animEffect>
                                    <p:set>
                                      <p:cBhvr>
                                        <p:cTn id="64" dur="1" fill="hold">
                                          <p:stCondLst>
                                            <p:cond delay="1999"/>
                                          </p:stCondLst>
                                        </p:cTn>
                                        <p:tgtEl>
                                          <p:spTgt spid="5">
                                            <p:txEl>
                                              <p:pRg st="0" end="0"/>
                                            </p:txEl>
                                          </p:spTgt>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2000"/>
                                        <p:tgtEl>
                                          <p:spTgt spid="5">
                                            <p:bg/>
                                          </p:spTgt>
                                        </p:tgtEl>
                                        <p:attrNameLst>
                                          <p:attrName>ppt_w</p:attrName>
                                        </p:attrNameLst>
                                      </p:cBhvr>
                                      <p:tavLst>
                                        <p:tav tm="0">
                                          <p:val>
                                            <p:strVal val="ppt_w"/>
                                          </p:val>
                                        </p:tav>
                                        <p:tav tm="100000">
                                          <p:val>
                                            <p:fltVal val="0"/>
                                          </p:val>
                                        </p:tav>
                                      </p:tavLst>
                                    </p:anim>
                                    <p:anim calcmode="lin" valueType="num">
                                      <p:cBhvr>
                                        <p:cTn id="67" dur="2000"/>
                                        <p:tgtEl>
                                          <p:spTgt spid="5">
                                            <p:bg/>
                                          </p:spTgt>
                                        </p:tgtEl>
                                        <p:attrNameLst>
                                          <p:attrName>ppt_h</p:attrName>
                                        </p:attrNameLst>
                                      </p:cBhvr>
                                      <p:tavLst>
                                        <p:tav tm="0">
                                          <p:val>
                                            <p:strVal val="ppt_h"/>
                                          </p:val>
                                        </p:tav>
                                        <p:tav tm="100000">
                                          <p:val>
                                            <p:fltVal val="0"/>
                                          </p:val>
                                        </p:tav>
                                      </p:tavLst>
                                    </p:anim>
                                    <p:animEffect transition="out" filter="fade">
                                      <p:cBhvr>
                                        <p:cTn id="68" dur="2000"/>
                                        <p:tgtEl>
                                          <p:spTgt spid="5">
                                            <p:bg/>
                                          </p:spTgt>
                                        </p:tgtEl>
                                      </p:cBhvr>
                                    </p:animEffect>
                                    <p:set>
                                      <p:cBhvr>
                                        <p:cTn id="69" dur="1" fill="hold">
                                          <p:stCondLst>
                                            <p:cond delay="1999"/>
                                          </p:stCondLst>
                                        </p:cTn>
                                        <p:tgtEl>
                                          <p:spTgt spid="5">
                                            <p:bg/>
                                          </p:spTgt>
                                        </p:tgtEl>
                                        <p:attrNameLst>
                                          <p:attrName>style.visibility</p:attrName>
                                        </p:attrNameLst>
                                      </p:cBhvr>
                                      <p:to>
                                        <p:strVal val="hidden"/>
                                      </p:to>
                                    </p:set>
                                  </p:childTnLst>
                                </p:cTn>
                              </p:par>
                            </p:childTnLst>
                          </p:cTn>
                        </p:par>
                        <p:par>
                          <p:cTn id="70" fill="hold">
                            <p:stCondLst>
                              <p:cond delay="4000"/>
                            </p:stCondLst>
                            <p:childTnLst>
                              <p:par>
                                <p:cTn id="71" presetID="53" presetClass="exit" presetSubtype="0" fill="hold" grpId="1" nodeType="afterEffect">
                                  <p:stCondLst>
                                    <p:cond delay="0"/>
                                  </p:stCondLst>
                                  <p:childTnLst>
                                    <p:anim calcmode="lin" valueType="num">
                                      <p:cBhvr>
                                        <p:cTn id="72" dur="2000"/>
                                        <p:tgtEl>
                                          <p:spTgt spid="7">
                                            <p:txEl>
                                              <p:pRg st="0" end="0"/>
                                            </p:txEl>
                                          </p:spTgt>
                                        </p:tgtEl>
                                        <p:attrNameLst>
                                          <p:attrName>ppt_w</p:attrName>
                                        </p:attrNameLst>
                                      </p:cBhvr>
                                      <p:tavLst>
                                        <p:tav tm="0">
                                          <p:val>
                                            <p:strVal val="ppt_w"/>
                                          </p:val>
                                        </p:tav>
                                        <p:tav tm="100000">
                                          <p:val>
                                            <p:fltVal val="0"/>
                                          </p:val>
                                        </p:tav>
                                      </p:tavLst>
                                    </p:anim>
                                    <p:anim calcmode="lin" valueType="num">
                                      <p:cBhvr>
                                        <p:cTn id="73" dur="2000"/>
                                        <p:tgtEl>
                                          <p:spTgt spid="7">
                                            <p:txEl>
                                              <p:pRg st="0" end="0"/>
                                            </p:txEl>
                                          </p:spTgt>
                                        </p:tgtEl>
                                        <p:attrNameLst>
                                          <p:attrName>ppt_h</p:attrName>
                                        </p:attrNameLst>
                                      </p:cBhvr>
                                      <p:tavLst>
                                        <p:tav tm="0">
                                          <p:val>
                                            <p:strVal val="ppt_h"/>
                                          </p:val>
                                        </p:tav>
                                        <p:tav tm="100000">
                                          <p:val>
                                            <p:fltVal val="0"/>
                                          </p:val>
                                        </p:tav>
                                      </p:tavLst>
                                    </p:anim>
                                    <p:animEffect transition="out" filter="fade">
                                      <p:cBhvr>
                                        <p:cTn id="74" dur="2000"/>
                                        <p:tgtEl>
                                          <p:spTgt spid="7">
                                            <p:txEl>
                                              <p:pRg st="0" end="0"/>
                                            </p:txEl>
                                          </p:spTgt>
                                        </p:tgtEl>
                                      </p:cBhvr>
                                    </p:animEffect>
                                    <p:set>
                                      <p:cBhvr>
                                        <p:cTn id="75" dur="1" fill="hold">
                                          <p:stCondLst>
                                            <p:cond delay="1999"/>
                                          </p:stCondLst>
                                        </p:cTn>
                                        <p:tgtEl>
                                          <p:spTgt spid="7">
                                            <p:txEl>
                                              <p:pRg st="0" end="0"/>
                                            </p:txEl>
                                          </p:spTgt>
                                        </p:tgtEl>
                                        <p:attrNameLst>
                                          <p:attrName>style.visibility</p:attrName>
                                        </p:attrNameLst>
                                      </p:cBhvr>
                                      <p:to>
                                        <p:strVal val="hidden"/>
                                      </p:to>
                                    </p:set>
                                  </p:childTnLst>
                                </p:cTn>
                              </p:par>
                            </p:childTnLst>
                          </p:cTn>
                        </p:par>
                        <p:par>
                          <p:cTn id="76" fill="hold">
                            <p:stCondLst>
                              <p:cond delay="6000"/>
                            </p:stCondLst>
                            <p:childTnLst>
                              <p:par>
                                <p:cTn id="77" presetID="53" presetClass="exit" presetSubtype="0" fill="hold" grpId="1" nodeType="afterEffect">
                                  <p:stCondLst>
                                    <p:cond delay="0"/>
                                  </p:stCondLst>
                                  <p:childTnLst>
                                    <p:anim calcmode="lin" valueType="num">
                                      <p:cBhvr>
                                        <p:cTn id="78" dur="2000"/>
                                        <p:tgtEl>
                                          <p:spTgt spid="7">
                                            <p:bg/>
                                          </p:spTgt>
                                        </p:tgtEl>
                                        <p:attrNameLst>
                                          <p:attrName>ppt_w</p:attrName>
                                        </p:attrNameLst>
                                      </p:cBhvr>
                                      <p:tavLst>
                                        <p:tav tm="0">
                                          <p:val>
                                            <p:strVal val="ppt_w"/>
                                          </p:val>
                                        </p:tav>
                                        <p:tav tm="100000">
                                          <p:val>
                                            <p:fltVal val="0"/>
                                          </p:val>
                                        </p:tav>
                                      </p:tavLst>
                                    </p:anim>
                                    <p:anim calcmode="lin" valueType="num">
                                      <p:cBhvr>
                                        <p:cTn id="79" dur="2000"/>
                                        <p:tgtEl>
                                          <p:spTgt spid="7">
                                            <p:bg/>
                                          </p:spTgt>
                                        </p:tgtEl>
                                        <p:attrNameLst>
                                          <p:attrName>ppt_h</p:attrName>
                                        </p:attrNameLst>
                                      </p:cBhvr>
                                      <p:tavLst>
                                        <p:tav tm="0">
                                          <p:val>
                                            <p:strVal val="ppt_h"/>
                                          </p:val>
                                        </p:tav>
                                        <p:tav tm="100000">
                                          <p:val>
                                            <p:fltVal val="0"/>
                                          </p:val>
                                        </p:tav>
                                      </p:tavLst>
                                    </p:anim>
                                    <p:animEffect transition="out" filter="fade">
                                      <p:cBhvr>
                                        <p:cTn id="80" dur="2000"/>
                                        <p:tgtEl>
                                          <p:spTgt spid="7">
                                            <p:bg/>
                                          </p:spTgt>
                                        </p:tgtEl>
                                      </p:cBhvr>
                                    </p:animEffect>
                                    <p:set>
                                      <p:cBhvr>
                                        <p:cTn id="81" dur="1" fill="hold">
                                          <p:stCondLst>
                                            <p:cond delay="1999"/>
                                          </p:stCondLst>
                                        </p:cTn>
                                        <p:tgtEl>
                                          <p:spTgt spid="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autoUpdateAnimBg="0" rev="1" advAuto="0"/>
      <p:bldP spid="4" grpId="1" build="allAtOnce" animBg="1" rev="1"/>
      <p:bldP spid="5" grpId="0" build="p" animBg="1" autoUpdateAnimBg="0" rev="1" advAuto="0"/>
      <p:bldP spid="5" grpId="1" build="allAtOnce" animBg="1" rev="1"/>
      <p:bldP spid="7" grpId="0" build="p" animBg="1"/>
      <p:bldP spid="7" grpId="1" uiExpand="1" build="allAtOnce" animBg="1" autoUpdateAnimBg="0" rev="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500174"/>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4</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1357290" y="1397204"/>
            <a:ext cx="6786610"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4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برکات و منافع فراوانی که در آینده نصیب مردم خواهد شد.</a:t>
            </a:r>
          </a:p>
        </p:txBody>
      </p:sp>
      <p:sp>
        <p:nvSpPr>
          <p:cNvPr id="7" name="Rounded Rectangle 6"/>
          <p:cNvSpPr/>
          <p:nvPr/>
        </p:nvSpPr>
        <p:spPr>
          <a:xfrm>
            <a:off x="6286512" y="2357430"/>
            <a:ext cx="2214578" cy="407196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هرچند استحکام ساختاری در برخی زمانها که جریانات غیرانقلابی بر آن ساختارها حاکمند، ممکن است در کوتاه مدت مضرّاتی داشته باشد، امّا زمانی که جوانان انقلابی به بلوغ فکری رسیده و بر ساختارهای استحکام یافته نظام اسلامی مسلّط شوند، آنگاه برکات و منافع فراوانی از همان ساختارهای مستحکم نصیب مردم خواهد شد.</a:t>
            </a:r>
          </a:p>
        </p:txBody>
      </p:sp>
      <p:sp>
        <p:nvSpPr>
          <p:cNvPr id="6" name="Rounded Rectangle 5"/>
          <p:cNvSpPr/>
          <p:nvPr/>
        </p:nvSpPr>
        <p:spPr>
          <a:xfrm>
            <a:off x="3857620" y="2357430"/>
            <a:ext cx="2214578" cy="407196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sz="14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«فَانْطَلَقا حَتَّى إِذا أَتَیا أَهْلَ قَرْیَةٍ اسْتَطْعَما أَهْلَها فَأَبَوْا أَنْ یُضَیِّفُوهُما فَوَجَدا فِیها جِداراً یُرِیدُ أَنْ یَنْقَضَّ فَأَقامَهُ؛ </a:t>
            </a:r>
            <a:r>
              <a:rPr lang="fa-IR" sz="9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(کهف: 77)</a:t>
            </a:r>
            <a:endParaRPr lang="fa-IR" sz="14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endPar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پس موسی و خضر(ع)) به راه خود ادامه دادند، تا به قریه‏اى رسیدند؛ از مردم آنجا خواستند که به آنها غذا دهند، ولى آنها از مهمان کردنشان خوددارى نمودند؛ (با اینحال) آنها در آنجا دیوارى یافتند که مى‏خواست فرود آید، جناب خضر(ع)) آن را برپا داشت.»</a:t>
            </a:r>
          </a:p>
        </p:txBody>
      </p:sp>
      <p:sp>
        <p:nvSpPr>
          <p:cNvPr id="8" name="Rounded Rectangle 7"/>
          <p:cNvSpPr/>
          <p:nvPr/>
        </p:nvSpPr>
        <p:spPr>
          <a:xfrm>
            <a:off x="1357290" y="2357430"/>
            <a:ext cx="2214578" cy="407196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sz="14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«وَ أَمَّا الْجِدارُ فَکانَ لِغُلامَیْنِ یَتِیمَیْنِ فِی الْمَدِینَةِ وَ کانَ تَحْتَهُ کَنْزٌ لَهُما وَ کانَ أَبُوهُما صالِحاً فَأَرادَ رَبُّکَ أَنْ یَبْلُغا أَشُدَّهُما وَ یَسْتَخْرِجا کَنزَهُما رَحْمَةً مِنْ رَبِّکَ؛ </a:t>
            </a:r>
            <a:r>
              <a:rPr lang="fa-IR" sz="105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(کهف: 82)</a:t>
            </a:r>
            <a:endParaRPr lang="fa-IR" sz="14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endPar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و اما آن دیوار متعلق به دو نوجوان یتیم در آن شهر بود، و زیر آن گنجى متعلق به آنها وجود داشت، و پدرشان مرد صالحى بود، پروردگار تو مى‏خواست آنها به «بلوغ» برسند، و گنجشان را استخراج کنند، این رحمتى از پروردگارت بود.»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8000"/>
                            </p:stCondLst>
                            <p:childTnLst>
                              <p:par>
                                <p:cTn id="23" presetID="53" presetClass="entr" presetSubtype="0" fill="hold" grpId="0" nodeType="afterEffect">
                                  <p:stCondLst>
                                    <p:cond delay="100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11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3000"/>
                            </p:stCondLst>
                            <p:childTnLst>
                              <p:par>
                                <p:cTn id="35" presetID="53" presetClass="entr" presetSubtype="0"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2000" fill="hold"/>
                                        <p:tgtEl>
                                          <p:spTgt spid="7">
                                            <p:bg/>
                                          </p:spTgt>
                                        </p:tgtEl>
                                        <p:attrNameLst>
                                          <p:attrName>ppt_w</p:attrName>
                                        </p:attrNameLst>
                                      </p:cBhvr>
                                      <p:tavLst>
                                        <p:tav tm="0">
                                          <p:val>
                                            <p:fltVal val="0"/>
                                          </p:val>
                                        </p:tav>
                                        <p:tav tm="100000">
                                          <p:val>
                                            <p:strVal val="#ppt_w"/>
                                          </p:val>
                                        </p:tav>
                                      </p:tavLst>
                                    </p:anim>
                                    <p:anim calcmode="lin" valueType="num">
                                      <p:cBhvr>
                                        <p:cTn id="38" dur="2000" fill="hold"/>
                                        <p:tgtEl>
                                          <p:spTgt spid="7">
                                            <p:bg/>
                                          </p:spTgt>
                                        </p:tgtEl>
                                        <p:attrNameLst>
                                          <p:attrName>ppt_h</p:attrName>
                                        </p:attrNameLst>
                                      </p:cBhvr>
                                      <p:tavLst>
                                        <p:tav tm="0">
                                          <p:val>
                                            <p:fltVal val="0"/>
                                          </p:val>
                                        </p:tav>
                                        <p:tav tm="100000">
                                          <p:val>
                                            <p:strVal val="#ppt_h"/>
                                          </p:val>
                                        </p:tav>
                                      </p:tavLst>
                                    </p:anim>
                                    <p:animEffect transition="in" filter="fade">
                                      <p:cBhvr>
                                        <p:cTn id="39" dur="2000"/>
                                        <p:tgtEl>
                                          <p:spTgt spid="7">
                                            <p:bg/>
                                          </p:spTgt>
                                        </p:tgtEl>
                                      </p:cBhvr>
                                    </p:animEffect>
                                  </p:childTnLst>
                                </p:cTn>
                              </p:par>
                            </p:childTnLst>
                          </p:cTn>
                        </p:par>
                        <p:par>
                          <p:cTn id="40" fill="hold">
                            <p:stCondLst>
                              <p:cond delay="15000"/>
                            </p:stCondLst>
                            <p:childTnLst>
                              <p:par>
                                <p:cTn id="41" presetID="53" presetClass="entr" presetSubtype="0"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7">
                                            <p:txEl>
                                              <p:pRg st="0" end="0"/>
                                            </p:txEl>
                                          </p:spTgt>
                                        </p:tgtEl>
                                      </p:cBhvr>
                                    </p:animEffect>
                                  </p:childTnLst>
                                </p:cTn>
                              </p:par>
                            </p:childTnLst>
                          </p:cTn>
                        </p:par>
                        <p:par>
                          <p:cTn id="46" fill="hold">
                            <p:stCondLst>
                              <p:cond delay="17000"/>
                            </p:stCondLst>
                            <p:childTnLst>
                              <p:par>
                                <p:cTn id="47" presetID="53" presetClass="entr" presetSubtype="0" fill="hold" grpId="0" nodeType="afterEffect">
                                  <p:stCondLst>
                                    <p:cond delay="0"/>
                                  </p:stCondLst>
                                  <p:childTnLst>
                                    <p:set>
                                      <p:cBhvr>
                                        <p:cTn id="48" dur="1" fill="hold">
                                          <p:stCondLst>
                                            <p:cond delay="0"/>
                                          </p:stCondLst>
                                        </p:cTn>
                                        <p:tgtEl>
                                          <p:spTgt spid="6">
                                            <p:bg/>
                                          </p:spTgt>
                                        </p:tgtEl>
                                        <p:attrNameLst>
                                          <p:attrName>style.visibility</p:attrName>
                                        </p:attrNameLst>
                                      </p:cBhvr>
                                      <p:to>
                                        <p:strVal val="visible"/>
                                      </p:to>
                                    </p:set>
                                    <p:anim calcmode="lin" valueType="num">
                                      <p:cBhvr>
                                        <p:cTn id="49" dur="2000" fill="hold"/>
                                        <p:tgtEl>
                                          <p:spTgt spid="6">
                                            <p:bg/>
                                          </p:spTgt>
                                        </p:tgtEl>
                                        <p:attrNameLst>
                                          <p:attrName>ppt_w</p:attrName>
                                        </p:attrNameLst>
                                      </p:cBhvr>
                                      <p:tavLst>
                                        <p:tav tm="0">
                                          <p:val>
                                            <p:fltVal val="0"/>
                                          </p:val>
                                        </p:tav>
                                        <p:tav tm="100000">
                                          <p:val>
                                            <p:strVal val="#ppt_w"/>
                                          </p:val>
                                        </p:tav>
                                      </p:tavLst>
                                    </p:anim>
                                    <p:anim calcmode="lin" valueType="num">
                                      <p:cBhvr>
                                        <p:cTn id="50" dur="2000" fill="hold"/>
                                        <p:tgtEl>
                                          <p:spTgt spid="6">
                                            <p:bg/>
                                          </p:spTgt>
                                        </p:tgtEl>
                                        <p:attrNameLst>
                                          <p:attrName>ppt_h</p:attrName>
                                        </p:attrNameLst>
                                      </p:cBhvr>
                                      <p:tavLst>
                                        <p:tav tm="0">
                                          <p:val>
                                            <p:fltVal val="0"/>
                                          </p:val>
                                        </p:tav>
                                        <p:tav tm="100000">
                                          <p:val>
                                            <p:strVal val="#ppt_h"/>
                                          </p:val>
                                        </p:tav>
                                      </p:tavLst>
                                    </p:anim>
                                    <p:animEffect transition="in" filter="fade">
                                      <p:cBhvr>
                                        <p:cTn id="51" dur="2000"/>
                                        <p:tgtEl>
                                          <p:spTgt spid="6">
                                            <p:bg/>
                                          </p:spTgt>
                                        </p:tgtEl>
                                      </p:cBhvr>
                                    </p:animEffect>
                                  </p:childTnLst>
                                </p:cTn>
                              </p:par>
                            </p:childTnLst>
                          </p:cTn>
                        </p:par>
                        <p:par>
                          <p:cTn id="52" fill="hold">
                            <p:stCondLst>
                              <p:cond delay="19000"/>
                            </p:stCondLst>
                            <p:childTnLst>
                              <p:par>
                                <p:cTn id="53" presetID="53" presetClass="entr" presetSubtype="0" fill="hold" grpId="0"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6">
                                            <p:txEl>
                                              <p:pRg st="0" end="0"/>
                                            </p:txEl>
                                          </p:spTgt>
                                        </p:tgtEl>
                                      </p:cBhvr>
                                    </p:animEffect>
                                  </p:childTnLst>
                                </p:cTn>
                              </p:par>
                            </p:childTnLst>
                          </p:cTn>
                        </p:par>
                        <p:par>
                          <p:cTn id="58" fill="hold">
                            <p:stCondLst>
                              <p:cond delay="21000"/>
                            </p:stCondLst>
                            <p:childTnLst>
                              <p:par>
                                <p:cTn id="59" presetID="53" presetClass="entr" presetSubtype="0" fill="hold" grpId="0" nodeType="after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p:cTn id="61"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2"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63" dur="2000"/>
                                        <p:tgtEl>
                                          <p:spTgt spid="6">
                                            <p:txEl>
                                              <p:pRg st="2" end="2"/>
                                            </p:txEl>
                                          </p:spTgt>
                                        </p:tgtEl>
                                      </p:cBhvr>
                                    </p:animEffect>
                                  </p:childTnLst>
                                </p:cTn>
                              </p:par>
                            </p:childTnLst>
                          </p:cTn>
                        </p:par>
                        <p:par>
                          <p:cTn id="64" fill="hold">
                            <p:stCondLst>
                              <p:cond delay="23000"/>
                            </p:stCondLst>
                            <p:childTnLst>
                              <p:par>
                                <p:cTn id="65" presetID="53" presetClass="entr" presetSubtype="0" fill="hold" grpId="0" nodeType="afterEffect">
                                  <p:stCondLst>
                                    <p:cond delay="0"/>
                                  </p:stCondLst>
                                  <p:childTnLst>
                                    <p:set>
                                      <p:cBhvr>
                                        <p:cTn id="66" dur="1" fill="hold">
                                          <p:stCondLst>
                                            <p:cond delay="0"/>
                                          </p:stCondLst>
                                        </p:cTn>
                                        <p:tgtEl>
                                          <p:spTgt spid="8">
                                            <p:bg/>
                                          </p:spTgt>
                                        </p:tgtEl>
                                        <p:attrNameLst>
                                          <p:attrName>style.visibility</p:attrName>
                                        </p:attrNameLst>
                                      </p:cBhvr>
                                      <p:to>
                                        <p:strVal val="visible"/>
                                      </p:to>
                                    </p:set>
                                    <p:anim calcmode="lin" valueType="num">
                                      <p:cBhvr>
                                        <p:cTn id="67" dur="2000" fill="hold"/>
                                        <p:tgtEl>
                                          <p:spTgt spid="8">
                                            <p:bg/>
                                          </p:spTgt>
                                        </p:tgtEl>
                                        <p:attrNameLst>
                                          <p:attrName>ppt_w</p:attrName>
                                        </p:attrNameLst>
                                      </p:cBhvr>
                                      <p:tavLst>
                                        <p:tav tm="0">
                                          <p:val>
                                            <p:fltVal val="0"/>
                                          </p:val>
                                        </p:tav>
                                        <p:tav tm="100000">
                                          <p:val>
                                            <p:strVal val="#ppt_w"/>
                                          </p:val>
                                        </p:tav>
                                      </p:tavLst>
                                    </p:anim>
                                    <p:anim calcmode="lin" valueType="num">
                                      <p:cBhvr>
                                        <p:cTn id="68" dur="2000" fill="hold"/>
                                        <p:tgtEl>
                                          <p:spTgt spid="8">
                                            <p:bg/>
                                          </p:spTgt>
                                        </p:tgtEl>
                                        <p:attrNameLst>
                                          <p:attrName>ppt_h</p:attrName>
                                        </p:attrNameLst>
                                      </p:cBhvr>
                                      <p:tavLst>
                                        <p:tav tm="0">
                                          <p:val>
                                            <p:fltVal val="0"/>
                                          </p:val>
                                        </p:tav>
                                        <p:tav tm="100000">
                                          <p:val>
                                            <p:strVal val="#ppt_h"/>
                                          </p:val>
                                        </p:tav>
                                      </p:tavLst>
                                    </p:anim>
                                    <p:animEffect transition="in" filter="fade">
                                      <p:cBhvr>
                                        <p:cTn id="69" dur="2000"/>
                                        <p:tgtEl>
                                          <p:spTgt spid="8">
                                            <p:bg/>
                                          </p:spTgt>
                                        </p:tgtEl>
                                      </p:cBhvr>
                                    </p:animEffect>
                                  </p:childTnLst>
                                </p:cTn>
                              </p:par>
                            </p:childTnLst>
                          </p:cTn>
                        </p:par>
                        <p:par>
                          <p:cTn id="70" fill="hold">
                            <p:stCondLst>
                              <p:cond delay="25000"/>
                            </p:stCondLst>
                            <p:childTnLst>
                              <p:par>
                                <p:cTn id="71" presetID="53" presetClass="entr" presetSubtype="0" fill="hold" grpId="0" nodeType="after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anim calcmode="lin" valueType="num">
                                      <p:cBhvr>
                                        <p:cTn id="73"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4"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75" dur="2000"/>
                                        <p:tgtEl>
                                          <p:spTgt spid="8">
                                            <p:txEl>
                                              <p:pRg st="0" end="0"/>
                                            </p:txEl>
                                          </p:spTgt>
                                        </p:tgtEl>
                                      </p:cBhvr>
                                    </p:animEffect>
                                  </p:childTnLst>
                                </p:cTn>
                              </p:par>
                            </p:childTnLst>
                          </p:cTn>
                        </p:par>
                        <p:par>
                          <p:cTn id="76" fill="hold">
                            <p:stCondLst>
                              <p:cond delay="27000"/>
                            </p:stCondLst>
                            <p:childTnLst>
                              <p:par>
                                <p:cTn id="77" presetID="53" presetClass="entr" presetSubtype="0" fill="hold" grpId="0" nodeType="afterEffect">
                                  <p:stCondLst>
                                    <p:cond delay="0"/>
                                  </p:stCondLst>
                                  <p:childTnLst>
                                    <p:set>
                                      <p:cBhvr>
                                        <p:cTn id="78" dur="1" fill="hold">
                                          <p:stCondLst>
                                            <p:cond delay="0"/>
                                          </p:stCondLst>
                                        </p:cTn>
                                        <p:tgtEl>
                                          <p:spTgt spid="8">
                                            <p:txEl>
                                              <p:pRg st="2" end="2"/>
                                            </p:txEl>
                                          </p:spTgt>
                                        </p:tgtEl>
                                        <p:attrNameLst>
                                          <p:attrName>style.visibility</p:attrName>
                                        </p:attrNameLst>
                                      </p:cBhvr>
                                      <p:to>
                                        <p:strVal val="visible"/>
                                      </p:to>
                                    </p:set>
                                    <p:anim calcmode="lin" valueType="num">
                                      <p:cBhvr>
                                        <p:cTn id="79"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0"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81" dur="2000"/>
                                        <p:tgtEl>
                                          <p:spTgt spid="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0" fill="hold" grpId="1" nodeType="clickEffect">
                                  <p:stCondLst>
                                    <p:cond delay="0"/>
                                  </p:stCondLst>
                                  <p:childTnLst>
                                    <p:anim calcmode="lin" valueType="num">
                                      <p:cBhvr>
                                        <p:cTn id="85" dur="2000"/>
                                        <p:tgtEl>
                                          <p:spTgt spid="4">
                                            <p:txEl>
                                              <p:pRg st="0" end="0"/>
                                            </p:txEl>
                                          </p:spTgt>
                                        </p:tgtEl>
                                        <p:attrNameLst>
                                          <p:attrName>ppt_w</p:attrName>
                                        </p:attrNameLst>
                                      </p:cBhvr>
                                      <p:tavLst>
                                        <p:tav tm="0">
                                          <p:val>
                                            <p:strVal val="ppt_w"/>
                                          </p:val>
                                        </p:tav>
                                        <p:tav tm="100000">
                                          <p:val>
                                            <p:fltVal val="0"/>
                                          </p:val>
                                        </p:tav>
                                      </p:tavLst>
                                    </p:anim>
                                    <p:anim calcmode="lin" valueType="num">
                                      <p:cBhvr>
                                        <p:cTn id="86" dur="2000"/>
                                        <p:tgtEl>
                                          <p:spTgt spid="4">
                                            <p:txEl>
                                              <p:pRg st="0" end="0"/>
                                            </p:txEl>
                                          </p:spTgt>
                                        </p:tgtEl>
                                        <p:attrNameLst>
                                          <p:attrName>ppt_h</p:attrName>
                                        </p:attrNameLst>
                                      </p:cBhvr>
                                      <p:tavLst>
                                        <p:tav tm="0">
                                          <p:val>
                                            <p:strVal val="ppt_h"/>
                                          </p:val>
                                        </p:tav>
                                        <p:tav tm="100000">
                                          <p:val>
                                            <p:fltVal val="0"/>
                                          </p:val>
                                        </p:tav>
                                      </p:tavLst>
                                    </p:anim>
                                    <p:animEffect transition="out" filter="fade">
                                      <p:cBhvr>
                                        <p:cTn id="87" dur="2000"/>
                                        <p:tgtEl>
                                          <p:spTgt spid="4">
                                            <p:txEl>
                                              <p:pRg st="0" end="0"/>
                                            </p:txEl>
                                          </p:spTgt>
                                        </p:tgtEl>
                                      </p:cBhvr>
                                    </p:animEffect>
                                    <p:set>
                                      <p:cBhvr>
                                        <p:cTn id="88" dur="1" fill="hold">
                                          <p:stCondLst>
                                            <p:cond delay="1999"/>
                                          </p:stCondLst>
                                        </p:cTn>
                                        <p:tgtEl>
                                          <p:spTgt spid="4">
                                            <p:txEl>
                                              <p:pRg st="0" end="0"/>
                                            </p:txEl>
                                          </p:spTgt>
                                        </p:tgtEl>
                                        <p:attrNameLst>
                                          <p:attrName>style.visibility</p:attrName>
                                        </p:attrNameLst>
                                      </p:cBhvr>
                                      <p:to>
                                        <p:strVal val="hidden"/>
                                      </p:to>
                                    </p:set>
                                  </p:childTnLst>
                                </p:cTn>
                              </p:par>
                            </p:childTnLst>
                          </p:cTn>
                        </p:par>
                        <p:par>
                          <p:cTn id="89" fill="hold">
                            <p:stCondLst>
                              <p:cond delay="2000"/>
                            </p:stCondLst>
                            <p:childTnLst>
                              <p:par>
                                <p:cTn id="90" presetID="53" presetClass="exit" presetSubtype="0" fill="hold" grpId="1" nodeType="afterEffect">
                                  <p:stCondLst>
                                    <p:cond delay="0"/>
                                  </p:stCondLst>
                                  <p:childTnLst>
                                    <p:anim calcmode="lin" valueType="num">
                                      <p:cBhvr>
                                        <p:cTn id="91" dur="2000"/>
                                        <p:tgtEl>
                                          <p:spTgt spid="4">
                                            <p:bg/>
                                          </p:spTgt>
                                        </p:tgtEl>
                                        <p:attrNameLst>
                                          <p:attrName>ppt_w</p:attrName>
                                        </p:attrNameLst>
                                      </p:cBhvr>
                                      <p:tavLst>
                                        <p:tav tm="0">
                                          <p:val>
                                            <p:strVal val="ppt_w"/>
                                          </p:val>
                                        </p:tav>
                                        <p:tav tm="100000">
                                          <p:val>
                                            <p:fltVal val="0"/>
                                          </p:val>
                                        </p:tav>
                                      </p:tavLst>
                                    </p:anim>
                                    <p:anim calcmode="lin" valueType="num">
                                      <p:cBhvr>
                                        <p:cTn id="92" dur="2000"/>
                                        <p:tgtEl>
                                          <p:spTgt spid="4">
                                            <p:bg/>
                                          </p:spTgt>
                                        </p:tgtEl>
                                        <p:attrNameLst>
                                          <p:attrName>ppt_h</p:attrName>
                                        </p:attrNameLst>
                                      </p:cBhvr>
                                      <p:tavLst>
                                        <p:tav tm="0">
                                          <p:val>
                                            <p:strVal val="ppt_h"/>
                                          </p:val>
                                        </p:tav>
                                        <p:tav tm="100000">
                                          <p:val>
                                            <p:fltVal val="0"/>
                                          </p:val>
                                        </p:tav>
                                      </p:tavLst>
                                    </p:anim>
                                    <p:animEffect transition="out" filter="fade">
                                      <p:cBhvr>
                                        <p:cTn id="93" dur="2000"/>
                                        <p:tgtEl>
                                          <p:spTgt spid="4">
                                            <p:bg/>
                                          </p:spTgt>
                                        </p:tgtEl>
                                      </p:cBhvr>
                                    </p:animEffect>
                                    <p:set>
                                      <p:cBhvr>
                                        <p:cTn id="94" dur="1" fill="hold">
                                          <p:stCondLst>
                                            <p:cond delay="1999"/>
                                          </p:stCondLst>
                                        </p:cTn>
                                        <p:tgtEl>
                                          <p:spTgt spid="4">
                                            <p:bg/>
                                          </p:spTgt>
                                        </p:tgtEl>
                                        <p:attrNameLst>
                                          <p:attrName>style.visibility</p:attrName>
                                        </p:attrNameLst>
                                      </p:cBhvr>
                                      <p:to>
                                        <p:strVal val="hidden"/>
                                      </p:to>
                                    </p:set>
                                  </p:childTnLst>
                                </p:cTn>
                              </p:par>
                            </p:childTnLst>
                          </p:cTn>
                        </p:par>
                        <p:par>
                          <p:cTn id="95" fill="hold">
                            <p:stCondLst>
                              <p:cond delay="4000"/>
                            </p:stCondLst>
                            <p:childTnLst>
                              <p:par>
                                <p:cTn id="96" presetID="53" presetClass="exit" presetSubtype="0" fill="hold" grpId="1" nodeType="afterEffect">
                                  <p:stCondLst>
                                    <p:cond delay="0"/>
                                  </p:stCondLst>
                                  <p:childTnLst>
                                    <p:anim calcmode="lin" valueType="num">
                                      <p:cBhvr>
                                        <p:cTn id="97" dur="2000"/>
                                        <p:tgtEl>
                                          <p:spTgt spid="5">
                                            <p:txEl>
                                              <p:pRg st="0" end="0"/>
                                            </p:txEl>
                                          </p:spTgt>
                                        </p:tgtEl>
                                        <p:attrNameLst>
                                          <p:attrName>ppt_w</p:attrName>
                                        </p:attrNameLst>
                                      </p:cBhvr>
                                      <p:tavLst>
                                        <p:tav tm="0">
                                          <p:val>
                                            <p:strVal val="ppt_w"/>
                                          </p:val>
                                        </p:tav>
                                        <p:tav tm="100000">
                                          <p:val>
                                            <p:fltVal val="0"/>
                                          </p:val>
                                        </p:tav>
                                      </p:tavLst>
                                    </p:anim>
                                    <p:anim calcmode="lin" valueType="num">
                                      <p:cBhvr>
                                        <p:cTn id="98" dur="2000"/>
                                        <p:tgtEl>
                                          <p:spTgt spid="5">
                                            <p:txEl>
                                              <p:pRg st="0" end="0"/>
                                            </p:txEl>
                                          </p:spTgt>
                                        </p:tgtEl>
                                        <p:attrNameLst>
                                          <p:attrName>ppt_h</p:attrName>
                                        </p:attrNameLst>
                                      </p:cBhvr>
                                      <p:tavLst>
                                        <p:tav tm="0">
                                          <p:val>
                                            <p:strVal val="ppt_h"/>
                                          </p:val>
                                        </p:tav>
                                        <p:tav tm="100000">
                                          <p:val>
                                            <p:fltVal val="0"/>
                                          </p:val>
                                        </p:tav>
                                      </p:tavLst>
                                    </p:anim>
                                    <p:animEffect transition="out" filter="fade">
                                      <p:cBhvr>
                                        <p:cTn id="99" dur="2000"/>
                                        <p:tgtEl>
                                          <p:spTgt spid="5">
                                            <p:txEl>
                                              <p:pRg st="0" end="0"/>
                                            </p:txEl>
                                          </p:spTgt>
                                        </p:tgtEl>
                                      </p:cBhvr>
                                    </p:animEffect>
                                    <p:set>
                                      <p:cBhvr>
                                        <p:cTn id="100" dur="1" fill="hold">
                                          <p:stCondLst>
                                            <p:cond delay="1999"/>
                                          </p:stCondLst>
                                        </p:cTn>
                                        <p:tgtEl>
                                          <p:spTgt spid="5">
                                            <p:txEl>
                                              <p:pRg st="0" end="0"/>
                                            </p:txEl>
                                          </p:spTgt>
                                        </p:tgtEl>
                                        <p:attrNameLst>
                                          <p:attrName>style.visibility</p:attrName>
                                        </p:attrNameLst>
                                      </p:cBhvr>
                                      <p:to>
                                        <p:strVal val="hidden"/>
                                      </p:to>
                                    </p:set>
                                  </p:childTnLst>
                                </p:cTn>
                              </p:par>
                              <p:par>
                                <p:cTn id="101" presetID="53" presetClass="exit" presetSubtype="0" fill="hold" grpId="1" nodeType="withEffect">
                                  <p:stCondLst>
                                    <p:cond delay="0"/>
                                  </p:stCondLst>
                                  <p:childTnLst>
                                    <p:anim calcmode="lin" valueType="num">
                                      <p:cBhvr>
                                        <p:cTn id="102" dur="2000"/>
                                        <p:tgtEl>
                                          <p:spTgt spid="5">
                                            <p:bg/>
                                          </p:spTgt>
                                        </p:tgtEl>
                                        <p:attrNameLst>
                                          <p:attrName>ppt_w</p:attrName>
                                        </p:attrNameLst>
                                      </p:cBhvr>
                                      <p:tavLst>
                                        <p:tav tm="0">
                                          <p:val>
                                            <p:strVal val="ppt_w"/>
                                          </p:val>
                                        </p:tav>
                                        <p:tav tm="100000">
                                          <p:val>
                                            <p:fltVal val="0"/>
                                          </p:val>
                                        </p:tav>
                                      </p:tavLst>
                                    </p:anim>
                                    <p:anim calcmode="lin" valueType="num">
                                      <p:cBhvr>
                                        <p:cTn id="103" dur="2000"/>
                                        <p:tgtEl>
                                          <p:spTgt spid="5">
                                            <p:bg/>
                                          </p:spTgt>
                                        </p:tgtEl>
                                        <p:attrNameLst>
                                          <p:attrName>ppt_h</p:attrName>
                                        </p:attrNameLst>
                                      </p:cBhvr>
                                      <p:tavLst>
                                        <p:tav tm="0">
                                          <p:val>
                                            <p:strVal val="ppt_h"/>
                                          </p:val>
                                        </p:tav>
                                        <p:tav tm="100000">
                                          <p:val>
                                            <p:fltVal val="0"/>
                                          </p:val>
                                        </p:tav>
                                      </p:tavLst>
                                    </p:anim>
                                    <p:animEffect transition="out" filter="fade">
                                      <p:cBhvr>
                                        <p:cTn id="104" dur="2000"/>
                                        <p:tgtEl>
                                          <p:spTgt spid="5">
                                            <p:bg/>
                                          </p:spTgt>
                                        </p:tgtEl>
                                      </p:cBhvr>
                                    </p:animEffect>
                                    <p:set>
                                      <p:cBhvr>
                                        <p:cTn id="105" dur="1" fill="hold">
                                          <p:stCondLst>
                                            <p:cond delay="1999"/>
                                          </p:stCondLst>
                                        </p:cTn>
                                        <p:tgtEl>
                                          <p:spTgt spid="5">
                                            <p:bg/>
                                          </p:spTgt>
                                        </p:tgtEl>
                                        <p:attrNameLst>
                                          <p:attrName>style.visibility</p:attrName>
                                        </p:attrNameLst>
                                      </p:cBhvr>
                                      <p:to>
                                        <p:strVal val="hidden"/>
                                      </p:to>
                                    </p:set>
                                  </p:childTnLst>
                                </p:cTn>
                              </p:par>
                            </p:childTnLst>
                          </p:cTn>
                        </p:par>
                        <p:par>
                          <p:cTn id="106" fill="hold">
                            <p:stCondLst>
                              <p:cond delay="6000"/>
                            </p:stCondLst>
                            <p:childTnLst>
                              <p:par>
                                <p:cTn id="107" presetID="53" presetClass="exit" presetSubtype="0" fill="hold" grpId="1" nodeType="afterEffect">
                                  <p:stCondLst>
                                    <p:cond delay="0"/>
                                  </p:stCondLst>
                                  <p:childTnLst>
                                    <p:anim calcmode="lin" valueType="num">
                                      <p:cBhvr>
                                        <p:cTn id="108" dur="2000"/>
                                        <p:tgtEl>
                                          <p:spTgt spid="7">
                                            <p:txEl>
                                              <p:pRg st="0" end="0"/>
                                            </p:txEl>
                                          </p:spTgt>
                                        </p:tgtEl>
                                        <p:attrNameLst>
                                          <p:attrName>ppt_w</p:attrName>
                                        </p:attrNameLst>
                                      </p:cBhvr>
                                      <p:tavLst>
                                        <p:tav tm="0">
                                          <p:val>
                                            <p:strVal val="ppt_w"/>
                                          </p:val>
                                        </p:tav>
                                        <p:tav tm="100000">
                                          <p:val>
                                            <p:fltVal val="0"/>
                                          </p:val>
                                        </p:tav>
                                      </p:tavLst>
                                    </p:anim>
                                    <p:anim calcmode="lin" valueType="num">
                                      <p:cBhvr>
                                        <p:cTn id="109" dur="2000"/>
                                        <p:tgtEl>
                                          <p:spTgt spid="7">
                                            <p:txEl>
                                              <p:pRg st="0" end="0"/>
                                            </p:txEl>
                                          </p:spTgt>
                                        </p:tgtEl>
                                        <p:attrNameLst>
                                          <p:attrName>ppt_h</p:attrName>
                                        </p:attrNameLst>
                                      </p:cBhvr>
                                      <p:tavLst>
                                        <p:tav tm="0">
                                          <p:val>
                                            <p:strVal val="ppt_h"/>
                                          </p:val>
                                        </p:tav>
                                        <p:tav tm="100000">
                                          <p:val>
                                            <p:fltVal val="0"/>
                                          </p:val>
                                        </p:tav>
                                      </p:tavLst>
                                    </p:anim>
                                    <p:animEffect transition="out" filter="fade">
                                      <p:cBhvr>
                                        <p:cTn id="110" dur="2000"/>
                                        <p:tgtEl>
                                          <p:spTgt spid="7">
                                            <p:txEl>
                                              <p:pRg st="0" end="0"/>
                                            </p:txEl>
                                          </p:spTgt>
                                        </p:tgtEl>
                                      </p:cBhvr>
                                    </p:animEffect>
                                    <p:set>
                                      <p:cBhvr>
                                        <p:cTn id="111" dur="1" fill="hold">
                                          <p:stCondLst>
                                            <p:cond delay="1999"/>
                                          </p:stCondLst>
                                        </p:cTn>
                                        <p:tgtEl>
                                          <p:spTgt spid="7">
                                            <p:txEl>
                                              <p:pRg st="0" end="0"/>
                                            </p:txEl>
                                          </p:spTgt>
                                        </p:tgtEl>
                                        <p:attrNameLst>
                                          <p:attrName>style.visibility</p:attrName>
                                        </p:attrNameLst>
                                      </p:cBhvr>
                                      <p:to>
                                        <p:strVal val="hidden"/>
                                      </p:to>
                                    </p:set>
                                  </p:childTnLst>
                                </p:cTn>
                              </p:par>
                            </p:childTnLst>
                          </p:cTn>
                        </p:par>
                        <p:par>
                          <p:cTn id="112" fill="hold">
                            <p:stCondLst>
                              <p:cond delay="8000"/>
                            </p:stCondLst>
                            <p:childTnLst>
                              <p:par>
                                <p:cTn id="113" presetID="53" presetClass="exit" presetSubtype="0" fill="hold" grpId="1" nodeType="afterEffect">
                                  <p:stCondLst>
                                    <p:cond delay="0"/>
                                  </p:stCondLst>
                                  <p:childTnLst>
                                    <p:anim calcmode="lin" valueType="num">
                                      <p:cBhvr>
                                        <p:cTn id="114" dur="2000"/>
                                        <p:tgtEl>
                                          <p:spTgt spid="7">
                                            <p:bg/>
                                          </p:spTgt>
                                        </p:tgtEl>
                                        <p:attrNameLst>
                                          <p:attrName>ppt_w</p:attrName>
                                        </p:attrNameLst>
                                      </p:cBhvr>
                                      <p:tavLst>
                                        <p:tav tm="0">
                                          <p:val>
                                            <p:strVal val="ppt_w"/>
                                          </p:val>
                                        </p:tav>
                                        <p:tav tm="100000">
                                          <p:val>
                                            <p:fltVal val="0"/>
                                          </p:val>
                                        </p:tav>
                                      </p:tavLst>
                                    </p:anim>
                                    <p:anim calcmode="lin" valueType="num">
                                      <p:cBhvr>
                                        <p:cTn id="115" dur="2000"/>
                                        <p:tgtEl>
                                          <p:spTgt spid="7">
                                            <p:bg/>
                                          </p:spTgt>
                                        </p:tgtEl>
                                        <p:attrNameLst>
                                          <p:attrName>ppt_h</p:attrName>
                                        </p:attrNameLst>
                                      </p:cBhvr>
                                      <p:tavLst>
                                        <p:tav tm="0">
                                          <p:val>
                                            <p:strVal val="ppt_h"/>
                                          </p:val>
                                        </p:tav>
                                        <p:tav tm="100000">
                                          <p:val>
                                            <p:fltVal val="0"/>
                                          </p:val>
                                        </p:tav>
                                      </p:tavLst>
                                    </p:anim>
                                    <p:animEffect transition="out" filter="fade">
                                      <p:cBhvr>
                                        <p:cTn id="116" dur="2000"/>
                                        <p:tgtEl>
                                          <p:spTgt spid="7">
                                            <p:bg/>
                                          </p:spTgt>
                                        </p:tgtEl>
                                      </p:cBhvr>
                                    </p:animEffect>
                                    <p:set>
                                      <p:cBhvr>
                                        <p:cTn id="117" dur="1" fill="hold">
                                          <p:stCondLst>
                                            <p:cond delay="1999"/>
                                          </p:stCondLst>
                                        </p:cTn>
                                        <p:tgtEl>
                                          <p:spTgt spid="7">
                                            <p:bg/>
                                          </p:spTgt>
                                        </p:tgtEl>
                                        <p:attrNameLst>
                                          <p:attrName>style.visibility</p:attrName>
                                        </p:attrNameLst>
                                      </p:cBhvr>
                                      <p:to>
                                        <p:strVal val="hidden"/>
                                      </p:to>
                                    </p:set>
                                  </p:childTnLst>
                                </p:cTn>
                              </p:par>
                            </p:childTnLst>
                          </p:cTn>
                        </p:par>
                        <p:par>
                          <p:cTn id="118" fill="hold">
                            <p:stCondLst>
                              <p:cond delay="10000"/>
                            </p:stCondLst>
                            <p:childTnLst>
                              <p:par>
                                <p:cTn id="119" presetID="53" presetClass="exit" presetSubtype="0" fill="hold" grpId="1" nodeType="afterEffect">
                                  <p:stCondLst>
                                    <p:cond delay="0"/>
                                  </p:stCondLst>
                                  <p:childTnLst>
                                    <p:anim calcmode="lin" valueType="num">
                                      <p:cBhvr>
                                        <p:cTn id="120" dur="2000"/>
                                        <p:tgtEl>
                                          <p:spTgt spid="6">
                                            <p:txEl>
                                              <p:pRg st="2" end="2"/>
                                            </p:txEl>
                                          </p:spTgt>
                                        </p:tgtEl>
                                        <p:attrNameLst>
                                          <p:attrName>ppt_w</p:attrName>
                                        </p:attrNameLst>
                                      </p:cBhvr>
                                      <p:tavLst>
                                        <p:tav tm="0">
                                          <p:val>
                                            <p:strVal val="ppt_w"/>
                                          </p:val>
                                        </p:tav>
                                        <p:tav tm="100000">
                                          <p:val>
                                            <p:fltVal val="0"/>
                                          </p:val>
                                        </p:tav>
                                      </p:tavLst>
                                    </p:anim>
                                    <p:anim calcmode="lin" valueType="num">
                                      <p:cBhvr>
                                        <p:cTn id="121" dur="2000"/>
                                        <p:tgtEl>
                                          <p:spTgt spid="6">
                                            <p:txEl>
                                              <p:pRg st="2" end="2"/>
                                            </p:txEl>
                                          </p:spTgt>
                                        </p:tgtEl>
                                        <p:attrNameLst>
                                          <p:attrName>ppt_h</p:attrName>
                                        </p:attrNameLst>
                                      </p:cBhvr>
                                      <p:tavLst>
                                        <p:tav tm="0">
                                          <p:val>
                                            <p:strVal val="ppt_h"/>
                                          </p:val>
                                        </p:tav>
                                        <p:tav tm="100000">
                                          <p:val>
                                            <p:fltVal val="0"/>
                                          </p:val>
                                        </p:tav>
                                      </p:tavLst>
                                    </p:anim>
                                    <p:animEffect transition="out" filter="fade">
                                      <p:cBhvr>
                                        <p:cTn id="122" dur="2000"/>
                                        <p:tgtEl>
                                          <p:spTgt spid="6">
                                            <p:txEl>
                                              <p:pRg st="2" end="2"/>
                                            </p:txEl>
                                          </p:spTgt>
                                        </p:tgtEl>
                                      </p:cBhvr>
                                    </p:animEffect>
                                    <p:set>
                                      <p:cBhvr>
                                        <p:cTn id="123" dur="1" fill="hold">
                                          <p:stCondLst>
                                            <p:cond delay="1999"/>
                                          </p:stCondLst>
                                        </p:cTn>
                                        <p:tgtEl>
                                          <p:spTgt spid="6">
                                            <p:txEl>
                                              <p:pRg st="2" end="2"/>
                                            </p:txEl>
                                          </p:spTgt>
                                        </p:tgtEl>
                                        <p:attrNameLst>
                                          <p:attrName>style.visibility</p:attrName>
                                        </p:attrNameLst>
                                      </p:cBhvr>
                                      <p:to>
                                        <p:strVal val="hidden"/>
                                      </p:to>
                                    </p:set>
                                  </p:childTnLst>
                                </p:cTn>
                              </p:par>
                            </p:childTnLst>
                          </p:cTn>
                        </p:par>
                        <p:par>
                          <p:cTn id="124" fill="hold">
                            <p:stCondLst>
                              <p:cond delay="12000"/>
                            </p:stCondLst>
                            <p:childTnLst>
                              <p:par>
                                <p:cTn id="125" presetID="53" presetClass="exit" presetSubtype="0" fill="hold" grpId="1" nodeType="afterEffect">
                                  <p:stCondLst>
                                    <p:cond delay="0"/>
                                  </p:stCondLst>
                                  <p:childTnLst>
                                    <p:anim calcmode="lin" valueType="num">
                                      <p:cBhvr>
                                        <p:cTn id="126" dur="2000"/>
                                        <p:tgtEl>
                                          <p:spTgt spid="6">
                                            <p:txEl>
                                              <p:pRg st="0" end="0"/>
                                            </p:txEl>
                                          </p:spTgt>
                                        </p:tgtEl>
                                        <p:attrNameLst>
                                          <p:attrName>ppt_w</p:attrName>
                                        </p:attrNameLst>
                                      </p:cBhvr>
                                      <p:tavLst>
                                        <p:tav tm="0">
                                          <p:val>
                                            <p:strVal val="ppt_w"/>
                                          </p:val>
                                        </p:tav>
                                        <p:tav tm="100000">
                                          <p:val>
                                            <p:fltVal val="0"/>
                                          </p:val>
                                        </p:tav>
                                      </p:tavLst>
                                    </p:anim>
                                    <p:anim calcmode="lin" valueType="num">
                                      <p:cBhvr>
                                        <p:cTn id="127" dur="2000"/>
                                        <p:tgtEl>
                                          <p:spTgt spid="6">
                                            <p:txEl>
                                              <p:pRg st="0" end="0"/>
                                            </p:txEl>
                                          </p:spTgt>
                                        </p:tgtEl>
                                        <p:attrNameLst>
                                          <p:attrName>ppt_h</p:attrName>
                                        </p:attrNameLst>
                                      </p:cBhvr>
                                      <p:tavLst>
                                        <p:tav tm="0">
                                          <p:val>
                                            <p:strVal val="ppt_h"/>
                                          </p:val>
                                        </p:tav>
                                        <p:tav tm="100000">
                                          <p:val>
                                            <p:fltVal val="0"/>
                                          </p:val>
                                        </p:tav>
                                      </p:tavLst>
                                    </p:anim>
                                    <p:animEffect transition="out" filter="fade">
                                      <p:cBhvr>
                                        <p:cTn id="128" dur="2000"/>
                                        <p:tgtEl>
                                          <p:spTgt spid="6">
                                            <p:txEl>
                                              <p:pRg st="0" end="0"/>
                                            </p:txEl>
                                          </p:spTgt>
                                        </p:tgtEl>
                                      </p:cBhvr>
                                    </p:animEffect>
                                    <p:set>
                                      <p:cBhvr>
                                        <p:cTn id="129" dur="1" fill="hold">
                                          <p:stCondLst>
                                            <p:cond delay="1999"/>
                                          </p:stCondLst>
                                        </p:cTn>
                                        <p:tgtEl>
                                          <p:spTgt spid="6">
                                            <p:txEl>
                                              <p:pRg st="0" end="0"/>
                                            </p:txEl>
                                          </p:spTgt>
                                        </p:tgtEl>
                                        <p:attrNameLst>
                                          <p:attrName>style.visibility</p:attrName>
                                        </p:attrNameLst>
                                      </p:cBhvr>
                                      <p:to>
                                        <p:strVal val="hidden"/>
                                      </p:to>
                                    </p:set>
                                  </p:childTnLst>
                                </p:cTn>
                              </p:par>
                            </p:childTnLst>
                          </p:cTn>
                        </p:par>
                        <p:par>
                          <p:cTn id="130" fill="hold">
                            <p:stCondLst>
                              <p:cond delay="14000"/>
                            </p:stCondLst>
                            <p:childTnLst>
                              <p:par>
                                <p:cTn id="131" presetID="53" presetClass="exit" presetSubtype="0" fill="hold" grpId="1" nodeType="afterEffect">
                                  <p:stCondLst>
                                    <p:cond delay="0"/>
                                  </p:stCondLst>
                                  <p:childTnLst>
                                    <p:anim calcmode="lin" valueType="num">
                                      <p:cBhvr>
                                        <p:cTn id="132" dur="2000"/>
                                        <p:tgtEl>
                                          <p:spTgt spid="6">
                                            <p:bg/>
                                          </p:spTgt>
                                        </p:tgtEl>
                                        <p:attrNameLst>
                                          <p:attrName>ppt_w</p:attrName>
                                        </p:attrNameLst>
                                      </p:cBhvr>
                                      <p:tavLst>
                                        <p:tav tm="0">
                                          <p:val>
                                            <p:strVal val="ppt_w"/>
                                          </p:val>
                                        </p:tav>
                                        <p:tav tm="100000">
                                          <p:val>
                                            <p:fltVal val="0"/>
                                          </p:val>
                                        </p:tav>
                                      </p:tavLst>
                                    </p:anim>
                                    <p:anim calcmode="lin" valueType="num">
                                      <p:cBhvr>
                                        <p:cTn id="133" dur="2000"/>
                                        <p:tgtEl>
                                          <p:spTgt spid="6">
                                            <p:bg/>
                                          </p:spTgt>
                                        </p:tgtEl>
                                        <p:attrNameLst>
                                          <p:attrName>ppt_h</p:attrName>
                                        </p:attrNameLst>
                                      </p:cBhvr>
                                      <p:tavLst>
                                        <p:tav tm="0">
                                          <p:val>
                                            <p:strVal val="ppt_h"/>
                                          </p:val>
                                        </p:tav>
                                        <p:tav tm="100000">
                                          <p:val>
                                            <p:fltVal val="0"/>
                                          </p:val>
                                        </p:tav>
                                      </p:tavLst>
                                    </p:anim>
                                    <p:animEffect transition="out" filter="fade">
                                      <p:cBhvr>
                                        <p:cTn id="134" dur="2000"/>
                                        <p:tgtEl>
                                          <p:spTgt spid="6">
                                            <p:bg/>
                                          </p:spTgt>
                                        </p:tgtEl>
                                      </p:cBhvr>
                                    </p:animEffect>
                                    <p:set>
                                      <p:cBhvr>
                                        <p:cTn id="135" dur="1" fill="hold">
                                          <p:stCondLst>
                                            <p:cond delay="1999"/>
                                          </p:stCondLst>
                                        </p:cTn>
                                        <p:tgtEl>
                                          <p:spTgt spid="6">
                                            <p:bg/>
                                          </p:spTgt>
                                        </p:tgtEl>
                                        <p:attrNameLst>
                                          <p:attrName>style.visibility</p:attrName>
                                        </p:attrNameLst>
                                      </p:cBhvr>
                                      <p:to>
                                        <p:strVal val="hidden"/>
                                      </p:to>
                                    </p:set>
                                  </p:childTnLst>
                                </p:cTn>
                              </p:par>
                            </p:childTnLst>
                          </p:cTn>
                        </p:par>
                        <p:par>
                          <p:cTn id="136" fill="hold">
                            <p:stCondLst>
                              <p:cond delay="16000"/>
                            </p:stCondLst>
                            <p:childTnLst>
                              <p:par>
                                <p:cTn id="137" presetID="53" presetClass="exit" presetSubtype="0" fill="hold" grpId="1" nodeType="afterEffect">
                                  <p:stCondLst>
                                    <p:cond delay="0"/>
                                  </p:stCondLst>
                                  <p:childTnLst>
                                    <p:anim calcmode="lin" valueType="num">
                                      <p:cBhvr>
                                        <p:cTn id="138" dur="2000"/>
                                        <p:tgtEl>
                                          <p:spTgt spid="8">
                                            <p:txEl>
                                              <p:pRg st="2" end="2"/>
                                            </p:txEl>
                                          </p:spTgt>
                                        </p:tgtEl>
                                        <p:attrNameLst>
                                          <p:attrName>ppt_w</p:attrName>
                                        </p:attrNameLst>
                                      </p:cBhvr>
                                      <p:tavLst>
                                        <p:tav tm="0">
                                          <p:val>
                                            <p:strVal val="ppt_w"/>
                                          </p:val>
                                        </p:tav>
                                        <p:tav tm="100000">
                                          <p:val>
                                            <p:fltVal val="0"/>
                                          </p:val>
                                        </p:tav>
                                      </p:tavLst>
                                    </p:anim>
                                    <p:anim calcmode="lin" valueType="num">
                                      <p:cBhvr>
                                        <p:cTn id="139" dur="2000"/>
                                        <p:tgtEl>
                                          <p:spTgt spid="8">
                                            <p:txEl>
                                              <p:pRg st="2" end="2"/>
                                            </p:txEl>
                                          </p:spTgt>
                                        </p:tgtEl>
                                        <p:attrNameLst>
                                          <p:attrName>ppt_h</p:attrName>
                                        </p:attrNameLst>
                                      </p:cBhvr>
                                      <p:tavLst>
                                        <p:tav tm="0">
                                          <p:val>
                                            <p:strVal val="ppt_h"/>
                                          </p:val>
                                        </p:tav>
                                        <p:tav tm="100000">
                                          <p:val>
                                            <p:fltVal val="0"/>
                                          </p:val>
                                        </p:tav>
                                      </p:tavLst>
                                    </p:anim>
                                    <p:animEffect transition="out" filter="fade">
                                      <p:cBhvr>
                                        <p:cTn id="140" dur="2000"/>
                                        <p:tgtEl>
                                          <p:spTgt spid="8">
                                            <p:txEl>
                                              <p:pRg st="2" end="2"/>
                                            </p:txEl>
                                          </p:spTgt>
                                        </p:tgtEl>
                                      </p:cBhvr>
                                    </p:animEffect>
                                    <p:set>
                                      <p:cBhvr>
                                        <p:cTn id="141" dur="1" fill="hold">
                                          <p:stCondLst>
                                            <p:cond delay="1999"/>
                                          </p:stCondLst>
                                        </p:cTn>
                                        <p:tgtEl>
                                          <p:spTgt spid="8">
                                            <p:txEl>
                                              <p:pRg st="2" end="2"/>
                                            </p:txEl>
                                          </p:spTgt>
                                        </p:tgtEl>
                                        <p:attrNameLst>
                                          <p:attrName>style.visibility</p:attrName>
                                        </p:attrNameLst>
                                      </p:cBhvr>
                                      <p:to>
                                        <p:strVal val="hidden"/>
                                      </p:to>
                                    </p:set>
                                  </p:childTnLst>
                                </p:cTn>
                              </p:par>
                            </p:childTnLst>
                          </p:cTn>
                        </p:par>
                        <p:par>
                          <p:cTn id="142" fill="hold">
                            <p:stCondLst>
                              <p:cond delay="18000"/>
                            </p:stCondLst>
                            <p:childTnLst>
                              <p:par>
                                <p:cTn id="143" presetID="53" presetClass="exit" presetSubtype="0" fill="hold" grpId="1" nodeType="afterEffect">
                                  <p:stCondLst>
                                    <p:cond delay="0"/>
                                  </p:stCondLst>
                                  <p:childTnLst>
                                    <p:anim calcmode="lin" valueType="num">
                                      <p:cBhvr>
                                        <p:cTn id="144" dur="2000"/>
                                        <p:tgtEl>
                                          <p:spTgt spid="8">
                                            <p:txEl>
                                              <p:pRg st="0" end="0"/>
                                            </p:txEl>
                                          </p:spTgt>
                                        </p:tgtEl>
                                        <p:attrNameLst>
                                          <p:attrName>ppt_w</p:attrName>
                                        </p:attrNameLst>
                                      </p:cBhvr>
                                      <p:tavLst>
                                        <p:tav tm="0">
                                          <p:val>
                                            <p:strVal val="ppt_w"/>
                                          </p:val>
                                        </p:tav>
                                        <p:tav tm="100000">
                                          <p:val>
                                            <p:fltVal val="0"/>
                                          </p:val>
                                        </p:tav>
                                      </p:tavLst>
                                    </p:anim>
                                    <p:anim calcmode="lin" valueType="num">
                                      <p:cBhvr>
                                        <p:cTn id="145" dur="2000"/>
                                        <p:tgtEl>
                                          <p:spTgt spid="8">
                                            <p:txEl>
                                              <p:pRg st="0" end="0"/>
                                            </p:txEl>
                                          </p:spTgt>
                                        </p:tgtEl>
                                        <p:attrNameLst>
                                          <p:attrName>ppt_h</p:attrName>
                                        </p:attrNameLst>
                                      </p:cBhvr>
                                      <p:tavLst>
                                        <p:tav tm="0">
                                          <p:val>
                                            <p:strVal val="ppt_h"/>
                                          </p:val>
                                        </p:tav>
                                        <p:tav tm="100000">
                                          <p:val>
                                            <p:fltVal val="0"/>
                                          </p:val>
                                        </p:tav>
                                      </p:tavLst>
                                    </p:anim>
                                    <p:animEffect transition="out" filter="fade">
                                      <p:cBhvr>
                                        <p:cTn id="146" dur="2000"/>
                                        <p:tgtEl>
                                          <p:spTgt spid="8">
                                            <p:txEl>
                                              <p:pRg st="0" end="0"/>
                                            </p:txEl>
                                          </p:spTgt>
                                        </p:tgtEl>
                                      </p:cBhvr>
                                    </p:animEffect>
                                    <p:set>
                                      <p:cBhvr>
                                        <p:cTn id="147" dur="1" fill="hold">
                                          <p:stCondLst>
                                            <p:cond delay="1999"/>
                                          </p:stCondLst>
                                        </p:cTn>
                                        <p:tgtEl>
                                          <p:spTgt spid="8">
                                            <p:txEl>
                                              <p:pRg st="0" end="0"/>
                                            </p:txEl>
                                          </p:spTgt>
                                        </p:tgtEl>
                                        <p:attrNameLst>
                                          <p:attrName>style.visibility</p:attrName>
                                        </p:attrNameLst>
                                      </p:cBhvr>
                                      <p:to>
                                        <p:strVal val="hidden"/>
                                      </p:to>
                                    </p:set>
                                  </p:childTnLst>
                                </p:cTn>
                              </p:par>
                            </p:childTnLst>
                          </p:cTn>
                        </p:par>
                        <p:par>
                          <p:cTn id="148" fill="hold">
                            <p:stCondLst>
                              <p:cond delay="20000"/>
                            </p:stCondLst>
                            <p:childTnLst>
                              <p:par>
                                <p:cTn id="149" presetID="53" presetClass="exit" presetSubtype="0" fill="hold" grpId="1" nodeType="afterEffect">
                                  <p:stCondLst>
                                    <p:cond delay="0"/>
                                  </p:stCondLst>
                                  <p:childTnLst>
                                    <p:anim calcmode="lin" valueType="num">
                                      <p:cBhvr>
                                        <p:cTn id="150" dur="2000"/>
                                        <p:tgtEl>
                                          <p:spTgt spid="8">
                                            <p:bg/>
                                          </p:spTgt>
                                        </p:tgtEl>
                                        <p:attrNameLst>
                                          <p:attrName>ppt_w</p:attrName>
                                        </p:attrNameLst>
                                      </p:cBhvr>
                                      <p:tavLst>
                                        <p:tav tm="0">
                                          <p:val>
                                            <p:strVal val="ppt_w"/>
                                          </p:val>
                                        </p:tav>
                                        <p:tav tm="100000">
                                          <p:val>
                                            <p:fltVal val="0"/>
                                          </p:val>
                                        </p:tav>
                                      </p:tavLst>
                                    </p:anim>
                                    <p:anim calcmode="lin" valueType="num">
                                      <p:cBhvr>
                                        <p:cTn id="151" dur="2000"/>
                                        <p:tgtEl>
                                          <p:spTgt spid="8">
                                            <p:bg/>
                                          </p:spTgt>
                                        </p:tgtEl>
                                        <p:attrNameLst>
                                          <p:attrName>ppt_h</p:attrName>
                                        </p:attrNameLst>
                                      </p:cBhvr>
                                      <p:tavLst>
                                        <p:tav tm="0">
                                          <p:val>
                                            <p:strVal val="ppt_h"/>
                                          </p:val>
                                        </p:tav>
                                        <p:tav tm="100000">
                                          <p:val>
                                            <p:fltVal val="0"/>
                                          </p:val>
                                        </p:tav>
                                      </p:tavLst>
                                    </p:anim>
                                    <p:animEffect transition="out" filter="fade">
                                      <p:cBhvr>
                                        <p:cTn id="152" dur="2000"/>
                                        <p:tgtEl>
                                          <p:spTgt spid="8">
                                            <p:bg/>
                                          </p:spTgt>
                                        </p:tgtEl>
                                      </p:cBhvr>
                                    </p:animEffect>
                                    <p:set>
                                      <p:cBhvr>
                                        <p:cTn id="153" dur="1" fill="hold">
                                          <p:stCondLst>
                                            <p:cond delay="1999"/>
                                          </p:stCondLst>
                                        </p:cTn>
                                        <p:tgtEl>
                                          <p:spTgt spid="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autoUpdateAnimBg="0" rev="1" advAuto="0"/>
      <p:bldP spid="4" grpId="1" uiExpand="1" build="p" animBg="1" rev="1"/>
      <p:bldP spid="5" grpId="0" build="p" animBg="1" autoUpdateAnimBg="0" rev="1" advAuto="0"/>
      <p:bldP spid="5" grpId="1" uiExpand="1" build="allAtOnce" animBg="1" rev="1"/>
      <p:bldP spid="7" grpId="0" uiExpand="1" build="p" animBg="1"/>
      <p:bldP spid="7" grpId="1" build="p" animBg="1" autoUpdateAnimBg="0" rev="1"/>
      <p:bldP spid="6" grpId="0" build="p" animBg="1"/>
      <p:bldP spid="6" grpId="1" build="p" animBg="1" autoUpdateAnimBg="0" rev="1"/>
      <p:bldP spid="8" grpId="0" uiExpand="1" build="p" animBg="1"/>
      <p:bldP spid="8" grpId="1" build="p" animBg="1" autoUpdateAnimBg="0" rev="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منطق حمایت رهبر معظم انقلاب از مصوبه سران قوا</Template>
  <TotalTime>26</TotalTime>
  <Words>2892</Words>
  <Application>Microsoft Office PowerPoint</Application>
  <PresentationFormat>On-screen Show (4:3)</PresentationFormat>
  <Paragraphs>178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SAAS</cp:lastModifiedBy>
  <cp:revision>3</cp:revision>
  <dcterms:created xsi:type="dcterms:W3CDTF">2019-11-23T09:25:57Z</dcterms:created>
  <dcterms:modified xsi:type="dcterms:W3CDTF">2019-11-24T11:29:42Z</dcterms:modified>
</cp:coreProperties>
</file>