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theme/theme5.xml" ContentType="application/vnd.openxmlformats-officedocument.them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slideMasters/slideMaster6.xml" ContentType="application/vnd.openxmlformats-officedocument.presentationml.slideMaster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slideMasters/slideMaster7.xml" ContentType="application/vnd.openxmlformats-officedocument.presentationml.slideMaster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theme/theme7.xml" ContentType="application/vnd.openxmlformats-officedocument.them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2" r:id="rId3"/>
    <p:sldMasterId id="2147483664" r:id="rId4"/>
    <p:sldMasterId id="2147483666" r:id="rId5"/>
    <p:sldMasterId id="2147483669" r:id="rId6"/>
    <p:sldMasterId id="2147483671" r:id="rId7"/>
  </p:sldMasterIdLst>
  <p:sldIdLst>
    <p:sldId id="272" r:id="rId8"/>
    <p:sldId id="256" r:id="rId9"/>
    <p:sldId id="257" r:id="rId10"/>
    <p:sldId id="258" r:id="rId11"/>
    <p:sldId id="259" r:id="rId12"/>
    <p:sldId id="261" r:id="rId13"/>
    <p:sldId id="262" r:id="rId14"/>
    <p:sldId id="264" r:id="rId15"/>
    <p:sldId id="260" r:id="rId16"/>
    <p:sldId id="265" r:id="rId17"/>
    <p:sldId id="266" r:id="rId18"/>
    <p:sldId id="267" r:id="rId19"/>
    <p:sldId id="263" r:id="rId20"/>
    <p:sldId id="268" r:id="rId21"/>
    <p:sldId id="269" r:id="rId22"/>
    <p:sldId id="271" r:id="rId23"/>
    <p:sldId id="270" r:id="rId24"/>
  </p:sldIdLst>
  <p:sldSz cx="9144000" cy="6858000" type="screen4x3"/>
  <p:notesSz cx="6858000" cy="9144000"/>
  <p:defaultTextStyle>
    <a:defPPr>
      <a:defRPr lang="en-US"/>
    </a:defPPr>
    <a:lvl1pPr marL="0" algn="l" defTabSz="91415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071" algn="l" defTabSz="91415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150" algn="l" defTabSz="91415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226" algn="l" defTabSz="91415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301" algn="l" defTabSz="91415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382" algn="l" defTabSz="91415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2450" algn="l" defTabSz="91415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9520" algn="l" defTabSz="91415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6591" algn="l" defTabSz="91415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5" autoAdjust="0"/>
    <p:restoredTop sz="94660"/>
  </p:normalViewPr>
  <p:slideViewPr>
    <p:cSldViewPr>
      <p:cViewPr varScale="1">
        <p:scale>
          <a:sx n="64" d="100"/>
          <a:sy n="64" d="100"/>
        </p:scale>
        <p:origin x="-14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4C9E22-53DC-4888-9E78-A12D1FFCE2F7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621D4BD0-1A54-4AE2-B101-783264E67439}">
      <dgm:prSet phldrT="[Text]" custT="1"/>
      <dgm:spPr/>
      <dgm:t>
        <a:bodyPr/>
        <a:lstStyle/>
        <a:p>
          <a:pPr rtl="1"/>
          <a:r>
            <a:rPr lang="fa-IR" sz="2400" b="1" dirty="0" smtClean="0">
              <a:cs typeface="B Titr" pitchFamily="2" charset="-78"/>
            </a:rPr>
            <a:t>اوج عظمت ایران </a:t>
          </a:r>
          <a:endParaRPr lang="en-US" sz="2400" dirty="0">
            <a:cs typeface="B Titr" pitchFamily="2" charset="-78"/>
          </a:endParaRPr>
        </a:p>
      </dgm:t>
    </dgm:pt>
    <dgm:pt modelId="{08743E35-A92D-4FCE-B7D7-FC44BB854610}" type="parTrans" cxnId="{CE0B1F38-6C4E-4B35-9BD7-B4401489325E}">
      <dgm:prSet/>
      <dgm:spPr/>
      <dgm:t>
        <a:bodyPr/>
        <a:lstStyle/>
        <a:p>
          <a:endParaRPr lang="en-US"/>
        </a:p>
      </dgm:t>
    </dgm:pt>
    <dgm:pt modelId="{C601D268-3A70-4952-818A-94FF8CB13010}" type="sibTrans" cxnId="{CE0B1F38-6C4E-4B35-9BD7-B4401489325E}">
      <dgm:prSet/>
      <dgm:spPr/>
      <dgm:t>
        <a:bodyPr/>
        <a:lstStyle/>
        <a:p>
          <a:endParaRPr lang="en-US"/>
        </a:p>
      </dgm:t>
    </dgm:pt>
    <dgm:pt modelId="{DA49BE9B-E72F-4B31-81DB-BCC4ABE2B885}">
      <dgm:prSet custT="1"/>
      <dgm:spPr/>
      <dgm:t>
        <a:bodyPr/>
        <a:lstStyle/>
        <a:p>
          <a:pPr rtl="1"/>
          <a:r>
            <a:rPr lang="fa-IR" sz="2400" b="1" dirty="0" smtClean="0">
              <a:cs typeface="B Titr" pitchFamily="2" charset="-78"/>
            </a:rPr>
            <a:t>اقتدار جمهوری اسلامی </a:t>
          </a:r>
          <a:endParaRPr lang="en-US" sz="2400" dirty="0">
            <a:cs typeface="B Titr" pitchFamily="2" charset="-78"/>
          </a:endParaRPr>
        </a:p>
      </dgm:t>
    </dgm:pt>
    <dgm:pt modelId="{5C652E5D-5435-4E03-9F9C-811720FB9BF0}" type="parTrans" cxnId="{B86DF495-68B9-4337-9E5D-2B99CC76B0EE}">
      <dgm:prSet/>
      <dgm:spPr/>
      <dgm:t>
        <a:bodyPr/>
        <a:lstStyle/>
        <a:p>
          <a:endParaRPr lang="en-US"/>
        </a:p>
      </dgm:t>
    </dgm:pt>
    <dgm:pt modelId="{449B2CB3-5835-4651-A3F9-CFC661243E3F}" type="sibTrans" cxnId="{B86DF495-68B9-4337-9E5D-2B99CC76B0EE}">
      <dgm:prSet/>
      <dgm:spPr/>
      <dgm:t>
        <a:bodyPr/>
        <a:lstStyle/>
        <a:p>
          <a:endParaRPr lang="en-US"/>
        </a:p>
      </dgm:t>
    </dgm:pt>
    <dgm:pt modelId="{09C86BF7-3B42-4BDF-910E-BBD43FBD68D3}">
      <dgm:prSet custT="1"/>
      <dgm:spPr/>
      <dgm:t>
        <a:bodyPr/>
        <a:lstStyle/>
        <a:p>
          <a:pPr rtl="1"/>
          <a:r>
            <a:rPr lang="fa-IR" sz="2400" b="1" dirty="0" smtClean="0">
              <a:cs typeface="B Titr" pitchFamily="2" charset="-78"/>
            </a:rPr>
            <a:t>شکست ناپذیری ملت ایران</a:t>
          </a:r>
          <a:endParaRPr lang="en-US" sz="2400" dirty="0">
            <a:cs typeface="B Titr" pitchFamily="2" charset="-78"/>
          </a:endParaRPr>
        </a:p>
      </dgm:t>
    </dgm:pt>
    <dgm:pt modelId="{0BBCC392-B8D2-4240-9BC8-5EAC09CBD943}" type="parTrans" cxnId="{5DE6DADD-A4B7-496C-91F2-2E79ACBFCF8E}">
      <dgm:prSet/>
      <dgm:spPr/>
      <dgm:t>
        <a:bodyPr/>
        <a:lstStyle/>
        <a:p>
          <a:endParaRPr lang="en-US"/>
        </a:p>
      </dgm:t>
    </dgm:pt>
    <dgm:pt modelId="{C8FC7BF4-91E3-4380-B2D7-50E533E646B9}" type="sibTrans" cxnId="{5DE6DADD-A4B7-496C-91F2-2E79ACBFCF8E}">
      <dgm:prSet/>
      <dgm:spPr/>
      <dgm:t>
        <a:bodyPr/>
        <a:lstStyle/>
        <a:p>
          <a:endParaRPr lang="en-US"/>
        </a:p>
      </dgm:t>
    </dgm:pt>
    <dgm:pt modelId="{3CC185C9-85B8-4F0C-BC40-6281D163397B}" type="pres">
      <dgm:prSet presAssocID="{5D4C9E22-53DC-4888-9E78-A12D1FFCE2F7}" presName="compositeShape" presStyleCnt="0">
        <dgm:presLayoutVars>
          <dgm:dir/>
          <dgm:resizeHandles/>
        </dgm:presLayoutVars>
      </dgm:prSet>
      <dgm:spPr/>
    </dgm:pt>
    <dgm:pt modelId="{1605AA57-5102-4DA8-B10C-B49623CB046B}" type="pres">
      <dgm:prSet presAssocID="{5D4C9E22-53DC-4888-9E78-A12D1FFCE2F7}" presName="pyramid" presStyleLbl="node1" presStyleIdx="0" presStyleCnt="1"/>
      <dgm:spPr>
        <a:solidFill>
          <a:srgbClr val="FFC000"/>
        </a:solidFill>
      </dgm:spPr>
    </dgm:pt>
    <dgm:pt modelId="{B4995A7D-8B6C-4E0B-AA5A-633DD5042476}" type="pres">
      <dgm:prSet presAssocID="{5D4C9E22-53DC-4888-9E78-A12D1FFCE2F7}" presName="theList" presStyleCnt="0"/>
      <dgm:spPr/>
    </dgm:pt>
    <dgm:pt modelId="{D5116AC0-365B-42B7-BA8A-1CF2992DD804}" type="pres">
      <dgm:prSet presAssocID="{621D4BD0-1A54-4AE2-B101-783264E67439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F53317-19A2-4A5B-8929-7DC49A09506C}" type="pres">
      <dgm:prSet presAssocID="{621D4BD0-1A54-4AE2-B101-783264E67439}" presName="aSpace" presStyleCnt="0"/>
      <dgm:spPr/>
    </dgm:pt>
    <dgm:pt modelId="{2DA7ABFD-588A-40E5-8826-667A5BBF0773}" type="pres">
      <dgm:prSet presAssocID="{DA49BE9B-E72F-4B31-81DB-BCC4ABE2B885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053B1D-C77B-4470-AC6B-7BF0A4D1AC91}" type="pres">
      <dgm:prSet presAssocID="{DA49BE9B-E72F-4B31-81DB-BCC4ABE2B885}" presName="aSpace" presStyleCnt="0"/>
      <dgm:spPr/>
    </dgm:pt>
    <dgm:pt modelId="{A9B39CD8-5FF9-4EDF-9787-288B5A6CB70B}" type="pres">
      <dgm:prSet presAssocID="{09C86BF7-3B42-4BDF-910E-BBD43FBD68D3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F37F8A-61E6-4FE2-B7E4-2D61C7ADEE84}" type="pres">
      <dgm:prSet presAssocID="{09C86BF7-3B42-4BDF-910E-BBD43FBD68D3}" presName="aSpace" presStyleCnt="0"/>
      <dgm:spPr/>
    </dgm:pt>
  </dgm:ptLst>
  <dgm:cxnLst>
    <dgm:cxn modelId="{B1F74C0F-6628-480F-BB92-27EBFFF0691B}" type="presOf" srcId="{621D4BD0-1A54-4AE2-B101-783264E67439}" destId="{D5116AC0-365B-42B7-BA8A-1CF2992DD804}" srcOrd="0" destOrd="0" presId="urn:microsoft.com/office/officeart/2005/8/layout/pyramid2"/>
    <dgm:cxn modelId="{5DE6DADD-A4B7-496C-91F2-2E79ACBFCF8E}" srcId="{5D4C9E22-53DC-4888-9E78-A12D1FFCE2F7}" destId="{09C86BF7-3B42-4BDF-910E-BBD43FBD68D3}" srcOrd="2" destOrd="0" parTransId="{0BBCC392-B8D2-4240-9BC8-5EAC09CBD943}" sibTransId="{C8FC7BF4-91E3-4380-B2D7-50E533E646B9}"/>
    <dgm:cxn modelId="{7A768C6B-F259-4594-AA86-FD742A5EA0B0}" type="presOf" srcId="{09C86BF7-3B42-4BDF-910E-BBD43FBD68D3}" destId="{A9B39CD8-5FF9-4EDF-9787-288B5A6CB70B}" srcOrd="0" destOrd="0" presId="urn:microsoft.com/office/officeart/2005/8/layout/pyramid2"/>
    <dgm:cxn modelId="{8EFB46AB-A3A3-438A-AA09-634A4D831CCB}" type="presOf" srcId="{DA49BE9B-E72F-4B31-81DB-BCC4ABE2B885}" destId="{2DA7ABFD-588A-40E5-8826-667A5BBF0773}" srcOrd="0" destOrd="0" presId="urn:microsoft.com/office/officeart/2005/8/layout/pyramid2"/>
    <dgm:cxn modelId="{FD49286D-D131-409B-8AF8-A8093B6CE430}" type="presOf" srcId="{5D4C9E22-53DC-4888-9E78-A12D1FFCE2F7}" destId="{3CC185C9-85B8-4F0C-BC40-6281D163397B}" srcOrd="0" destOrd="0" presId="urn:microsoft.com/office/officeart/2005/8/layout/pyramid2"/>
    <dgm:cxn modelId="{CE0B1F38-6C4E-4B35-9BD7-B4401489325E}" srcId="{5D4C9E22-53DC-4888-9E78-A12D1FFCE2F7}" destId="{621D4BD0-1A54-4AE2-B101-783264E67439}" srcOrd="0" destOrd="0" parTransId="{08743E35-A92D-4FCE-B7D7-FC44BB854610}" sibTransId="{C601D268-3A70-4952-818A-94FF8CB13010}"/>
    <dgm:cxn modelId="{B86DF495-68B9-4337-9E5D-2B99CC76B0EE}" srcId="{5D4C9E22-53DC-4888-9E78-A12D1FFCE2F7}" destId="{DA49BE9B-E72F-4B31-81DB-BCC4ABE2B885}" srcOrd="1" destOrd="0" parTransId="{5C652E5D-5435-4E03-9F9C-811720FB9BF0}" sibTransId="{449B2CB3-5835-4651-A3F9-CFC661243E3F}"/>
    <dgm:cxn modelId="{60BD0343-F356-4C8E-96B5-8C88E3998090}" type="presParOf" srcId="{3CC185C9-85B8-4F0C-BC40-6281D163397B}" destId="{1605AA57-5102-4DA8-B10C-B49623CB046B}" srcOrd="0" destOrd="0" presId="urn:microsoft.com/office/officeart/2005/8/layout/pyramid2"/>
    <dgm:cxn modelId="{BB5AEA71-7402-426D-8EF7-912458DF2888}" type="presParOf" srcId="{3CC185C9-85B8-4F0C-BC40-6281D163397B}" destId="{B4995A7D-8B6C-4E0B-AA5A-633DD5042476}" srcOrd="1" destOrd="0" presId="urn:microsoft.com/office/officeart/2005/8/layout/pyramid2"/>
    <dgm:cxn modelId="{C41BED1B-1B8A-4D76-B062-E7CDD4D9FD5C}" type="presParOf" srcId="{B4995A7D-8B6C-4E0B-AA5A-633DD5042476}" destId="{D5116AC0-365B-42B7-BA8A-1CF2992DD804}" srcOrd="0" destOrd="0" presId="urn:microsoft.com/office/officeart/2005/8/layout/pyramid2"/>
    <dgm:cxn modelId="{3D7951D9-2485-4708-96A4-23DED6167902}" type="presParOf" srcId="{B4995A7D-8B6C-4E0B-AA5A-633DD5042476}" destId="{6CF53317-19A2-4A5B-8929-7DC49A09506C}" srcOrd="1" destOrd="0" presId="urn:microsoft.com/office/officeart/2005/8/layout/pyramid2"/>
    <dgm:cxn modelId="{215B0B61-43B3-42D1-BD65-F55C5C7A489B}" type="presParOf" srcId="{B4995A7D-8B6C-4E0B-AA5A-633DD5042476}" destId="{2DA7ABFD-588A-40E5-8826-667A5BBF0773}" srcOrd="2" destOrd="0" presId="urn:microsoft.com/office/officeart/2005/8/layout/pyramid2"/>
    <dgm:cxn modelId="{4520D26B-0971-4411-AFE3-E6FC5822B24D}" type="presParOf" srcId="{B4995A7D-8B6C-4E0B-AA5A-633DD5042476}" destId="{2D053B1D-C77B-4470-AC6B-7BF0A4D1AC91}" srcOrd="3" destOrd="0" presId="urn:microsoft.com/office/officeart/2005/8/layout/pyramid2"/>
    <dgm:cxn modelId="{33F79C3E-C499-4CE5-AB17-0A478116A7AB}" type="presParOf" srcId="{B4995A7D-8B6C-4E0B-AA5A-633DD5042476}" destId="{A9B39CD8-5FF9-4EDF-9787-288B5A6CB70B}" srcOrd="4" destOrd="0" presId="urn:microsoft.com/office/officeart/2005/8/layout/pyramid2"/>
    <dgm:cxn modelId="{AEA2B789-0DDB-4F1F-A1FD-36E0CF9B84E9}" type="presParOf" srcId="{B4995A7D-8B6C-4E0B-AA5A-633DD5042476}" destId="{21F37F8A-61E6-4FE2-B7E4-2D61C7ADEE84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8EA28EC-41DD-4ED8-99E4-1BD1452C8F58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69244F9E-399E-4877-9CCB-0513E2956BD5}">
      <dgm:prSet phldrT="[Text]" custT="1"/>
      <dgm:spPr/>
      <dgm:t>
        <a:bodyPr/>
        <a:lstStyle/>
        <a:p>
          <a:pPr algn="ctr" rtl="1"/>
          <a:r>
            <a:rPr lang="fa-IR" sz="2000" b="1" dirty="0" smtClean="0">
              <a:cs typeface="B Titr" pitchFamily="2" charset="-78"/>
            </a:rPr>
            <a:t>بیرون کشیدن ایران از زیر سلطه انگلیس و آمریکا</a:t>
          </a:r>
          <a:endParaRPr lang="en-US" sz="2000" dirty="0">
            <a:cs typeface="B Titr" pitchFamily="2" charset="-78"/>
          </a:endParaRPr>
        </a:p>
      </dgm:t>
    </dgm:pt>
    <dgm:pt modelId="{0020FEA2-3D45-4C7C-BD18-E789DAA97C8E}" type="parTrans" cxnId="{D50424D9-C338-44E3-BBCB-AA48BEC75700}">
      <dgm:prSet/>
      <dgm:spPr/>
      <dgm:t>
        <a:bodyPr/>
        <a:lstStyle/>
        <a:p>
          <a:endParaRPr lang="en-US"/>
        </a:p>
      </dgm:t>
    </dgm:pt>
    <dgm:pt modelId="{2958E8BA-01AF-4AC9-921C-3C899B93F34A}" type="sibTrans" cxnId="{D50424D9-C338-44E3-BBCB-AA48BEC75700}">
      <dgm:prSet/>
      <dgm:spPr/>
      <dgm:t>
        <a:bodyPr/>
        <a:lstStyle/>
        <a:p>
          <a:endParaRPr lang="en-US"/>
        </a:p>
      </dgm:t>
    </dgm:pt>
    <dgm:pt modelId="{77F3A278-94DF-4429-836E-9CAD4E29B53F}">
      <dgm:prSet custT="1"/>
      <dgm:spPr/>
      <dgm:t>
        <a:bodyPr/>
        <a:lstStyle/>
        <a:p>
          <a:pPr algn="ctr" rtl="1"/>
          <a:r>
            <a:rPr lang="fa-IR" sz="2000" b="1" dirty="0" smtClean="0">
              <a:cs typeface="B Titr" pitchFamily="2" charset="-78"/>
            </a:rPr>
            <a:t>نجات کشور از شر حکومت استبدادی سلطنتی و پادشاهی موروث</a:t>
          </a:r>
          <a:endParaRPr lang="en-US" sz="2000" dirty="0">
            <a:cs typeface="B Titr" pitchFamily="2" charset="-78"/>
          </a:endParaRPr>
        </a:p>
      </dgm:t>
    </dgm:pt>
    <dgm:pt modelId="{FACF2E2C-B664-4A81-A219-5737D88B4609}" type="parTrans" cxnId="{BB747CD1-F991-43E4-A152-BA3C04718057}">
      <dgm:prSet/>
      <dgm:spPr/>
      <dgm:t>
        <a:bodyPr/>
        <a:lstStyle/>
        <a:p>
          <a:endParaRPr lang="en-US"/>
        </a:p>
      </dgm:t>
    </dgm:pt>
    <dgm:pt modelId="{576B5B1B-8382-41AB-B7DC-5B881992F75C}" type="sibTrans" cxnId="{BB747CD1-F991-43E4-A152-BA3C04718057}">
      <dgm:prSet/>
      <dgm:spPr/>
      <dgm:t>
        <a:bodyPr/>
        <a:lstStyle/>
        <a:p>
          <a:endParaRPr lang="en-US"/>
        </a:p>
      </dgm:t>
    </dgm:pt>
    <dgm:pt modelId="{C4C3470F-ADA3-437B-803F-534A14A318CF}">
      <dgm:prSet custT="1"/>
      <dgm:spPr/>
      <dgm:t>
        <a:bodyPr/>
        <a:lstStyle/>
        <a:p>
          <a:pPr algn="ctr" rtl="1"/>
          <a:r>
            <a:rPr lang="fa-IR" sz="2000" b="1" smtClean="0">
              <a:cs typeface="B Titr" pitchFamily="2" charset="-78"/>
            </a:rPr>
            <a:t>سینه سپر کردن ج.ا.ا.ا در مقابل دست اندازی دشمنان در طول چهل سال گذشته</a:t>
          </a:r>
          <a:endParaRPr lang="en-US" sz="2000">
            <a:cs typeface="B Titr" pitchFamily="2" charset="-78"/>
          </a:endParaRPr>
        </a:p>
      </dgm:t>
    </dgm:pt>
    <dgm:pt modelId="{BD75B143-9EDA-47CF-8BB7-6095AED90ED1}" type="parTrans" cxnId="{71AE0630-50C0-4931-B2C4-688E5EED1761}">
      <dgm:prSet/>
      <dgm:spPr/>
      <dgm:t>
        <a:bodyPr/>
        <a:lstStyle/>
        <a:p>
          <a:endParaRPr lang="en-US"/>
        </a:p>
      </dgm:t>
    </dgm:pt>
    <dgm:pt modelId="{145BA0FB-DB03-4689-807C-AA131C3F693A}" type="sibTrans" cxnId="{71AE0630-50C0-4931-B2C4-688E5EED1761}">
      <dgm:prSet/>
      <dgm:spPr/>
      <dgm:t>
        <a:bodyPr/>
        <a:lstStyle/>
        <a:p>
          <a:endParaRPr lang="en-US"/>
        </a:p>
      </dgm:t>
    </dgm:pt>
    <dgm:pt modelId="{F569E03F-87ED-4FFF-8901-9C92C5A12156}">
      <dgm:prSet custT="1"/>
      <dgm:spPr/>
      <dgm:t>
        <a:bodyPr/>
        <a:lstStyle/>
        <a:p>
          <a:pPr algn="ctr" rtl="1"/>
          <a:r>
            <a:rPr lang="fa-IR" sz="2000" b="1" dirty="0" smtClean="0">
              <a:cs typeface="B Titr" pitchFamily="2" charset="-78"/>
            </a:rPr>
            <a:t>ناکام گذاشتن جبهه وسیع دشمن در تجزیه کشور(جنگ هشت ساله)</a:t>
          </a:r>
          <a:endParaRPr lang="en-US" sz="2000" dirty="0">
            <a:cs typeface="B Titr" pitchFamily="2" charset="-78"/>
          </a:endParaRPr>
        </a:p>
      </dgm:t>
    </dgm:pt>
    <dgm:pt modelId="{AF34DCB9-5031-4BBA-82BC-5C32310DB71D}" type="parTrans" cxnId="{ABB02652-8AF5-48EC-BBD1-1D4D154D5E05}">
      <dgm:prSet/>
      <dgm:spPr/>
      <dgm:t>
        <a:bodyPr/>
        <a:lstStyle/>
        <a:p>
          <a:endParaRPr lang="en-US"/>
        </a:p>
      </dgm:t>
    </dgm:pt>
    <dgm:pt modelId="{10DEB857-ED78-4416-9364-FA99D3BF33D2}" type="sibTrans" cxnId="{ABB02652-8AF5-48EC-BBD1-1D4D154D5E05}">
      <dgm:prSet/>
      <dgm:spPr/>
      <dgm:t>
        <a:bodyPr/>
        <a:lstStyle/>
        <a:p>
          <a:endParaRPr lang="en-US"/>
        </a:p>
      </dgm:t>
    </dgm:pt>
    <dgm:pt modelId="{E820F45A-5426-44B9-8417-17FAF2F74AFC}">
      <dgm:prSet custT="1"/>
      <dgm:spPr/>
      <dgm:t>
        <a:bodyPr/>
        <a:lstStyle/>
        <a:p>
          <a:pPr algn="ctr" rtl="1"/>
          <a:r>
            <a:rPr lang="fa-IR" sz="2000" b="1" smtClean="0">
              <a:cs typeface="B Titr" pitchFamily="2" charset="-78"/>
            </a:rPr>
            <a:t>بالا بردن اعتبار و احترام کشور در منطقه و جهان</a:t>
          </a:r>
          <a:endParaRPr lang="en-US" sz="2000">
            <a:cs typeface="B Titr" pitchFamily="2" charset="-78"/>
          </a:endParaRPr>
        </a:p>
      </dgm:t>
    </dgm:pt>
    <dgm:pt modelId="{E10BAAB8-53D3-4BE9-AC0E-A93067988A8B}" type="parTrans" cxnId="{087421AB-0D2B-4EEA-A320-F24C5462555F}">
      <dgm:prSet/>
      <dgm:spPr/>
      <dgm:t>
        <a:bodyPr/>
        <a:lstStyle/>
        <a:p>
          <a:endParaRPr lang="en-US"/>
        </a:p>
      </dgm:t>
    </dgm:pt>
    <dgm:pt modelId="{5B8BFB48-9357-4710-BB51-1CCA0D8AED8A}" type="sibTrans" cxnId="{087421AB-0D2B-4EEA-A320-F24C5462555F}">
      <dgm:prSet/>
      <dgm:spPr/>
      <dgm:t>
        <a:bodyPr/>
        <a:lstStyle/>
        <a:p>
          <a:endParaRPr lang="en-US"/>
        </a:p>
      </dgm:t>
    </dgm:pt>
    <dgm:pt modelId="{FCE286D9-9DD8-4E42-81BE-46E7A8825A3B}">
      <dgm:prSet custT="1"/>
      <dgm:spPr/>
      <dgm:t>
        <a:bodyPr/>
        <a:lstStyle/>
        <a:p>
          <a:pPr algn="ctr" rtl="1"/>
          <a:r>
            <a:rPr lang="fa-IR" sz="2000" b="1" dirty="0" smtClean="0">
              <a:cs typeface="B Titr" pitchFamily="2" charset="-78"/>
            </a:rPr>
            <a:t>ایستادن یک تنه در مقابل جبهه استکبار</a:t>
          </a:r>
          <a:endParaRPr lang="en-US" sz="2000" dirty="0">
            <a:cs typeface="B Titr" pitchFamily="2" charset="-78"/>
          </a:endParaRPr>
        </a:p>
      </dgm:t>
    </dgm:pt>
    <dgm:pt modelId="{26864B5D-045E-4BD5-BF05-5683E97321D5}" type="parTrans" cxnId="{027651E0-2B32-4011-B17F-F67CF04B37D5}">
      <dgm:prSet/>
      <dgm:spPr/>
      <dgm:t>
        <a:bodyPr/>
        <a:lstStyle/>
        <a:p>
          <a:endParaRPr lang="en-US"/>
        </a:p>
      </dgm:t>
    </dgm:pt>
    <dgm:pt modelId="{4059519B-8646-4FEF-BB9B-72281B53B410}" type="sibTrans" cxnId="{027651E0-2B32-4011-B17F-F67CF04B37D5}">
      <dgm:prSet/>
      <dgm:spPr/>
      <dgm:t>
        <a:bodyPr/>
        <a:lstStyle/>
        <a:p>
          <a:endParaRPr lang="en-US"/>
        </a:p>
      </dgm:t>
    </dgm:pt>
    <dgm:pt modelId="{EE101C58-9D22-4E34-919C-9A4550338D13}" type="pres">
      <dgm:prSet presAssocID="{98EA28EC-41DD-4ED8-99E4-1BD1452C8F5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1F72543-69E9-4FC9-88F8-B6E9A523E16D}" type="pres">
      <dgm:prSet presAssocID="{69244F9E-399E-4877-9CCB-0513E2956BD5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5A8466-267A-4E07-BBC9-4562DB765E95}" type="pres">
      <dgm:prSet presAssocID="{2958E8BA-01AF-4AC9-921C-3C899B93F34A}" presName="spacer" presStyleCnt="0"/>
      <dgm:spPr/>
    </dgm:pt>
    <dgm:pt modelId="{93D1EB20-A849-4C99-8451-D1FBE378163B}" type="pres">
      <dgm:prSet presAssocID="{77F3A278-94DF-4429-836E-9CAD4E29B53F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F484A8-F468-46C2-8E53-B66436BF3D7A}" type="pres">
      <dgm:prSet presAssocID="{576B5B1B-8382-41AB-B7DC-5B881992F75C}" presName="spacer" presStyleCnt="0"/>
      <dgm:spPr/>
    </dgm:pt>
    <dgm:pt modelId="{3D7530D1-C922-41C2-A88B-0970DA4505CA}" type="pres">
      <dgm:prSet presAssocID="{C4C3470F-ADA3-437B-803F-534A14A318CF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70636D-7E13-45C5-A103-8EC90C78588A}" type="pres">
      <dgm:prSet presAssocID="{145BA0FB-DB03-4689-807C-AA131C3F693A}" presName="spacer" presStyleCnt="0"/>
      <dgm:spPr/>
    </dgm:pt>
    <dgm:pt modelId="{EECBC7C2-98DA-4AE5-BE93-91D9CB02D7DF}" type="pres">
      <dgm:prSet presAssocID="{F569E03F-87ED-4FFF-8901-9C92C5A12156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F5C9BD-ACB3-46DF-8C28-6631BD19BBB9}" type="pres">
      <dgm:prSet presAssocID="{10DEB857-ED78-4416-9364-FA99D3BF33D2}" presName="spacer" presStyleCnt="0"/>
      <dgm:spPr/>
    </dgm:pt>
    <dgm:pt modelId="{107D8594-BFB0-455B-92E6-CFA262C514D8}" type="pres">
      <dgm:prSet presAssocID="{E820F45A-5426-44B9-8417-17FAF2F74AFC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D11ED7-592C-4511-9022-2E63917DDCD1}" type="pres">
      <dgm:prSet presAssocID="{5B8BFB48-9357-4710-BB51-1CCA0D8AED8A}" presName="spacer" presStyleCnt="0"/>
      <dgm:spPr/>
    </dgm:pt>
    <dgm:pt modelId="{68B7E9C8-9EDA-4FC0-8A6C-27B1E17E8F28}" type="pres">
      <dgm:prSet presAssocID="{FCE286D9-9DD8-4E42-81BE-46E7A8825A3B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FAA8935-2C7C-490B-B756-AFD74DD6B691}" type="presOf" srcId="{C4C3470F-ADA3-437B-803F-534A14A318CF}" destId="{3D7530D1-C922-41C2-A88B-0970DA4505CA}" srcOrd="0" destOrd="0" presId="urn:microsoft.com/office/officeart/2005/8/layout/vList2"/>
    <dgm:cxn modelId="{ABB02652-8AF5-48EC-BBD1-1D4D154D5E05}" srcId="{98EA28EC-41DD-4ED8-99E4-1BD1452C8F58}" destId="{F569E03F-87ED-4FFF-8901-9C92C5A12156}" srcOrd="3" destOrd="0" parTransId="{AF34DCB9-5031-4BBA-82BC-5C32310DB71D}" sibTransId="{10DEB857-ED78-4416-9364-FA99D3BF33D2}"/>
    <dgm:cxn modelId="{BB747CD1-F991-43E4-A152-BA3C04718057}" srcId="{98EA28EC-41DD-4ED8-99E4-1BD1452C8F58}" destId="{77F3A278-94DF-4429-836E-9CAD4E29B53F}" srcOrd="1" destOrd="0" parTransId="{FACF2E2C-B664-4A81-A219-5737D88B4609}" sibTransId="{576B5B1B-8382-41AB-B7DC-5B881992F75C}"/>
    <dgm:cxn modelId="{C8E65114-1203-43E9-A20D-C9D0BB2B5529}" type="presOf" srcId="{FCE286D9-9DD8-4E42-81BE-46E7A8825A3B}" destId="{68B7E9C8-9EDA-4FC0-8A6C-27B1E17E8F28}" srcOrd="0" destOrd="0" presId="urn:microsoft.com/office/officeart/2005/8/layout/vList2"/>
    <dgm:cxn modelId="{DD91B7A9-337A-4BB1-AAC7-82C4FB054F9F}" type="presOf" srcId="{98EA28EC-41DD-4ED8-99E4-1BD1452C8F58}" destId="{EE101C58-9D22-4E34-919C-9A4550338D13}" srcOrd="0" destOrd="0" presId="urn:microsoft.com/office/officeart/2005/8/layout/vList2"/>
    <dgm:cxn modelId="{087421AB-0D2B-4EEA-A320-F24C5462555F}" srcId="{98EA28EC-41DD-4ED8-99E4-1BD1452C8F58}" destId="{E820F45A-5426-44B9-8417-17FAF2F74AFC}" srcOrd="4" destOrd="0" parTransId="{E10BAAB8-53D3-4BE9-AC0E-A93067988A8B}" sibTransId="{5B8BFB48-9357-4710-BB51-1CCA0D8AED8A}"/>
    <dgm:cxn modelId="{71AE0630-50C0-4931-B2C4-688E5EED1761}" srcId="{98EA28EC-41DD-4ED8-99E4-1BD1452C8F58}" destId="{C4C3470F-ADA3-437B-803F-534A14A318CF}" srcOrd="2" destOrd="0" parTransId="{BD75B143-9EDA-47CF-8BB7-6095AED90ED1}" sibTransId="{145BA0FB-DB03-4689-807C-AA131C3F693A}"/>
    <dgm:cxn modelId="{A752F3E2-AC20-464F-A6A1-A6C986922501}" type="presOf" srcId="{77F3A278-94DF-4429-836E-9CAD4E29B53F}" destId="{93D1EB20-A849-4C99-8451-D1FBE378163B}" srcOrd="0" destOrd="0" presId="urn:microsoft.com/office/officeart/2005/8/layout/vList2"/>
    <dgm:cxn modelId="{947DBC0B-B558-4D8C-9F5C-19F366ADD42D}" type="presOf" srcId="{69244F9E-399E-4877-9CCB-0513E2956BD5}" destId="{41F72543-69E9-4FC9-88F8-B6E9A523E16D}" srcOrd="0" destOrd="0" presId="urn:microsoft.com/office/officeart/2005/8/layout/vList2"/>
    <dgm:cxn modelId="{D50424D9-C338-44E3-BBCB-AA48BEC75700}" srcId="{98EA28EC-41DD-4ED8-99E4-1BD1452C8F58}" destId="{69244F9E-399E-4877-9CCB-0513E2956BD5}" srcOrd="0" destOrd="0" parTransId="{0020FEA2-3D45-4C7C-BD18-E789DAA97C8E}" sibTransId="{2958E8BA-01AF-4AC9-921C-3C899B93F34A}"/>
    <dgm:cxn modelId="{027651E0-2B32-4011-B17F-F67CF04B37D5}" srcId="{98EA28EC-41DD-4ED8-99E4-1BD1452C8F58}" destId="{FCE286D9-9DD8-4E42-81BE-46E7A8825A3B}" srcOrd="5" destOrd="0" parTransId="{26864B5D-045E-4BD5-BF05-5683E97321D5}" sibTransId="{4059519B-8646-4FEF-BB9B-72281B53B410}"/>
    <dgm:cxn modelId="{5D8D1C70-605A-4FC8-A9E4-CA3B75C9B015}" type="presOf" srcId="{E820F45A-5426-44B9-8417-17FAF2F74AFC}" destId="{107D8594-BFB0-455B-92E6-CFA262C514D8}" srcOrd="0" destOrd="0" presId="urn:microsoft.com/office/officeart/2005/8/layout/vList2"/>
    <dgm:cxn modelId="{E071EDE2-29D2-4DE4-AFF7-B6DADCD17C1D}" type="presOf" srcId="{F569E03F-87ED-4FFF-8901-9C92C5A12156}" destId="{EECBC7C2-98DA-4AE5-BE93-91D9CB02D7DF}" srcOrd="0" destOrd="0" presId="urn:microsoft.com/office/officeart/2005/8/layout/vList2"/>
    <dgm:cxn modelId="{3137F371-9E51-4D18-BBA6-2E87613617C6}" type="presParOf" srcId="{EE101C58-9D22-4E34-919C-9A4550338D13}" destId="{41F72543-69E9-4FC9-88F8-B6E9A523E16D}" srcOrd="0" destOrd="0" presId="urn:microsoft.com/office/officeart/2005/8/layout/vList2"/>
    <dgm:cxn modelId="{8D5DB983-F385-484B-8866-3F1890EBB932}" type="presParOf" srcId="{EE101C58-9D22-4E34-919C-9A4550338D13}" destId="{F45A8466-267A-4E07-BBC9-4562DB765E95}" srcOrd="1" destOrd="0" presId="urn:microsoft.com/office/officeart/2005/8/layout/vList2"/>
    <dgm:cxn modelId="{87B17EAE-9BF4-4D5E-A51F-543683192ECA}" type="presParOf" srcId="{EE101C58-9D22-4E34-919C-9A4550338D13}" destId="{93D1EB20-A849-4C99-8451-D1FBE378163B}" srcOrd="2" destOrd="0" presId="urn:microsoft.com/office/officeart/2005/8/layout/vList2"/>
    <dgm:cxn modelId="{B3E68229-6640-43FB-BBC0-BFD9267815EE}" type="presParOf" srcId="{EE101C58-9D22-4E34-919C-9A4550338D13}" destId="{E5F484A8-F468-46C2-8E53-B66436BF3D7A}" srcOrd="3" destOrd="0" presId="urn:microsoft.com/office/officeart/2005/8/layout/vList2"/>
    <dgm:cxn modelId="{B236BC9D-8875-4450-8DDD-72CCBC2D2603}" type="presParOf" srcId="{EE101C58-9D22-4E34-919C-9A4550338D13}" destId="{3D7530D1-C922-41C2-A88B-0970DA4505CA}" srcOrd="4" destOrd="0" presId="urn:microsoft.com/office/officeart/2005/8/layout/vList2"/>
    <dgm:cxn modelId="{29F169A9-D4A8-44D0-BEC8-AE7FB0EDC38C}" type="presParOf" srcId="{EE101C58-9D22-4E34-919C-9A4550338D13}" destId="{DC70636D-7E13-45C5-A103-8EC90C78588A}" srcOrd="5" destOrd="0" presId="urn:microsoft.com/office/officeart/2005/8/layout/vList2"/>
    <dgm:cxn modelId="{32D29FE0-1B99-47AC-A81C-9354628697A7}" type="presParOf" srcId="{EE101C58-9D22-4E34-919C-9A4550338D13}" destId="{EECBC7C2-98DA-4AE5-BE93-91D9CB02D7DF}" srcOrd="6" destOrd="0" presId="urn:microsoft.com/office/officeart/2005/8/layout/vList2"/>
    <dgm:cxn modelId="{8E88868A-F3EF-4C8F-BE04-80BD201C8533}" type="presParOf" srcId="{EE101C58-9D22-4E34-919C-9A4550338D13}" destId="{24F5C9BD-ACB3-46DF-8C28-6631BD19BBB9}" srcOrd="7" destOrd="0" presId="urn:microsoft.com/office/officeart/2005/8/layout/vList2"/>
    <dgm:cxn modelId="{73F03A7F-911A-4971-AA9D-1541CAD923E7}" type="presParOf" srcId="{EE101C58-9D22-4E34-919C-9A4550338D13}" destId="{107D8594-BFB0-455B-92E6-CFA262C514D8}" srcOrd="8" destOrd="0" presId="urn:microsoft.com/office/officeart/2005/8/layout/vList2"/>
    <dgm:cxn modelId="{4973A5B4-B274-4E99-B3B2-368A9F1DF962}" type="presParOf" srcId="{EE101C58-9D22-4E34-919C-9A4550338D13}" destId="{F9D11ED7-592C-4511-9022-2E63917DDCD1}" srcOrd="9" destOrd="0" presId="urn:microsoft.com/office/officeart/2005/8/layout/vList2"/>
    <dgm:cxn modelId="{92BB6C81-7B42-44B9-B360-F65D8697D7D6}" type="presParOf" srcId="{EE101C58-9D22-4E34-919C-9A4550338D13}" destId="{68B7E9C8-9EDA-4FC0-8A6C-27B1E17E8F28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1670BC0-7BE9-4E20-9A27-25D63C0D35CE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</dgm:pt>
    <dgm:pt modelId="{1A9BCEAC-EA56-40D8-9302-73C37B98551B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pPr rtl="1"/>
          <a:r>
            <a:rPr lang="fa-IR" sz="2000" b="1" dirty="0" smtClean="0">
              <a:cs typeface="B Titr" pitchFamily="2" charset="-78"/>
            </a:rPr>
            <a:t>مغرور شدن به پیروزی</a:t>
          </a:r>
          <a:endParaRPr lang="en-US" sz="2000" dirty="0">
            <a:cs typeface="B Titr" pitchFamily="2" charset="-78"/>
          </a:endParaRPr>
        </a:p>
      </dgm:t>
    </dgm:pt>
    <dgm:pt modelId="{E7DE9087-E0A5-4D42-A613-E53DC2AB49B4}" type="parTrans" cxnId="{448D6CEE-1D07-430F-8493-36E48946598A}">
      <dgm:prSet/>
      <dgm:spPr/>
      <dgm:t>
        <a:bodyPr/>
        <a:lstStyle/>
        <a:p>
          <a:endParaRPr lang="en-US"/>
        </a:p>
      </dgm:t>
    </dgm:pt>
    <dgm:pt modelId="{8CF9F052-5E90-4F18-8F12-5A8B641F78C1}" type="sibTrans" cxnId="{448D6CEE-1D07-430F-8493-36E48946598A}">
      <dgm:prSet/>
      <dgm:spPr/>
      <dgm:t>
        <a:bodyPr/>
        <a:lstStyle/>
        <a:p>
          <a:endParaRPr lang="en-US"/>
        </a:p>
      </dgm:t>
    </dgm:pt>
    <dgm:pt modelId="{B01A0104-6022-45DB-8781-51693654C625}">
      <dgm:prSet custT="1"/>
      <dgm:spPr/>
      <dgm:t>
        <a:bodyPr/>
        <a:lstStyle/>
        <a:p>
          <a:pPr rtl="1"/>
          <a:r>
            <a:rPr lang="fa-IR" sz="2000" b="1" dirty="0" smtClean="0">
              <a:cs typeface="B Titr" pitchFamily="2" charset="-78"/>
            </a:rPr>
            <a:t>نداشتن نقشه</a:t>
          </a:r>
          <a:endParaRPr lang="en-US" sz="2000" dirty="0">
            <a:cs typeface="B Titr" pitchFamily="2" charset="-78"/>
          </a:endParaRPr>
        </a:p>
      </dgm:t>
    </dgm:pt>
    <dgm:pt modelId="{ECB61133-4E3E-4FF6-A04C-A2F31210DC55}" type="parTrans" cxnId="{B36E78D2-5B84-4DC5-A246-3B6BC93DB3D9}">
      <dgm:prSet/>
      <dgm:spPr/>
      <dgm:t>
        <a:bodyPr/>
        <a:lstStyle/>
        <a:p>
          <a:endParaRPr lang="en-US"/>
        </a:p>
      </dgm:t>
    </dgm:pt>
    <dgm:pt modelId="{73A440D9-3AA1-44DD-ACDB-51F4D851D812}" type="sibTrans" cxnId="{B36E78D2-5B84-4DC5-A246-3B6BC93DB3D9}">
      <dgm:prSet/>
      <dgm:spPr/>
      <dgm:t>
        <a:bodyPr/>
        <a:lstStyle/>
        <a:p>
          <a:endParaRPr lang="en-US"/>
        </a:p>
      </dgm:t>
    </dgm:pt>
    <dgm:pt modelId="{D3C1F13D-74D6-4C61-A683-51E9E24C3D14}">
      <dgm:prSet custT="1"/>
      <dgm:spPr>
        <a:solidFill>
          <a:srgbClr val="92D050"/>
        </a:solidFill>
      </dgm:spPr>
      <dgm:t>
        <a:bodyPr/>
        <a:lstStyle/>
        <a:p>
          <a:pPr rtl="1"/>
          <a:r>
            <a:rPr lang="fa-IR" sz="2000" b="1" dirty="0" smtClean="0">
              <a:cs typeface="B Titr" pitchFamily="2" charset="-78"/>
            </a:rPr>
            <a:t>نداشتن ابتکار برای تداوم پیروزی ها </a:t>
          </a:r>
          <a:endParaRPr lang="en-US" sz="2000" dirty="0">
            <a:cs typeface="B Titr" pitchFamily="2" charset="-78"/>
          </a:endParaRPr>
        </a:p>
      </dgm:t>
    </dgm:pt>
    <dgm:pt modelId="{E17ACF3D-0B7D-45F0-8273-776F5751A2E5}" type="parTrans" cxnId="{E2AD0A31-F22D-4434-A862-5AAD8BD35A40}">
      <dgm:prSet/>
      <dgm:spPr/>
      <dgm:t>
        <a:bodyPr/>
        <a:lstStyle/>
        <a:p>
          <a:endParaRPr lang="en-US"/>
        </a:p>
      </dgm:t>
    </dgm:pt>
    <dgm:pt modelId="{A7D970DF-11BD-41F9-9147-90413001144E}" type="sibTrans" cxnId="{E2AD0A31-F22D-4434-A862-5AAD8BD35A40}">
      <dgm:prSet/>
      <dgm:spPr/>
      <dgm:t>
        <a:bodyPr/>
        <a:lstStyle/>
        <a:p>
          <a:endParaRPr lang="en-US"/>
        </a:p>
      </dgm:t>
    </dgm:pt>
    <dgm:pt modelId="{65E99D57-EC37-4486-AFF2-F447251080A1}" type="pres">
      <dgm:prSet presAssocID="{61670BC0-7BE9-4E20-9A27-25D63C0D35CE}" presName="compositeShape" presStyleCnt="0">
        <dgm:presLayoutVars>
          <dgm:chMax val="7"/>
          <dgm:dir/>
          <dgm:resizeHandles val="exact"/>
        </dgm:presLayoutVars>
      </dgm:prSet>
      <dgm:spPr/>
    </dgm:pt>
    <dgm:pt modelId="{BC401422-721D-4DDD-AA2E-93494D80E167}" type="pres">
      <dgm:prSet presAssocID="{61670BC0-7BE9-4E20-9A27-25D63C0D35CE}" presName="wedge1" presStyleLbl="node1" presStyleIdx="0" presStyleCnt="3"/>
      <dgm:spPr/>
      <dgm:t>
        <a:bodyPr/>
        <a:lstStyle/>
        <a:p>
          <a:endParaRPr lang="en-US"/>
        </a:p>
      </dgm:t>
    </dgm:pt>
    <dgm:pt modelId="{5F127E72-66CF-4FDF-9E98-B7032202508F}" type="pres">
      <dgm:prSet presAssocID="{61670BC0-7BE9-4E20-9A27-25D63C0D35CE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5FC5B0-7CB1-4E60-8939-4F797FD45896}" type="pres">
      <dgm:prSet presAssocID="{61670BC0-7BE9-4E20-9A27-25D63C0D35CE}" presName="wedge2" presStyleLbl="node1" presStyleIdx="1" presStyleCnt="3"/>
      <dgm:spPr/>
      <dgm:t>
        <a:bodyPr/>
        <a:lstStyle/>
        <a:p>
          <a:endParaRPr lang="en-US"/>
        </a:p>
      </dgm:t>
    </dgm:pt>
    <dgm:pt modelId="{A36138A7-8047-4ED7-94A5-F4B888213CF1}" type="pres">
      <dgm:prSet presAssocID="{61670BC0-7BE9-4E20-9A27-25D63C0D35CE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800116-8D5D-44B7-A22B-49CCC21EBAE5}" type="pres">
      <dgm:prSet presAssocID="{61670BC0-7BE9-4E20-9A27-25D63C0D35CE}" presName="wedge3" presStyleLbl="node1" presStyleIdx="2" presStyleCnt="3"/>
      <dgm:spPr/>
      <dgm:t>
        <a:bodyPr/>
        <a:lstStyle/>
        <a:p>
          <a:endParaRPr lang="en-US"/>
        </a:p>
      </dgm:t>
    </dgm:pt>
    <dgm:pt modelId="{3B8A0766-5762-44DF-BEBB-BFF55DFA55AD}" type="pres">
      <dgm:prSet presAssocID="{61670BC0-7BE9-4E20-9A27-25D63C0D35CE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D7B2151-F3A1-4FC4-8396-62E9F66C432F}" type="presOf" srcId="{1A9BCEAC-EA56-40D8-9302-73C37B98551B}" destId="{BC401422-721D-4DDD-AA2E-93494D80E167}" srcOrd="0" destOrd="0" presId="urn:microsoft.com/office/officeart/2005/8/layout/chart3"/>
    <dgm:cxn modelId="{D3B789D0-9CF0-49DF-8F39-8294E7716335}" type="presOf" srcId="{B01A0104-6022-45DB-8781-51693654C625}" destId="{345FC5B0-7CB1-4E60-8939-4F797FD45896}" srcOrd="0" destOrd="0" presId="urn:microsoft.com/office/officeart/2005/8/layout/chart3"/>
    <dgm:cxn modelId="{FF5E6DE4-1BBF-4897-981F-31CCACA87F32}" type="presOf" srcId="{D3C1F13D-74D6-4C61-A683-51E9E24C3D14}" destId="{E9800116-8D5D-44B7-A22B-49CCC21EBAE5}" srcOrd="0" destOrd="0" presId="urn:microsoft.com/office/officeart/2005/8/layout/chart3"/>
    <dgm:cxn modelId="{074F479F-48A4-42B8-BD26-4C278F76F180}" type="presOf" srcId="{B01A0104-6022-45DB-8781-51693654C625}" destId="{A36138A7-8047-4ED7-94A5-F4B888213CF1}" srcOrd="1" destOrd="0" presId="urn:microsoft.com/office/officeart/2005/8/layout/chart3"/>
    <dgm:cxn modelId="{7383E2AF-ECE8-4F35-BD4B-D2EE41704FBB}" type="presOf" srcId="{1A9BCEAC-EA56-40D8-9302-73C37B98551B}" destId="{5F127E72-66CF-4FDF-9E98-B7032202508F}" srcOrd="1" destOrd="0" presId="urn:microsoft.com/office/officeart/2005/8/layout/chart3"/>
    <dgm:cxn modelId="{E2AD0A31-F22D-4434-A862-5AAD8BD35A40}" srcId="{61670BC0-7BE9-4E20-9A27-25D63C0D35CE}" destId="{D3C1F13D-74D6-4C61-A683-51E9E24C3D14}" srcOrd="2" destOrd="0" parTransId="{E17ACF3D-0B7D-45F0-8273-776F5751A2E5}" sibTransId="{A7D970DF-11BD-41F9-9147-90413001144E}"/>
    <dgm:cxn modelId="{448D6CEE-1D07-430F-8493-36E48946598A}" srcId="{61670BC0-7BE9-4E20-9A27-25D63C0D35CE}" destId="{1A9BCEAC-EA56-40D8-9302-73C37B98551B}" srcOrd="0" destOrd="0" parTransId="{E7DE9087-E0A5-4D42-A613-E53DC2AB49B4}" sibTransId="{8CF9F052-5E90-4F18-8F12-5A8B641F78C1}"/>
    <dgm:cxn modelId="{C972F4D0-5D9A-4283-A04C-1DA0DA2AFAD0}" type="presOf" srcId="{D3C1F13D-74D6-4C61-A683-51E9E24C3D14}" destId="{3B8A0766-5762-44DF-BEBB-BFF55DFA55AD}" srcOrd="1" destOrd="0" presId="urn:microsoft.com/office/officeart/2005/8/layout/chart3"/>
    <dgm:cxn modelId="{BB72D88E-66AC-419A-83CB-1DA0B01C2279}" type="presOf" srcId="{61670BC0-7BE9-4E20-9A27-25D63C0D35CE}" destId="{65E99D57-EC37-4486-AFF2-F447251080A1}" srcOrd="0" destOrd="0" presId="urn:microsoft.com/office/officeart/2005/8/layout/chart3"/>
    <dgm:cxn modelId="{B36E78D2-5B84-4DC5-A246-3B6BC93DB3D9}" srcId="{61670BC0-7BE9-4E20-9A27-25D63C0D35CE}" destId="{B01A0104-6022-45DB-8781-51693654C625}" srcOrd="1" destOrd="0" parTransId="{ECB61133-4E3E-4FF6-A04C-A2F31210DC55}" sibTransId="{73A440D9-3AA1-44DD-ACDB-51F4D851D812}"/>
    <dgm:cxn modelId="{B4FB4DAB-B8D7-4F27-9C42-7282DC7A1DC9}" type="presParOf" srcId="{65E99D57-EC37-4486-AFF2-F447251080A1}" destId="{BC401422-721D-4DDD-AA2E-93494D80E167}" srcOrd="0" destOrd="0" presId="urn:microsoft.com/office/officeart/2005/8/layout/chart3"/>
    <dgm:cxn modelId="{1AA4B607-FDF2-4FFD-A719-020C15593C72}" type="presParOf" srcId="{65E99D57-EC37-4486-AFF2-F447251080A1}" destId="{5F127E72-66CF-4FDF-9E98-B7032202508F}" srcOrd="1" destOrd="0" presId="urn:microsoft.com/office/officeart/2005/8/layout/chart3"/>
    <dgm:cxn modelId="{7242575B-CF65-454C-91D9-5D995A73D6A3}" type="presParOf" srcId="{65E99D57-EC37-4486-AFF2-F447251080A1}" destId="{345FC5B0-7CB1-4E60-8939-4F797FD45896}" srcOrd="2" destOrd="0" presId="urn:microsoft.com/office/officeart/2005/8/layout/chart3"/>
    <dgm:cxn modelId="{651232FE-B5A7-47E1-B8DC-883617B8B7C3}" type="presParOf" srcId="{65E99D57-EC37-4486-AFF2-F447251080A1}" destId="{A36138A7-8047-4ED7-94A5-F4B888213CF1}" srcOrd="3" destOrd="0" presId="urn:microsoft.com/office/officeart/2005/8/layout/chart3"/>
    <dgm:cxn modelId="{2D6E477E-E3B1-4927-BC33-3514928929B7}" type="presParOf" srcId="{65E99D57-EC37-4486-AFF2-F447251080A1}" destId="{E9800116-8D5D-44B7-A22B-49CCC21EBAE5}" srcOrd="4" destOrd="0" presId="urn:microsoft.com/office/officeart/2005/8/layout/chart3"/>
    <dgm:cxn modelId="{EC0A9705-EA3C-43FB-8339-3A1C00AAD5B5}" type="presParOf" srcId="{65E99D57-EC37-4486-AFF2-F447251080A1}" destId="{3B8A0766-5762-44DF-BEBB-BFF55DFA55AD}" srcOrd="5" destOrd="0" presId="urn:microsoft.com/office/officeart/2005/8/layout/chart3"/>
  </dgm:cxnLst>
  <dgm:bg>
    <a:solidFill>
      <a:schemeClr val="accent3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1A99EB1-D994-45F1-B3B4-6617C762A70E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973233E3-274C-47B5-A30E-D2ED18FD385A}">
      <dgm:prSet phldrT="[Text]"/>
      <dgm:spPr/>
      <dgm:t>
        <a:bodyPr/>
        <a:lstStyle/>
        <a:p>
          <a:pPr algn="ctr" rtl="1"/>
          <a:r>
            <a:rPr lang="fa-IR" b="1" dirty="0" smtClean="0">
              <a:cs typeface="B Titr" pitchFamily="2" charset="-78"/>
            </a:rPr>
            <a:t>در جهاد با طاغوت</a:t>
          </a:r>
          <a:endParaRPr lang="en-US" dirty="0">
            <a:cs typeface="B Titr" pitchFamily="2" charset="-78"/>
          </a:endParaRPr>
        </a:p>
      </dgm:t>
    </dgm:pt>
    <dgm:pt modelId="{D0899BED-60BF-47B6-93F0-FE369BF1DE80}" type="parTrans" cxnId="{76607A98-5906-4073-A50A-DF960ED6E8BC}">
      <dgm:prSet/>
      <dgm:spPr/>
      <dgm:t>
        <a:bodyPr/>
        <a:lstStyle/>
        <a:p>
          <a:endParaRPr lang="en-US"/>
        </a:p>
      </dgm:t>
    </dgm:pt>
    <dgm:pt modelId="{4727C1F6-FC99-4D52-888E-59036EEA8357}" type="sibTrans" cxnId="{76607A98-5906-4073-A50A-DF960ED6E8BC}">
      <dgm:prSet/>
      <dgm:spPr/>
      <dgm:t>
        <a:bodyPr/>
        <a:lstStyle/>
        <a:p>
          <a:endParaRPr lang="en-US"/>
        </a:p>
      </dgm:t>
    </dgm:pt>
    <dgm:pt modelId="{41BD9443-28AC-487A-9253-63D88741389E}">
      <dgm:prSet/>
      <dgm:spPr/>
      <dgm:t>
        <a:bodyPr/>
        <a:lstStyle/>
        <a:p>
          <a:pPr algn="ctr" rtl="1"/>
          <a:r>
            <a:rPr lang="fa-IR" b="1" smtClean="0">
              <a:cs typeface="B Titr" pitchFamily="2" charset="-78"/>
            </a:rPr>
            <a:t>جهاد با تجزیه طلبان در سال های اول انقلاب</a:t>
          </a:r>
          <a:endParaRPr lang="en-US">
            <a:cs typeface="B Titr" pitchFamily="2" charset="-78"/>
          </a:endParaRPr>
        </a:p>
      </dgm:t>
    </dgm:pt>
    <dgm:pt modelId="{6B952E2C-46F0-4E12-95BD-D547551AF8A6}" type="parTrans" cxnId="{8C92451C-0536-4145-A4C3-8A4D61B50CF7}">
      <dgm:prSet/>
      <dgm:spPr/>
      <dgm:t>
        <a:bodyPr/>
        <a:lstStyle/>
        <a:p>
          <a:endParaRPr lang="en-US"/>
        </a:p>
      </dgm:t>
    </dgm:pt>
    <dgm:pt modelId="{5A0FA807-37B7-499A-AFC6-41B5065338CB}" type="sibTrans" cxnId="{8C92451C-0536-4145-A4C3-8A4D61B50CF7}">
      <dgm:prSet/>
      <dgm:spPr/>
      <dgm:t>
        <a:bodyPr/>
        <a:lstStyle/>
        <a:p>
          <a:endParaRPr lang="en-US"/>
        </a:p>
      </dgm:t>
    </dgm:pt>
    <dgm:pt modelId="{C3943671-DF96-4E86-AACE-FCB40520D65A}">
      <dgm:prSet/>
      <dgm:spPr/>
      <dgm:t>
        <a:bodyPr/>
        <a:lstStyle/>
        <a:p>
          <a:pPr algn="ctr" rtl="1"/>
          <a:r>
            <a:rPr lang="fa-IR" b="1" smtClean="0">
              <a:cs typeface="B Titr" pitchFamily="2" charset="-78"/>
            </a:rPr>
            <a:t>ارائه خدمات فراوان به ملت در جهاد سازندگی</a:t>
          </a:r>
          <a:endParaRPr lang="en-US">
            <a:cs typeface="B Titr" pitchFamily="2" charset="-78"/>
          </a:endParaRPr>
        </a:p>
      </dgm:t>
    </dgm:pt>
    <dgm:pt modelId="{F3766321-D92C-4E24-A965-AB0893095D2C}" type="parTrans" cxnId="{C7461584-0290-4EA3-9D72-3C03CFCD3718}">
      <dgm:prSet/>
      <dgm:spPr/>
      <dgm:t>
        <a:bodyPr/>
        <a:lstStyle/>
        <a:p>
          <a:endParaRPr lang="en-US"/>
        </a:p>
      </dgm:t>
    </dgm:pt>
    <dgm:pt modelId="{C04028FF-B726-47D3-8923-D0DC08B5097F}" type="sibTrans" cxnId="{C7461584-0290-4EA3-9D72-3C03CFCD3718}">
      <dgm:prSet/>
      <dgm:spPr/>
      <dgm:t>
        <a:bodyPr/>
        <a:lstStyle/>
        <a:p>
          <a:endParaRPr lang="en-US"/>
        </a:p>
      </dgm:t>
    </dgm:pt>
    <dgm:pt modelId="{67F7927B-3808-43FF-979F-AFCBAFEB9EDC}">
      <dgm:prSet/>
      <dgm:spPr/>
      <dgm:t>
        <a:bodyPr/>
        <a:lstStyle/>
        <a:p>
          <a:pPr algn="ctr" rtl="1"/>
          <a:r>
            <a:rPr lang="fa-IR" b="1" dirty="0" smtClean="0">
              <a:cs typeface="B Titr" pitchFamily="2" charset="-78"/>
            </a:rPr>
            <a:t>جهاد تروریسم منافق و خائن در اوایل دهه 60</a:t>
          </a:r>
          <a:endParaRPr lang="en-US" dirty="0">
            <a:cs typeface="B Titr" pitchFamily="2" charset="-78"/>
          </a:endParaRPr>
        </a:p>
      </dgm:t>
    </dgm:pt>
    <dgm:pt modelId="{D0E0C37C-912F-41C2-AD14-DF667B837896}" type="parTrans" cxnId="{6ED0224D-4C31-46E9-AFBE-1FD600306109}">
      <dgm:prSet/>
      <dgm:spPr/>
      <dgm:t>
        <a:bodyPr/>
        <a:lstStyle/>
        <a:p>
          <a:endParaRPr lang="en-US"/>
        </a:p>
      </dgm:t>
    </dgm:pt>
    <dgm:pt modelId="{B016D321-0F81-43CE-A3FF-601A82D85AC9}" type="sibTrans" cxnId="{6ED0224D-4C31-46E9-AFBE-1FD600306109}">
      <dgm:prSet/>
      <dgm:spPr/>
      <dgm:t>
        <a:bodyPr/>
        <a:lstStyle/>
        <a:p>
          <a:endParaRPr lang="en-US"/>
        </a:p>
      </dgm:t>
    </dgm:pt>
    <dgm:pt modelId="{19EE0B2C-398F-4CF0-8A9C-15586DC6370E}">
      <dgm:prSet/>
      <dgm:spPr/>
      <dgm:t>
        <a:bodyPr/>
        <a:lstStyle/>
        <a:p>
          <a:pPr algn="ctr" rtl="1"/>
          <a:r>
            <a:rPr lang="fa-IR" b="1" dirty="0" smtClean="0">
              <a:cs typeface="B Titr" pitchFamily="2" charset="-78"/>
            </a:rPr>
            <a:t>جهاد در 8سال جنگ تحمیلی</a:t>
          </a:r>
          <a:endParaRPr lang="en-US" dirty="0">
            <a:cs typeface="B Titr" pitchFamily="2" charset="-78"/>
          </a:endParaRPr>
        </a:p>
      </dgm:t>
    </dgm:pt>
    <dgm:pt modelId="{852135B4-CB35-44D0-A861-103A4341C0FB}" type="parTrans" cxnId="{DEC71CA2-3345-4E78-8958-26F0E383ECC7}">
      <dgm:prSet/>
      <dgm:spPr/>
      <dgm:t>
        <a:bodyPr/>
        <a:lstStyle/>
        <a:p>
          <a:endParaRPr lang="en-US"/>
        </a:p>
      </dgm:t>
    </dgm:pt>
    <dgm:pt modelId="{7F1DAC28-49D1-49A8-9195-293CF295FA86}" type="sibTrans" cxnId="{DEC71CA2-3345-4E78-8958-26F0E383ECC7}">
      <dgm:prSet/>
      <dgm:spPr/>
      <dgm:t>
        <a:bodyPr/>
        <a:lstStyle/>
        <a:p>
          <a:endParaRPr lang="en-US"/>
        </a:p>
      </dgm:t>
    </dgm:pt>
    <dgm:pt modelId="{07DF707C-D4EF-451F-986F-3DB0B3138828}">
      <dgm:prSet/>
      <dgm:spPr/>
      <dgm:t>
        <a:bodyPr/>
        <a:lstStyle/>
        <a:p>
          <a:pPr algn="ctr" rtl="1"/>
          <a:r>
            <a:rPr lang="fa-IR" b="1" smtClean="0">
              <a:cs typeface="B Titr" pitchFamily="2" charset="-78"/>
            </a:rPr>
            <a:t>تلاش برای ترمیم خرابی های بعد از جنگ</a:t>
          </a:r>
          <a:endParaRPr lang="en-US">
            <a:cs typeface="B Titr" pitchFamily="2" charset="-78"/>
          </a:endParaRPr>
        </a:p>
      </dgm:t>
    </dgm:pt>
    <dgm:pt modelId="{C9CBBE43-4302-4C60-A55C-E962B63C8782}" type="parTrans" cxnId="{A0348B18-C922-45AA-BC35-B820AF4D7AC9}">
      <dgm:prSet/>
      <dgm:spPr/>
      <dgm:t>
        <a:bodyPr/>
        <a:lstStyle/>
        <a:p>
          <a:endParaRPr lang="en-US"/>
        </a:p>
      </dgm:t>
    </dgm:pt>
    <dgm:pt modelId="{38AC3F14-973A-4AEF-AB4D-5083EB7136D1}" type="sibTrans" cxnId="{A0348B18-C922-45AA-BC35-B820AF4D7AC9}">
      <dgm:prSet/>
      <dgm:spPr/>
      <dgm:t>
        <a:bodyPr/>
        <a:lstStyle/>
        <a:p>
          <a:endParaRPr lang="en-US"/>
        </a:p>
      </dgm:t>
    </dgm:pt>
    <dgm:pt modelId="{AFD8E604-919E-4F70-A161-DE23A0C551FC}">
      <dgm:prSet/>
      <dgm:spPr/>
      <dgm:t>
        <a:bodyPr/>
        <a:lstStyle/>
        <a:p>
          <a:pPr algn="ctr" rtl="1"/>
          <a:r>
            <a:rPr lang="fa-IR" b="1" smtClean="0">
              <a:cs typeface="B Titr" pitchFamily="2" charset="-78"/>
            </a:rPr>
            <a:t>جهاد فرهنگی در مقابل تهاجم فرهنگی دشمن در دهه 70</a:t>
          </a:r>
          <a:endParaRPr lang="en-US">
            <a:cs typeface="B Titr" pitchFamily="2" charset="-78"/>
          </a:endParaRPr>
        </a:p>
      </dgm:t>
    </dgm:pt>
    <dgm:pt modelId="{53A0B4A2-41A9-4041-955E-C7B6A11AB0EA}" type="parTrans" cxnId="{63299322-5720-4157-9473-7AB76EAF9674}">
      <dgm:prSet/>
      <dgm:spPr/>
      <dgm:t>
        <a:bodyPr/>
        <a:lstStyle/>
        <a:p>
          <a:endParaRPr lang="en-US"/>
        </a:p>
      </dgm:t>
    </dgm:pt>
    <dgm:pt modelId="{DF55E05C-B82A-4B09-B9D6-1924F697EC1E}" type="sibTrans" cxnId="{63299322-5720-4157-9473-7AB76EAF9674}">
      <dgm:prSet/>
      <dgm:spPr/>
      <dgm:t>
        <a:bodyPr/>
        <a:lstStyle/>
        <a:p>
          <a:endParaRPr lang="en-US"/>
        </a:p>
      </dgm:t>
    </dgm:pt>
    <dgm:pt modelId="{A9603830-2CC6-4F1A-86D2-D3A6FA45A336}">
      <dgm:prSet/>
      <dgm:spPr/>
      <dgm:t>
        <a:bodyPr/>
        <a:lstStyle/>
        <a:p>
          <a:pPr algn="ctr" rtl="1"/>
          <a:r>
            <a:rPr lang="fa-IR" b="1" dirty="0" smtClean="0">
              <a:cs typeface="B Titr" pitchFamily="2" charset="-78"/>
            </a:rPr>
            <a:t>جهاد فکری- عملی با هدف گشودن گره های اقتصادی </a:t>
          </a:r>
          <a:endParaRPr lang="en-US" dirty="0">
            <a:cs typeface="B Titr" pitchFamily="2" charset="-78"/>
          </a:endParaRPr>
        </a:p>
      </dgm:t>
    </dgm:pt>
    <dgm:pt modelId="{5CB4B342-423A-49E2-BD9B-F5E6CE1EB82F}" type="parTrans" cxnId="{46BD2AF0-80BB-42E9-B65C-0D43FF6B914F}">
      <dgm:prSet/>
      <dgm:spPr/>
      <dgm:t>
        <a:bodyPr/>
        <a:lstStyle/>
        <a:p>
          <a:endParaRPr lang="en-US"/>
        </a:p>
      </dgm:t>
    </dgm:pt>
    <dgm:pt modelId="{8C6F1B37-B8CC-437A-A3E2-E6771F067C52}" type="sibTrans" cxnId="{46BD2AF0-80BB-42E9-B65C-0D43FF6B914F}">
      <dgm:prSet/>
      <dgm:spPr/>
      <dgm:t>
        <a:bodyPr/>
        <a:lstStyle/>
        <a:p>
          <a:endParaRPr lang="en-US"/>
        </a:p>
      </dgm:t>
    </dgm:pt>
    <dgm:pt modelId="{8EA242AD-396D-4668-ADD3-FC9C3CC53482}" type="pres">
      <dgm:prSet presAssocID="{71A99EB1-D994-45F1-B3B4-6617C762A70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E23A714-C813-4C1C-A642-FED6DAC67948}" type="pres">
      <dgm:prSet presAssocID="{973233E3-274C-47B5-A30E-D2ED18FD385A}" presName="parentText" presStyleLbl="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D95A23-0361-446A-87B9-284C2B822DD7}" type="pres">
      <dgm:prSet presAssocID="{4727C1F6-FC99-4D52-888E-59036EEA8357}" presName="spacer" presStyleCnt="0"/>
      <dgm:spPr/>
    </dgm:pt>
    <dgm:pt modelId="{DE6EAAD2-AB2E-4910-BE9F-3F5BF91FE1A8}" type="pres">
      <dgm:prSet presAssocID="{41BD9443-28AC-487A-9253-63D88741389E}" presName="parentText" presStyleLbl="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BB9AB8-800A-48AD-80F8-0F0A54E14380}" type="pres">
      <dgm:prSet presAssocID="{5A0FA807-37B7-499A-AFC6-41B5065338CB}" presName="spacer" presStyleCnt="0"/>
      <dgm:spPr/>
    </dgm:pt>
    <dgm:pt modelId="{8F8FB1F0-ACEE-40A9-850E-1266923124BC}" type="pres">
      <dgm:prSet presAssocID="{C3943671-DF96-4E86-AACE-FCB40520D65A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1584E1-8BBE-4EA1-8B63-8E56F85EEA83}" type="pres">
      <dgm:prSet presAssocID="{C04028FF-B726-47D3-8923-D0DC08B5097F}" presName="spacer" presStyleCnt="0"/>
      <dgm:spPr/>
    </dgm:pt>
    <dgm:pt modelId="{72AD604D-62DA-4F82-9E1F-C0D8247ACF72}" type="pres">
      <dgm:prSet presAssocID="{67F7927B-3808-43FF-979F-AFCBAFEB9EDC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24A3E4-5BBC-496E-B1E5-120948989DF7}" type="pres">
      <dgm:prSet presAssocID="{B016D321-0F81-43CE-A3FF-601A82D85AC9}" presName="spacer" presStyleCnt="0"/>
      <dgm:spPr/>
    </dgm:pt>
    <dgm:pt modelId="{8903DC24-F1FC-4E4A-A8EB-01C53489636E}" type="pres">
      <dgm:prSet presAssocID="{19EE0B2C-398F-4CF0-8A9C-15586DC6370E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862A4B-7404-4C2F-8175-1EE0F684141D}" type="pres">
      <dgm:prSet presAssocID="{7F1DAC28-49D1-49A8-9195-293CF295FA86}" presName="spacer" presStyleCnt="0"/>
      <dgm:spPr/>
    </dgm:pt>
    <dgm:pt modelId="{7963F4FE-6ADF-47BB-9AF5-12D7ADE1ADF0}" type="pres">
      <dgm:prSet presAssocID="{07DF707C-D4EF-451F-986F-3DB0B3138828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2A3B34-91E9-4F2F-A1EB-8EAE6162D827}" type="pres">
      <dgm:prSet presAssocID="{38AC3F14-973A-4AEF-AB4D-5083EB7136D1}" presName="spacer" presStyleCnt="0"/>
      <dgm:spPr/>
    </dgm:pt>
    <dgm:pt modelId="{0E27AA79-AA81-4DB3-B72B-2A55F57BC00B}" type="pres">
      <dgm:prSet presAssocID="{AFD8E604-919E-4F70-A161-DE23A0C551FC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6DC648-7B8E-40FD-B749-60B8CDAD5F0D}" type="pres">
      <dgm:prSet presAssocID="{DF55E05C-B82A-4B09-B9D6-1924F697EC1E}" presName="spacer" presStyleCnt="0"/>
      <dgm:spPr/>
    </dgm:pt>
    <dgm:pt modelId="{D1AC16D3-2C3A-4287-AD5E-D45C1F9BCF2C}" type="pres">
      <dgm:prSet presAssocID="{A9603830-2CC6-4F1A-86D2-D3A6FA45A336}" presName="parentText" presStyleLbl="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A393006-2CE5-46E8-9668-08635F02B29C}" type="presOf" srcId="{67F7927B-3808-43FF-979F-AFCBAFEB9EDC}" destId="{72AD604D-62DA-4F82-9E1F-C0D8247ACF72}" srcOrd="0" destOrd="0" presId="urn:microsoft.com/office/officeart/2005/8/layout/vList2"/>
    <dgm:cxn modelId="{0BC0C4C3-0753-458F-919C-564EA37DBFFD}" type="presOf" srcId="{973233E3-274C-47B5-A30E-D2ED18FD385A}" destId="{7E23A714-C813-4C1C-A642-FED6DAC67948}" srcOrd="0" destOrd="0" presId="urn:microsoft.com/office/officeart/2005/8/layout/vList2"/>
    <dgm:cxn modelId="{E1B6F213-E343-48A8-94E4-7644ABF4A6DD}" type="presOf" srcId="{19EE0B2C-398F-4CF0-8A9C-15586DC6370E}" destId="{8903DC24-F1FC-4E4A-A8EB-01C53489636E}" srcOrd="0" destOrd="0" presId="urn:microsoft.com/office/officeart/2005/8/layout/vList2"/>
    <dgm:cxn modelId="{0F2217EF-3719-49ED-874F-0C0147A8FD63}" type="presOf" srcId="{41BD9443-28AC-487A-9253-63D88741389E}" destId="{DE6EAAD2-AB2E-4910-BE9F-3F5BF91FE1A8}" srcOrd="0" destOrd="0" presId="urn:microsoft.com/office/officeart/2005/8/layout/vList2"/>
    <dgm:cxn modelId="{220AD4C8-2F1E-4B48-BAAE-CE8FCB88C3D3}" type="presOf" srcId="{C3943671-DF96-4E86-AACE-FCB40520D65A}" destId="{8F8FB1F0-ACEE-40A9-850E-1266923124BC}" srcOrd="0" destOrd="0" presId="urn:microsoft.com/office/officeart/2005/8/layout/vList2"/>
    <dgm:cxn modelId="{8C92451C-0536-4145-A4C3-8A4D61B50CF7}" srcId="{71A99EB1-D994-45F1-B3B4-6617C762A70E}" destId="{41BD9443-28AC-487A-9253-63D88741389E}" srcOrd="1" destOrd="0" parTransId="{6B952E2C-46F0-4E12-95BD-D547551AF8A6}" sibTransId="{5A0FA807-37B7-499A-AFC6-41B5065338CB}"/>
    <dgm:cxn modelId="{F14BEFA4-A5FA-43D8-B4D0-F8FC1B010DC8}" type="presOf" srcId="{07DF707C-D4EF-451F-986F-3DB0B3138828}" destId="{7963F4FE-6ADF-47BB-9AF5-12D7ADE1ADF0}" srcOrd="0" destOrd="0" presId="urn:microsoft.com/office/officeart/2005/8/layout/vList2"/>
    <dgm:cxn modelId="{63299322-5720-4157-9473-7AB76EAF9674}" srcId="{71A99EB1-D994-45F1-B3B4-6617C762A70E}" destId="{AFD8E604-919E-4F70-A161-DE23A0C551FC}" srcOrd="6" destOrd="0" parTransId="{53A0B4A2-41A9-4041-955E-C7B6A11AB0EA}" sibTransId="{DF55E05C-B82A-4B09-B9D6-1924F697EC1E}"/>
    <dgm:cxn modelId="{46BD2AF0-80BB-42E9-B65C-0D43FF6B914F}" srcId="{71A99EB1-D994-45F1-B3B4-6617C762A70E}" destId="{A9603830-2CC6-4F1A-86D2-D3A6FA45A336}" srcOrd="7" destOrd="0" parTransId="{5CB4B342-423A-49E2-BD9B-F5E6CE1EB82F}" sibTransId="{8C6F1B37-B8CC-437A-A3E2-E6771F067C52}"/>
    <dgm:cxn modelId="{6ED0224D-4C31-46E9-AFBE-1FD600306109}" srcId="{71A99EB1-D994-45F1-B3B4-6617C762A70E}" destId="{67F7927B-3808-43FF-979F-AFCBAFEB9EDC}" srcOrd="3" destOrd="0" parTransId="{D0E0C37C-912F-41C2-AD14-DF667B837896}" sibTransId="{B016D321-0F81-43CE-A3FF-601A82D85AC9}"/>
    <dgm:cxn modelId="{D8E062A2-106F-432C-B5E2-863F4306DE44}" type="presOf" srcId="{71A99EB1-D994-45F1-B3B4-6617C762A70E}" destId="{8EA242AD-396D-4668-ADD3-FC9C3CC53482}" srcOrd="0" destOrd="0" presId="urn:microsoft.com/office/officeart/2005/8/layout/vList2"/>
    <dgm:cxn modelId="{10A9AFDC-68AA-4D40-BE77-2E3C460197D6}" type="presOf" srcId="{AFD8E604-919E-4F70-A161-DE23A0C551FC}" destId="{0E27AA79-AA81-4DB3-B72B-2A55F57BC00B}" srcOrd="0" destOrd="0" presId="urn:microsoft.com/office/officeart/2005/8/layout/vList2"/>
    <dgm:cxn modelId="{76607A98-5906-4073-A50A-DF960ED6E8BC}" srcId="{71A99EB1-D994-45F1-B3B4-6617C762A70E}" destId="{973233E3-274C-47B5-A30E-D2ED18FD385A}" srcOrd="0" destOrd="0" parTransId="{D0899BED-60BF-47B6-93F0-FE369BF1DE80}" sibTransId="{4727C1F6-FC99-4D52-888E-59036EEA8357}"/>
    <dgm:cxn modelId="{C7461584-0290-4EA3-9D72-3C03CFCD3718}" srcId="{71A99EB1-D994-45F1-B3B4-6617C762A70E}" destId="{C3943671-DF96-4E86-AACE-FCB40520D65A}" srcOrd="2" destOrd="0" parTransId="{F3766321-D92C-4E24-A965-AB0893095D2C}" sibTransId="{C04028FF-B726-47D3-8923-D0DC08B5097F}"/>
    <dgm:cxn modelId="{A0348B18-C922-45AA-BC35-B820AF4D7AC9}" srcId="{71A99EB1-D994-45F1-B3B4-6617C762A70E}" destId="{07DF707C-D4EF-451F-986F-3DB0B3138828}" srcOrd="5" destOrd="0" parTransId="{C9CBBE43-4302-4C60-A55C-E962B63C8782}" sibTransId="{38AC3F14-973A-4AEF-AB4D-5083EB7136D1}"/>
    <dgm:cxn modelId="{DEC71CA2-3345-4E78-8958-26F0E383ECC7}" srcId="{71A99EB1-D994-45F1-B3B4-6617C762A70E}" destId="{19EE0B2C-398F-4CF0-8A9C-15586DC6370E}" srcOrd="4" destOrd="0" parTransId="{852135B4-CB35-44D0-A861-103A4341C0FB}" sibTransId="{7F1DAC28-49D1-49A8-9195-293CF295FA86}"/>
    <dgm:cxn modelId="{B412C4CC-2A1C-45A9-9067-B794FC7101A6}" type="presOf" srcId="{A9603830-2CC6-4F1A-86D2-D3A6FA45A336}" destId="{D1AC16D3-2C3A-4287-AD5E-D45C1F9BCF2C}" srcOrd="0" destOrd="0" presId="urn:microsoft.com/office/officeart/2005/8/layout/vList2"/>
    <dgm:cxn modelId="{FD18A122-6FDB-4DCA-8656-14F52EE37826}" type="presParOf" srcId="{8EA242AD-396D-4668-ADD3-FC9C3CC53482}" destId="{7E23A714-C813-4C1C-A642-FED6DAC67948}" srcOrd="0" destOrd="0" presId="urn:microsoft.com/office/officeart/2005/8/layout/vList2"/>
    <dgm:cxn modelId="{89C24DB9-A602-4C20-9214-300374CD05CC}" type="presParOf" srcId="{8EA242AD-396D-4668-ADD3-FC9C3CC53482}" destId="{11D95A23-0361-446A-87B9-284C2B822DD7}" srcOrd="1" destOrd="0" presId="urn:microsoft.com/office/officeart/2005/8/layout/vList2"/>
    <dgm:cxn modelId="{1FA56032-D889-4EED-BE05-3A230FC7E505}" type="presParOf" srcId="{8EA242AD-396D-4668-ADD3-FC9C3CC53482}" destId="{DE6EAAD2-AB2E-4910-BE9F-3F5BF91FE1A8}" srcOrd="2" destOrd="0" presId="urn:microsoft.com/office/officeart/2005/8/layout/vList2"/>
    <dgm:cxn modelId="{3949D76F-05B8-44D9-92F2-9C3CE4986FA6}" type="presParOf" srcId="{8EA242AD-396D-4668-ADD3-FC9C3CC53482}" destId="{7EBB9AB8-800A-48AD-80F8-0F0A54E14380}" srcOrd="3" destOrd="0" presId="urn:microsoft.com/office/officeart/2005/8/layout/vList2"/>
    <dgm:cxn modelId="{AFFCCD8D-7FEB-44FC-9C62-EE9FF64B87B0}" type="presParOf" srcId="{8EA242AD-396D-4668-ADD3-FC9C3CC53482}" destId="{8F8FB1F0-ACEE-40A9-850E-1266923124BC}" srcOrd="4" destOrd="0" presId="urn:microsoft.com/office/officeart/2005/8/layout/vList2"/>
    <dgm:cxn modelId="{AA572D3F-682D-42BB-9247-817EA6F42733}" type="presParOf" srcId="{8EA242AD-396D-4668-ADD3-FC9C3CC53482}" destId="{C01584E1-8BBE-4EA1-8B63-8E56F85EEA83}" srcOrd="5" destOrd="0" presId="urn:microsoft.com/office/officeart/2005/8/layout/vList2"/>
    <dgm:cxn modelId="{828DC1EF-E51C-4E36-98EF-4A2DE8F1E74B}" type="presParOf" srcId="{8EA242AD-396D-4668-ADD3-FC9C3CC53482}" destId="{72AD604D-62DA-4F82-9E1F-C0D8247ACF72}" srcOrd="6" destOrd="0" presId="urn:microsoft.com/office/officeart/2005/8/layout/vList2"/>
    <dgm:cxn modelId="{0E168877-7316-4DFE-817E-14268F6A19C1}" type="presParOf" srcId="{8EA242AD-396D-4668-ADD3-FC9C3CC53482}" destId="{F424A3E4-5BBC-496E-B1E5-120948989DF7}" srcOrd="7" destOrd="0" presId="urn:microsoft.com/office/officeart/2005/8/layout/vList2"/>
    <dgm:cxn modelId="{15A125AD-E1B5-495B-9DA3-C50E905D87DC}" type="presParOf" srcId="{8EA242AD-396D-4668-ADD3-FC9C3CC53482}" destId="{8903DC24-F1FC-4E4A-A8EB-01C53489636E}" srcOrd="8" destOrd="0" presId="urn:microsoft.com/office/officeart/2005/8/layout/vList2"/>
    <dgm:cxn modelId="{9C44D68B-8F82-4B45-BEF8-C3BC9FF9A144}" type="presParOf" srcId="{8EA242AD-396D-4668-ADD3-FC9C3CC53482}" destId="{65862A4B-7404-4C2F-8175-1EE0F684141D}" srcOrd="9" destOrd="0" presId="urn:microsoft.com/office/officeart/2005/8/layout/vList2"/>
    <dgm:cxn modelId="{890107E8-205C-4ED8-8E3C-AE2D4791FA38}" type="presParOf" srcId="{8EA242AD-396D-4668-ADD3-FC9C3CC53482}" destId="{7963F4FE-6ADF-47BB-9AF5-12D7ADE1ADF0}" srcOrd="10" destOrd="0" presId="urn:microsoft.com/office/officeart/2005/8/layout/vList2"/>
    <dgm:cxn modelId="{CE3473C3-E261-4885-B573-1643068F58C0}" type="presParOf" srcId="{8EA242AD-396D-4668-ADD3-FC9C3CC53482}" destId="{642A3B34-91E9-4F2F-A1EB-8EAE6162D827}" srcOrd="11" destOrd="0" presId="urn:microsoft.com/office/officeart/2005/8/layout/vList2"/>
    <dgm:cxn modelId="{931EE265-9D47-4706-B789-90B1935298F5}" type="presParOf" srcId="{8EA242AD-396D-4668-ADD3-FC9C3CC53482}" destId="{0E27AA79-AA81-4DB3-B72B-2A55F57BC00B}" srcOrd="12" destOrd="0" presId="urn:microsoft.com/office/officeart/2005/8/layout/vList2"/>
    <dgm:cxn modelId="{4C362E1F-EFF9-4F88-81A7-431466F01F39}" type="presParOf" srcId="{8EA242AD-396D-4668-ADD3-FC9C3CC53482}" destId="{936DC648-7B8E-40FD-B749-60B8CDAD5F0D}" srcOrd="13" destOrd="0" presId="urn:microsoft.com/office/officeart/2005/8/layout/vList2"/>
    <dgm:cxn modelId="{65BFDF21-2770-403A-AB7B-6F69BC15C619}" type="presParOf" srcId="{8EA242AD-396D-4668-ADD3-FC9C3CC53482}" destId="{D1AC16D3-2C3A-4287-AD5E-D45C1F9BCF2C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AC540DF-8BC5-46C9-8F06-5B2711A3D220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D19F0CE-AD21-4FB6-BF36-F4F63237BBBA}">
      <dgm:prSet phldrT="[Text]"/>
      <dgm:spPr/>
      <dgm:t>
        <a:bodyPr/>
        <a:lstStyle/>
        <a:p>
          <a:pPr rtl="1"/>
          <a:r>
            <a:rPr lang="fa-IR" b="1" dirty="0" smtClean="0">
              <a:cs typeface="B Titr" pitchFamily="2" charset="-78"/>
            </a:rPr>
            <a:t>10 هزار هسته گروه های جهادی</a:t>
          </a:r>
          <a:endParaRPr lang="en-US" dirty="0">
            <a:cs typeface="B Titr" pitchFamily="2" charset="-78"/>
          </a:endParaRPr>
        </a:p>
      </dgm:t>
    </dgm:pt>
    <dgm:pt modelId="{396E3B49-E50F-42E9-9A51-137DF5EB8636}" type="parTrans" cxnId="{C9377E77-CFAA-42CD-91A8-3DED9E0D0921}">
      <dgm:prSet/>
      <dgm:spPr/>
      <dgm:t>
        <a:bodyPr/>
        <a:lstStyle/>
        <a:p>
          <a:endParaRPr lang="en-US"/>
        </a:p>
      </dgm:t>
    </dgm:pt>
    <dgm:pt modelId="{D6E1BD9C-6616-42C3-A0F3-2529B457CF64}" type="sibTrans" cxnId="{C9377E77-CFAA-42CD-91A8-3DED9E0D0921}">
      <dgm:prSet/>
      <dgm:spPr/>
      <dgm:t>
        <a:bodyPr/>
        <a:lstStyle/>
        <a:p>
          <a:endParaRPr lang="en-US"/>
        </a:p>
      </dgm:t>
    </dgm:pt>
    <dgm:pt modelId="{B7329A8D-F1C7-4B0A-852B-C0C6710A6BD0}">
      <dgm:prSet/>
      <dgm:spPr/>
      <dgm:t>
        <a:bodyPr/>
        <a:lstStyle/>
        <a:p>
          <a:pPr rtl="1"/>
          <a:r>
            <a:rPr lang="fa-IR" b="1" dirty="0" smtClean="0">
              <a:cs typeface="B Titr" pitchFamily="2" charset="-78"/>
            </a:rPr>
            <a:t>غلبه رویش ها بر ریزش ها</a:t>
          </a:r>
          <a:endParaRPr lang="en-US" dirty="0">
            <a:cs typeface="B Titr" pitchFamily="2" charset="-78"/>
          </a:endParaRPr>
        </a:p>
      </dgm:t>
    </dgm:pt>
    <dgm:pt modelId="{994BE2B8-9470-42DE-9A41-E12D33E81E3E}" type="parTrans" cxnId="{0AB335AD-1FE7-461B-9031-A5A74EB192BA}">
      <dgm:prSet/>
      <dgm:spPr/>
      <dgm:t>
        <a:bodyPr/>
        <a:lstStyle/>
        <a:p>
          <a:endParaRPr lang="en-US"/>
        </a:p>
      </dgm:t>
    </dgm:pt>
    <dgm:pt modelId="{DAD36108-F698-4D09-829F-F7AB7D61EEDE}" type="sibTrans" cxnId="{0AB335AD-1FE7-461B-9031-A5A74EB192BA}">
      <dgm:prSet/>
      <dgm:spPr/>
      <dgm:t>
        <a:bodyPr/>
        <a:lstStyle/>
        <a:p>
          <a:endParaRPr lang="en-US"/>
        </a:p>
      </dgm:t>
    </dgm:pt>
    <dgm:pt modelId="{354706D4-E453-432C-A99E-CD6FA411ECDC}" type="pres">
      <dgm:prSet presAssocID="{2AC540DF-8BC5-46C9-8F06-5B2711A3D22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5587B13-6453-474A-BC7B-B923282F2424}" type="pres">
      <dgm:prSet presAssocID="{CD19F0CE-AD21-4FB6-BF36-F4F63237BBBA}" presName="node" presStyleLbl="node1" presStyleIdx="0" presStyleCnt="2" custScaleX="1735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C59C6D-0DD8-4DE6-826D-0592EBC64A29}" type="pres">
      <dgm:prSet presAssocID="{D6E1BD9C-6616-42C3-A0F3-2529B457CF64}" presName="sibTrans" presStyleLbl="sibTrans2D1" presStyleIdx="0" presStyleCnt="2"/>
      <dgm:spPr/>
      <dgm:t>
        <a:bodyPr/>
        <a:lstStyle/>
        <a:p>
          <a:endParaRPr lang="en-US"/>
        </a:p>
      </dgm:t>
    </dgm:pt>
    <dgm:pt modelId="{F13F7B6A-CC8F-4BE8-9FC1-66F31B281569}" type="pres">
      <dgm:prSet presAssocID="{D6E1BD9C-6616-42C3-A0F3-2529B457CF64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0BD09D97-D98A-4BE4-90BD-90B3F5EE6E5B}" type="pres">
      <dgm:prSet presAssocID="{B7329A8D-F1C7-4B0A-852B-C0C6710A6BD0}" presName="node" presStyleLbl="node1" presStyleIdx="1" presStyleCnt="2" custScaleX="1735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59C900-453D-47EE-901E-1C756FE9B2F6}" type="pres">
      <dgm:prSet presAssocID="{DAD36108-F698-4D09-829F-F7AB7D61EEDE}" presName="sibTrans" presStyleLbl="sibTrans2D1" presStyleIdx="1" presStyleCnt="2"/>
      <dgm:spPr/>
      <dgm:t>
        <a:bodyPr/>
        <a:lstStyle/>
        <a:p>
          <a:endParaRPr lang="en-US"/>
        </a:p>
      </dgm:t>
    </dgm:pt>
    <dgm:pt modelId="{37CA4F3C-99A1-48F9-8262-EBBF4FFFDF3F}" type="pres">
      <dgm:prSet presAssocID="{DAD36108-F698-4D09-829F-F7AB7D61EEDE}" presName="connectorText" presStyleLbl="sibTrans2D1" presStyleIdx="1" presStyleCnt="2"/>
      <dgm:spPr/>
      <dgm:t>
        <a:bodyPr/>
        <a:lstStyle/>
        <a:p>
          <a:endParaRPr lang="en-US"/>
        </a:p>
      </dgm:t>
    </dgm:pt>
  </dgm:ptLst>
  <dgm:cxnLst>
    <dgm:cxn modelId="{92849B2A-DE10-4EC1-9CB3-0D4181C35E27}" type="presOf" srcId="{B7329A8D-F1C7-4B0A-852B-C0C6710A6BD0}" destId="{0BD09D97-D98A-4BE4-90BD-90B3F5EE6E5B}" srcOrd="0" destOrd="0" presId="urn:microsoft.com/office/officeart/2005/8/layout/cycle7"/>
    <dgm:cxn modelId="{C9377E77-CFAA-42CD-91A8-3DED9E0D0921}" srcId="{2AC540DF-8BC5-46C9-8F06-5B2711A3D220}" destId="{CD19F0CE-AD21-4FB6-BF36-F4F63237BBBA}" srcOrd="0" destOrd="0" parTransId="{396E3B49-E50F-42E9-9A51-137DF5EB8636}" sibTransId="{D6E1BD9C-6616-42C3-A0F3-2529B457CF64}"/>
    <dgm:cxn modelId="{2181C3AC-9830-4CA8-86F6-50319A9E4220}" type="presOf" srcId="{DAD36108-F698-4D09-829F-F7AB7D61EEDE}" destId="{37CA4F3C-99A1-48F9-8262-EBBF4FFFDF3F}" srcOrd="1" destOrd="0" presId="urn:microsoft.com/office/officeart/2005/8/layout/cycle7"/>
    <dgm:cxn modelId="{0AB335AD-1FE7-461B-9031-A5A74EB192BA}" srcId="{2AC540DF-8BC5-46C9-8F06-5B2711A3D220}" destId="{B7329A8D-F1C7-4B0A-852B-C0C6710A6BD0}" srcOrd="1" destOrd="0" parTransId="{994BE2B8-9470-42DE-9A41-E12D33E81E3E}" sibTransId="{DAD36108-F698-4D09-829F-F7AB7D61EEDE}"/>
    <dgm:cxn modelId="{0E5360CC-E5CE-49CC-A9E7-9A4C187CA68D}" type="presOf" srcId="{CD19F0CE-AD21-4FB6-BF36-F4F63237BBBA}" destId="{05587B13-6453-474A-BC7B-B923282F2424}" srcOrd="0" destOrd="0" presId="urn:microsoft.com/office/officeart/2005/8/layout/cycle7"/>
    <dgm:cxn modelId="{EE76D92A-63D0-49B8-BA88-7BCAD1506E9F}" type="presOf" srcId="{D6E1BD9C-6616-42C3-A0F3-2529B457CF64}" destId="{F13F7B6A-CC8F-4BE8-9FC1-66F31B281569}" srcOrd="1" destOrd="0" presId="urn:microsoft.com/office/officeart/2005/8/layout/cycle7"/>
    <dgm:cxn modelId="{08CC3E93-82D9-4C5A-8A56-F1BCDCB7A531}" type="presOf" srcId="{DAD36108-F698-4D09-829F-F7AB7D61EEDE}" destId="{A659C900-453D-47EE-901E-1C756FE9B2F6}" srcOrd="0" destOrd="0" presId="urn:microsoft.com/office/officeart/2005/8/layout/cycle7"/>
    <dgm:cxn modelId="{C898536B-1B2E-4C8F-86D3-BFE9376CBD71}" type="presOf" srcId="{D6E1BD9C-6616-42C3-A0F3-2529B457CF64}" destId="{14C59C6D-0DD8-4DE6-826D-0592EBC64A29}" srcOrd="0" destOrd="0" presId="urn:microsoft.com/office/officeart/2005/8/layout/cycle7"/>
    <dgm:cxn modelId="{0244C953-DBFF-49EE-AF0B-BC932F335AA6}" type="presOf" srcId="{2AC540DF-8BC5-46C9-8F06-5B2711A3D220}" destId="{354706D4-E453-432C-A99E-CD6FA411ECDC}" srcOrd="0" destOrd="0" presId="urn:microsoft.com/office/officeart/2005/8/layout/cycle7"/>
    <dgm:cxn modelId="{2A41349E-3F7B-45F2-A757-6EBA5E5A3CEB}" type="presParOf" srcId="{354706D4-E453-432C-A99E-CD6FA411ECDC}" destId="{05587B13-6453-474A-BC7B-B923282F2424}" srcOrd="0" destOrd="0" presId="urn:microsoft.com/office/officeart/2005/8/layout/cycle7"/>
    <dgm:cxn modelId="{95B696F5-BF21-4BF7-9DB3-ABCF0D1196A9}" type="presParOf" srcId="{354706D4-E453-432C-A99E-CD6FA411ECDC}" destId="{14C59C6D-0DD8-4DE6-826D-0592EBC64A29}" srcOrd="1" destOrd="0" presId="urn:microsoft.com/office/officeart/2005/8/layout/cycle7"/>
    <dgm:cxn modelId="{57D612FA-410E-44A8-8F59-42F1CBCD57DC}" type="presParOf" srcId="{14C59C6D-0DD8-4DE6-826D-0592EBC64A29}" destId="{F13F7B6A-CC8F-4BE8-9FC1-66F31B281569}" srcOrd="0" destOrd="0" presId="urn:microsoft.com/office/officeart/2005/8/layout/cycle7"/>
    <dgm:cxn modelId="{AF2316D3-51A5-4F2F-B03A-47E8FA545969}" type="presParOf" srcId="{354706D4-E453-432C-A99E-CD6FA411ECDC}" destId="{0BD09D97-D98A-4BE4-90BD-90B3F5EE6E5B}" srcOrd="2" destOrd="0" presId="urn:microsoft.com/office/officeart/2005/8/layout/cycle7"/>
    <dgm:cxn modelId="{DEBA7736-644B-4005-83A7-224C84B33CEB}" type="presParOf" srcId="{354706D4-E453-432C-A99E-CD6FA411ECDC}" destId="{A659C900-453D-47EE-901E-1C756FE9B2F6}" srcOrd="3" destOrd="0" presId="urn:microsoft.com/office/officeart/2005/8/layout/cycle7"/>
    <dgm:cxn modelId="{B9C2A22A-ADD2-4BC0-8853-2730ADBE18EE}" type="presParOf" srcId="{A659C900-453D-47EE-901E-1C756FE9B2F6}" destId="{37CA4F3C-99A1-48F9-8262-EBBF4FFFDF3F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02980DA-E6DF-4F99-9AF0-93C86A6F5CED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A8C524D3-F9C8-4762-B215-50BE5D483E44}">
      <dgm:prSet phldrT="[Text]" custT="1"/>
      <dgm:spPr/>
      <dgm:t>
        <a:bodyPr/>
        <a:lstStyle/>
        <a:p>
          <a:pPr rtl="1"/>
          <a:r>
            <a:rPr lang="fa-IR" sz="2400" b="1" dirty="0" smtClean="0">
              <a:cs typeface="B Titr" pitchFamily="2" charset="-78"/>
            </a:rPr>
            <a:t>تصور غلط آسفالته بودن راه پیش رو</a:t>
          </a:r>
          <a:endParaRPr lang="en-US" sz="2400" dirty="0">
            <a:cs typeface="B Titr" pitchFamily="2" charset="-78"/>
          </a:endParaRPr>
        </a:p>
      </dgm:t>
    </dgm:pt>
    <dgm:pt modelId="{F55F7365-FF3A-46DE-B98E-30BFC34F5089}" type="parTrans" cxnId="{51754F5E-212D-4048-9A50-AE893C654742}">
      <dgm:prSet/>
      <dgm:spPr/>
      <dgm:t>
        <a:bodyPr/>
        <a:lstStyle/>
        <a:p>
          <a:endParaRPr lang="en-US"/>
        </a:p>
      </dgm:t>
    </dgm:pt>
    <dgm:pt modelId="{72193B40-8584-4CAC-9A49-0ECD4F985A49}" type="sibTrans" cxnId="{51754F5E-212D-4048-9A50-AE893C654742}">
      <dgm:prSet/>
      <dgm:spPr/>
      <dgm:t>
        <a:bodyPr/>
        <a:lstStyle/>
        <a:p>
          <a:endParaRPr lang="en-US"/>
        </a:p>
      </dgm:t>
    </dgm:pt>
    <dgm:pt modelId="{FA302A0F-172D-4644-B49D-45DF072CAE4A}">
      <dgm:prSet custT="1"/>
      <dgm:spPr/>
      <dgm:t>
        <a:bodyPr/>
        <a:lstStyle/>
        <a:p>
          <a:pPr rtl="1"/>
          <a:r>
            <a:rPr lang="fa-IR" sz="2400" b="1" dirty="0" smtClean="0">
              <a:cs typeface="B Titr" pitchFamily="2" charset="-78"/>
            </a:rPr>
            <a:t>فعال بودن دشمن</a:t>
          </a:r>
          <a:endParaRPr lang="en-US" sz="2400" dirty="0">
            <a:cs typeface="B Titr" pitchFamily="2" charset="-78"/>
          </a:endParaRPr>
        </a:p>
      </dgm:t>
    </dgm:pt>
    <dgm:pt modelId="{847E517C-AE5D-4BFC-BAA7-40FE39C0142C}" type="parTrans" cxnId="{061666D1-05E3-437D-A406-BB6383F345FC}">
      <dgm:prSet/>
      <dgm:spPr/>
      <dgm:t>
        <a:bodyPr/>
        <a:lstStyle/>
        <a:p>
          <a:endParaRPr lang="en-US"/>
        </a:p>
      </dgm:t>
    </dgm:pt>
    <dgm:pt modelId="{03C12897-BC17-4F71-8B89-28A09F3A722B}" type="sibTrans" cxnId="{061666D1-05E3-437D-A406-BB6383F345FC}">
      <dgm:prSet/>
      <dgm:spPr/>
      <dgm:t>
        <a:bodyPr/>
        <a:lstStyle/>
        <a:p>
          <a:endParaRPr lang="en-US"/>
        </a:p>
      </dgm:t>
    </dgm:pt>
    <dgm:pt modelId="{2D859F65-1B2A-4C0A-8F97-6A815F595F8A}" type="pres">
      <dgm:prSet presAssocID="{F02980DA-E6DF-4F99-9AF0-93C86A6F5CED}" presName="Name0" presStyleCnt="0">
        <dgm:presLayoutVars>
          <dgm:dir/>
          <dgm:animLvl val="lvl"/>
          <dgm:resizeHandles val="exact"/>
        </dgm:presLayoutVars>
      </dgm:prSet>
      <dgm:spPr/>
    </dgm:pt>
    <dgm:pt modelId="{51596676-331E-4653-BB9C-86CC7E4C86C0}" type="pres">
      <dgm:prSet presAssocID="{A8C524D3-F9C8-4762-B215-50BE5D483E44}" presName="parTxOnly" presStyleLbl="node1" presStyleIdx="0" presStyleCnt="2" custScaleY="11895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7CEDAA-9CCB-47A5-8E6B-FB7DAEBEFAEC}" type="pres">
      <dgm:prSet presAssocID="{72193B40-8584-4CAC-9A49-0ECD4F985A49}" presName="parTxOnlySpace" presStyleCnt="0"/>
      <dgm:spPr/>
    </dgm:pt>
    <dgm:pt modelId="{077587CB-FAA5-4FAF-BFA9-C27B7F76D792}" type="pres">
      <dgm:prSet presAssocID="{FA302A0F-172D-4644-B49D-45DF072CAE4A}" presName="parTxOnly" presStyleLbl="node1" presStyleIdx="1" presStyleCnt="2" custScaleY="11895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D1432A9-3123-4E35-A6EB-021C135A1249}" type="presOf" srcId="{A8C524D3-F9C8-4762-B215-50BE5D483E44}" destId="{51596676-331E-4653-BB9C-86CC7E4C86C0}" srcOrd="0" destOrd="0" presId="urn:microsoft.com/office/officeart/2005/8/layout/chevron1"/>
    <dgm:cxn modelId="{58C626CD-3E4F-437E-A573-79CF68A6B9E4}" type="presOf" srcId="{FA302A0F-172D-4644-B49D-45DF072CAE4A}" destId="{077587CB-FAA5-4FAF-BFA9-C27B7F76D792}" srcOrd="0" destOrd="0" presId="urn:microsoft.com/office/officeart/2005/8/layout/chevron1"/>
    <dgm:cxn modelId="{061666D1-05E3-437D-A406-BB6383F345FC}" srcId="{F02980DA-E6DF-4F99-9AF0-93C86A6F5CED}" destId="{FA302A0F-172D-4644-B49D-45DF072CAE4A}" srcOrd="1" destOrd="0" parTransId="{847E517C-AE5D-4BFC-BAA7-40FE39C0142C}" sibTransId="{03C12897-BC17-4F71-8B89-28A09F3A722B}"/>
    <dgm:cxn modelId="{51754F5E-212D-4048-9A50-AE893C654742}" srcId="{F02980DA-E6DF-4F99-9AF0-93C86A6F5CED}" destId="{A8C524D3-F9C8-4762-B215-50BE5D483E44}" srcOrd="0" destOrd="0" parTransId="{F55F7365-FF3A-46DE-B98E-30BFC34F5089}" sibTransId="{72193B40-8584-4CAC-9A49-0ECD4F985A49}"/>
    <dgm:cxn modelId="{E943A618-1D7E-46B3-B0A3-61C6542CA34C}" type="presOf" srcId="{F02980DA-E6DF-4F99-9AF0-93C86A6F5CED}" destId="{2D859F65-1B2A-4C0A-8F97-6A815F595F8A}" srcOrd="0" destOrd="0" presId="urn:microsoft.com/office/officeart/2005/8/layout/chevron1"/>
    <dgm:cxn modelId="{AF6C8D39-FE1B-4B43-8C29-AB85C753A2AD}" type="presParOf" srcId="{2D859F65-1B2A-4C0A-8F97-6A815F595F8A}" destId="{51596676-331E-4653-BB9C-86CC7E4C86C0}" srcOrd="0" destOrd="0" presId="urn:microsoft.com/office/officeart/2005/8/layout/chevron1"/>
    <dgm:cxn modelId="{52487A3F-7D8F-4DDB-9D9C-38AD38511EB5}" type="presParOf" srcId="{2D859F65-1B2A-4C0A-8F97-6A815F595F8A}" destId="{057CEDAA-9CCB-47A5-8E6B-FB7DAEBEFAEC}" srcOrd="1" destOrd="0" presId="urn:microsoft.com/office/officeart/2005/8/layout/chevron1"/>
    <dgm:cxn modelId="{A2C48A5D-2D9A-472F-B112-2D8CF2E76022}" type="presParOf" srcId="{2D859F65-1B2A-4C0A-8F97-6A815F595F8A}" destId="{077587CB-FAA5-4FAF-BFA9-C27B7F76D792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9F14FFD-F815-4C2C-86F8-1F7A944BD427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2A780FC-B742-4789-8C60-8FCC2BAAB31D}">
      <dgm:prSet phldrT="[Text]"/>
      <dgm:spPr/>
      <dgm:t>
        <a:bodyPr/>
        <a:lstStyle/>
        <a:p>
          <a:r>
            <a:rPr lang="fa-IR" dirty="0" smtClean="0">
              <a:solidFill>
                <a:schemeClr val="tx2"/>
              </a:solidFill>
              <a:cs typeface="B Titr" pitchFamily="2" charset="-78"/>
            </a:rPr>
            <a:t>عرصه های نبرد</a:t>
          </a:r>
          <a:endParaRPr lang="en-US" dirty="0">
            <a:cs typeface="B Titr" pitchFamily="2" charset="-78"/>
          </a:endParaRPr>
        </a:p>
      </dgm:t>
    </dgm:pt>
    <dgm:pt modelId="{2D639027-DBD9-48AB-AE90-3D824D7D86B9}" type="parTrans" cxnId="{21DBE510-181D-4E6C-B1BC-53816236F241}">
      <dgm:prSet/>
      <dgm:spPr/>
      <dgm:t>
        <a:bodyPr/>
        <a:lstStyle/>
        <a:p>
          <a:endParaRPr lang="en-US"/>
        </a:p>
      </dgm:t>
    </dgm:pt>
    <dgm:pt modelId="{9A7BBF1D-462F-4BEE-B381-FA34ACBC3169}" type="sibTrans" cxnId="{21DBE510-181D-4E6C-B1BC-53816236F241}">
      <dgm:prSet/>
      <dgm:spPr/>
      <dgm:t>
        <a:bodyPr/>
        <a:lstStyle/>
        <a:p>
          <a:endParaRPr lang="en-US"/>
        </a:p>
      </dgm:t>
    </dgm:pt>
    <dgm:pt modelId="{B53AACDC-AE64-4F80-BB99-59E999C6B444}">
      <dgm:prSet phldrT="[Text]"/>
      <dgm:spPr/>
      <dgm:t>
        <a:bodyPr/>
        <a:lstStyle/>
        <a:p>
          <a:r>
            <a:rPr lang="fa-IR" dirty="0" smtClean="0">
              <a:cs typeface="B Titr" pitchFamily="2" charset="-78"/>
            </a:rPr>
            <a:t>تصویر سازی غلط</a:t>
          </a:r>
          <a:endParaRPr lang="en-US" dirty="0">
            <a:cs typeface="B Titr" pitchFamily="2" charset="-78"/>
          </a:endParaRPr>
        </a:p>
      </dgm:t>
    </dgm:pt>
    <dgm:pt modelId="{6A3F3141-8A44-4280-A6D5-04B17A2B8FE4}" type="parTrans" cxnId="{F26DF5E1-AD1F-4179-BEE0-654917C0316C}">
      <dgm:prSet/>
      <dgm:spPr/>
      <dgm:t>
        <a:bodyPr/>
        <a:lstStyle/>
        <a:p>
          <a:endParaRPr lang="en-US"/>
        </a:p>
      </dgm:t>
    </dgm:pt>
    <dgm:pt modelId="{97720F4F-A1CA-4EF1-96F3-341A1EFB7F0B}" type="sibTrans" cxnId="{F26DF5E1-AD1F-4179-BEE0-654917C0316C}">
      <dgm:prSet/>
      <dgm:spPr/>
      <dgm:t>
        <a:bodyPr/>
        <a:lstStyle/>
        <a:p>
          <a:endParaRPr lang="en-US"/>
        </a:p>
      </dgm:t>
    </dgm:pt>
    <dgm:pt modelId="{5E8398E6-22EF-4956-9498-24C549B206B0}">
      <dgm:prSet phldrT="[Text]"/>
      <dgm:spPr/>
      <dgm:t>
        <a:bodyPr/>
        <a:lstStyle/>
        <a:p>
          <a:r>
            <a:rPr lang="fa-IR" dirty="0" smtClean="0">
              <a:cs typeface="B Titr" pitchFamily="2" charset="-78"/>
            </a:rPr>
            <a:t>از ما </a:t>
          </a:r>
          <a:endParaRPr lang="en-US" dirty="0">
            <a:cs typeface="B Titr" pitchFamily="2" charset="-78"/>
          </a:endParaRPr>
        </a:p>
      </dgm:t>
    </dgm:pt>
    <dgm:pt modelId="{91E0AF0E-48C6-428C-8846-FCE1DA32CCA0}" type="parTrans" cxnId="{7CA88652-C972-4368-9465-5780F79B0D22}">
      <dgm:prSet/>
      <dgm:spPr/>
      <dgm:t>
        <a:bodyPr/>
        <a:lstStyle/>
        <a:p>
          <a:endParaRPr lang="en-US"/>
        </a:p>
      </dgm:t>
    </dgm:pt>
    <dgm:pt modelId="{2397C403-78EB-48E2-8C74-0E3FA544D8D3}" type="sibTrans" cxnId="{7CA88652-C972-4368-9465-5780F79B0D22}">
      <dgm:prSet/>
      <dgm:spPr/>
      <dgm:t>
        <a:bodyPr/>
        <a:lstStyle/>
        <a:p>
          <a:endParaRPr lang="en-US"/>
        </a:p>
      </dgm:t>
    </dgm:pt>
    <dgm:pt modelId="{DF4248E3-E47F-4675-A913-E7D7B89D1678}">
      <dgm:prSet phldrT="[Text]"/>
      <dgm:spPr/>
      <dgm:t>
        <a:bodyPr/>
        <a:lstStyle/>
        <a:p>
          <a:r>
            <a:rPr lang="fa-IR" dirty="0" smtClean="0">
              <a:cs typeface="B Titr" pitchFamily="2" charset="-78"/>
            </a:rPr>
            <a:t>از خود</a:t>
          </a:r>
          <a:endParaRPr lang="en-US" dirty="0">
            <a:cs typeface="B Titr" pitchFamily="2" charset="-78"/>
          </a:endParaRPr>
        </a:p>
      </dgm:t>
    </dgm:pt>
    <dgm:pt modelId="{47841187-5951-4CA7-84D2-98E9F9D6D54A}" type="parTrans" cxnId="{F2D58278-70FC-43B4-9DC6-4CFA86300CCD}">
      <dgm:prSet/>
      <dgm:spPr/>
      <dgm:t>
        <a:bodyPr/>
        <a:lstStyle/>
        <a:p>
          <a:endParaRPr lang="en-US"/>
        </a:p>
      </dgm:t>
    </dgm:pt>
    <dgm:pt modelId="{15E20F26-B89F-45CD-BCC0-10D4CA4A6F4F}" type="sibTrans" cxnId="{F2D58278-70FC-43B4-9DC6-4CFA86300CCD}">
      <dgm:prSet/>
      <dgm:spPr/>
      <dgm:t>
        <a:bodyPr/>
        <a:lstStyle/>
        <a:p>
          <a:endParaRPr lang="en-US"/>
        </a:p>
      </dgm:t>
    </dgm:pt>
    <dgm:pt modelId="{3996E972-31FF-47E2-B2D8-39CDE3C0EA54}">
      <dgm:prSet phldrT="[Text]"/>
      <dgm:spPr/>
      <dgm:t>
        <a:bodyPr/>
        <a:lstStyle/>
        <a:p>
          <a:r>
            <a:rPr lang="fa-IR" dirty="0" smtClean="0">
              <a:cs typeface="B Titr" pitchFamily="2" charset="-78"/>
            </a:rPr>
            <a:t>اسلام و ایمان اسلامی </a:t>
          </a:r>
          <a:endParaRPr lang="en-US" dirty="0">
            <a:cs typeface="B Titr" pitchFamily="2" charset="-78"/>
          </a:endParaRPr>
        </a:p>
      </dgm:t>
    </dgm:pt>
    <dgm:pt modelId="{EA57898B-A656-46C4-B681-C16F4BD45013}" type="parTrans" cxnId="{0A0F4DCE-76BB-4C89-9A99-8AE02CA7889E}">
      <dgm:prSet/>
      <dgm:spPr/>
      <dgm:t>
        <a:bodyPr/>
        <a:lstStyle/>
        <a:p>
          <a:endParaRPr lang="en-US"/>
        </a:p>
      </dgm:t>
    </dgm:pt>
    <dgm:pt modelId="{71A4D584-839D-459C-8F39-DCFC04041A55}" type="sibTrans" cxnId="{0A0F4DCE-76BB-4C89-9A99-8AE02CA7889E}">
      <dgm:prSet/>
      <dgm:spPr/>
      <dgm:t>
        <a:bodyPr/>
        <a:lstStyle/>
        <a:p>
          <a:endParaRPr lang="en-US"/>
        </a:p>
      </dgm:t>
    </dgm:pt>
    <dgm:pt modelId="{2FBB9C56-DFC1-4C0C-ACEC-980B980D5598}">
      <dgm:prSet phldrT="[Text]"/>
      <dgm:spPr/>
      <dgm:t>
        <a:bodyPr/>
        <a:lstStyle/>
        <a:p>
          <a:r>
            <a:rPr lang="fa-IR" dirty="0" smtClean="0">
              <a:cs typeface="B Titr" pitchFamily="2" charset="-78"/>
            </a:rPr>
            <a:t>قدرت اسلامی و قدرت انقلابی</a:t>
          </a:r>
          <a:endParaRPr lang="en-US" dirty="0">
            <a:cs typeface="B Titr" pitchFamily="2" charset="-78"/>
          </a:endParaRPr>
        </a:p>
      </dgm:t>
    </dgm:pt>
    <dgm:pt modelId="{F1613296-6EB3-4C5F-890E-785EA4AD9FD7}" type="parTrans" cxnId="{C424DBA0-615C-4643-A540-B17751EB23D5}">
      <dgm:prSet/>
      <dgm:spPr/>
      <dgm:t>
        <a:bodyPr/>
        <a:lstStyle/>
        <a:p>
          <a:endParaRPr lang="en-US"/>
        </a:p>
      </dgm:t>
    </dgm:pt>
    <dgm:pt modelId="{2D0FD683-02C7-4D9D-8CF7-3D626DF28627}" type="sibTrans" cxnId="{C424DBA0-615C-4643-A540-B17751EB23D5}">
      <dgm:prSet/>
      <dgm:spPr/>
      <dgm:t>
        <a:bodyPr/>
        <a:lstStyle/>
        <a:p>
          <a:endParaRPr lang="en-US"/>
        </a:p>
      </dgm:t>
    </dgm:pt>
    <dgm:pt modelId="{05C10FA1-2ED1-47D0-8D48-895984A2DD30}">
      <dgm:prSet/>
      <dgm:spPr/>
      <dgm:t>
        <a:bodyPr/>
        <a:lstStyle/>
        <a:p>
          <a:r>
            <a:rPr lang="fa-IR" dirty="0" smtClean="0">
              <a:cs typeface="B Titr" pitchFamily="2" charset="-78"/>
            </a:rPr>
            <a:t>القاء بن بست و فروپاشی جمهوری اسلامی</a:t>
          </a:r>
          <a:endParaRPr lang="en-US" dirty="0">
            <a:cs typeface="B Titr" pitchFamily="2" charset="-78"/>
          </a:endParaRPr>
        </a:p>
      </dgm:t>
    </dgm:pt>
    <dgm:pt modelId="{A7429E4E-E48C-4285-A1E9-E59D364684FD}" type="parTrans" cxnId="{FE27641E-3278-491A-A37C-E5A196B089FE}">
      <dgm:prSet/>
      <dgm:spPr/>
      <dgm:t>
        <a:bodyPr/>
        <a:lstStyle/>
        <a:p>
          <a:endParaRPr lang="en-US"/>
        </a:p>
      </dgm:t>
    </dgm:pt>
    <dgm:pt modelId="{7878D2B2-2A8D-4809-A2A5-AE452A171060}" type="sibTrans" cxnId="{FE27641E-3278-491A-A37C-E5A196B089FE}">
      <dgm:prSet/>
      <dgm:spPr/>
      <dgm:t>
        <a:bodyPr/>
        <a:lstStyle/>
        <a:p>
          <a:endParaRPr lang="en-US"/>
        </a:p>
      </dgm:t>
    </dgm:pt>
    <dgm:pt modelId="{4D1133DC-E082-4B41-A057-5E29611392E2}">
      <dgm:prSet/>
      <dgm:spPr/>
      <dgm:t>
        <a:bodyPr/>
        <a:lstStyle/>
        <a:p>
          <a:r>
            <a:rPr lang="fa-IR" dirty="0" smtClean="0">
              <a:cs typeface="B Titr" pitchFamily="2" charset="-78"/>
            </a:rPr>
            <a:t>القاء در موضع قدرت بودن آمریکا</a:t>
          </a:r>
          <a:endParaRPr lang="en-US" dirty="0">
            <a:cs typeface="B Titr" pitchFamily="2" charset="-78"/>
          </a:endParaRPr>
        </a:p>
      </dgm:t>
    </dgm:pt>
    <dgm:pt modelId="{9B8BD871-2192-4956-AFC5-470E6045761F}" type="parTrans" cxnId="{54C838D4-2203-4B78-B3E3-3364A5CF6E75}">
      <dgm:prSet/>
      <dgm:spPr/>
      <dgm:t>
        <a:bodyPr/>
        <a:lstStyle/>
        <a:p>
          <a:endParaRPr lang="en-US"/>
        </a:p>
      </dgm:t>
    </dgm:pt>
    <dgm:pt modelId="{9316477E-82B7-4D8E-BB3C-355D2AFF7CED}" type="sibTrans" cxnId="{54C838D4-2203-4B78-B3E3-3364A5CF6E75}">
      <dgm:prSet/>
      <dgm:spPr/>
      <dgm:t>
        <a:bodyPr/>
        <a:lstStyle/>
        <a:p>
          <a:endParaRPr lang="en-US"/>
        </a:p>
      </dgm:t>
    </dgm:pt>
    <dgm:pt modelId="{79DD903B-FAD5-49B2-BE21-C1AB16DA8890}" type="pres">
      <dgm:prSet presAssocID="{C9F14FFD-F815-4C2C-86F8-1F7A944BD42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14446DA-1A31-4DAD-ACD6-6B96063D323D}" type="pres">
      <dgm:prSet presAssocID="{D2A780FC-B742-4789-8C60-8FCC2BAAB31D}" presName="hierRoot1" presStyleCnt="0"/>
      <dgm:spPr/>
    </dgm:pt>
    <dgm:pt modelId="{F92DCB8C-D762-45BC-ADC0-5599F13CC866}" type="pres">
      <dgm:prSet presAssocID="{D2A780FC-B742-4789-8C60-8FCC2BAAB31D}" presName="composite" presStyleCnt="0"/>
      <dgm:spPr/>
    </dgm:pt>
    <dgm:pt modelId="{57B1F821-D1A4-4B76-81A1-D8CC79704B9E}" type="pres">
      <dgm:prSet presAssocID="{D2A780FC-B742-4789-8C60-8FCC2BAAB31D}" presName="background" presStyleLbl="node0" presStyleIdx="0" presStyleCnt="1"/>
      <dgm:spPr/>
    </dgm:pt>
    <dgm:pt modelId="{A65591C4-7CBB-4951-90C4-C10D400498FA}" type="pres">
      <dgm:prSet presAssocID="{D2A780FC-B742-4789-8C60-8FCC2BAAB31D}" presName="text" presStyleLbl="fgAcc0" presStyleIdx="0" presStyleCnt="1" custScaleX="1386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6CAB721-9064-4157-9B96-972AB85377C0}" type="pres">
      <dgm:prSet presAssocID="{D2A780FC-B742-4789-8C60-8FCC2BAAB31D}" presName="hierChild2" presStyleCnt="0"/>
      <dgm:spPr/>
    </dgm:pt>
    <dgm:pt modelId="{454179E1-1889-4061-B6AE-AF6619FC9512}" type="pres">
      <dgm:prSet presAssocID="{6A3F3141-8A44-4280-A6D5-04B17A2B8FE4}" presName="Name10" presStyleLbl="parChTrans1D2" presStyleIdx="0" presStyleCnt="2"/>
      <dgm:spPr/>
      <dgm:t>
        <a:bodyPr/>
        <a:lstStyle/>
        <a:p>
          <a:endParaRPr lang="en-US"/>
        </a:p>
      </dgm:t>
    </dgm:pt>
    <dgm:pt modelId="{0C564499-B3F3-4992-8E17-9F39412CBBF7}" type="pres">
      <dgm:prSet presAssocID="{B53AACDC-AE64-4F80-BB99-59E999C6B444}" presName="hierRoot2" presStyleCnt="0"/>
      <dgm:spPr/>
    </dgm:pt>
    <dgm:pt modelId="{B9E0233D-1104-4974-9255-84C2612A95E6}" type="pres">
      <dgm:prSet presAssocID="{B53AACDC-AE64-4F80-BB99-59E999C6B444}" presName="composite2" presStyleCnt="0"/>
      <dgm:spPr/>
    </dgm:pt>
    <dgm:pt modelId="{9077564A-5DDA-450C-A694-98070B5B9F87}" type="pres">
      <dgm:prSet presAssocID="{B53AACDC-AE64-4F80-BB99-59E999C6B444}" presName="background2" presStyleLbl="node2" presStyleIdx="0" presStyleCnt="2"/>
      <dgm:spPr/>
    </dgm:pt>
    <dgm:pt modelId="{95F2ED02-F53B-44C7-9805-E8233DE1137C}" type="pres">
      <dgm:prSet presAssocID="{B53AACDC-AE64-4F80-BB99-59E999C6B444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69AF34D-F41E-45A1-956C-D0FD62A87F27}" type="pres">
      <dgm:prSet presAssocID="{B53AACDC-AE64-4F80-BB99-59E999C6B444}" presName="hierChild3" presStyleCnt="0"/>
      <dgm:spPr/>
    </dgm:pt>
    <dgm:pt modelId="{C8C78D8C-509B-4A38-AD63-05B776AF63E5}" type="pres">
      <dgm:prSet presAssocID="{91E0AF0E-48C6-428C-8846-FCE1DA32CCA0}" presName="Name17" presStyleLbl="parChTrans1D3" presStyleIdx="0" presStyleCnt="3"/>
      <dgm:spPr/>
      <dgm:t>
        <a:bodyPr/>
        <a:lstStyle/>
        <a:p>
          <a:endParaRPr lang="en-US"/>
        </a:p>
      </dgm:t>
    </dgm:pt>
    <dgm:pt modelId="{A017F702-EF73-4DB2-8166-175A0F0C2097}" type="pres">
      <dgm:prSet presAssocID="{5E8398E6-22EF-4956-9498-24C549B206B0}" presName="hierRoot3" presStyleCnt="0"/>
      <dgm:spPr/>
    </dgm:pt>
    <dgm:pt modelId="{BAD10AEB-EDFB-44A8-A082-8010C6382239}" type="pres">
      <dgm:prSet presAssocID="{5E8398E6-22EF-4956-9498-24C549B206B0}" presName="composite3" presStyleCnt="0"/>
      <dgm:spPr/>
    </dgm:pt>
    <dgm:pt modelId="{FB6D0C68-8C2E-4175-BC36-10B31907391D}" type="pres">
      <dgm:prSet presAssocID="{5E8398E6-22EF-4956-9498-24C549B206B0}" presName="background3" presStyleLbl="node3" presStyleIdx="0" presStyleCnt="3"/>
      <dgm:spPr/>
    </dgm:pt>
    <dgm:pt modelId="{40C66DDE-0D6B-4B54-BFB9-8F1583390EBC}" type="pres">
      <dgm:prSet presAssocID="{5E8398E6-22EF-4956-9498-24C549B206B0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600235-93CC-4E73-A8D9-AF51005DBF3A}" type="pres">
      <dgm:prSet presAssocID="{5E8398E6-22EF-4956-9498-24C549B206B0}" presName="hierChild4" presStyleCnt="0"/>
      <dgm:spPr/>
    </dgm:pt>
    <dgm:pt modelId="{008D11D6-6B6F-43E5-8CAE-2932B9A88B8E}" type="pres">
      <dgm:prSet presAssocID="{A7429E4E-E48C-4285-A1E9-E59D364684FD}" presName="Name23" presStyleLbl="parChTrans1D4" presStyleIdx="0" presStyleCnt="2"/>
      <dgm:spPr/>
      <dgm:t>
        <a:bodyPr/>
        <a:lstStyle/>
        <a:p>
          <a:endParaRPr lang="en-US"/>
        </a:p>
      </dgm:t>
    </dgm:pt>
    <dgm:pt modelId="{143DC412-FEDC-4ABE-BAE1-D02433EE986E}" type="pres">
      <dgm:prSet presAssocID="{05C10FA1-2ED1-47D0-8D48-895984A2DD30}" presName="hierRoot4" presStyleCnt="0"/>
      <dgm:spPr/>
    </dgm:pt>
    <dgm:pt modelId="{FCADBA08-F62A-4658-8410-CFD9D3D18DF7}" type="pres">
      <dgm:prSet presAssocID="{05C10FA1-2ED1-47D0-8D48-895984A2DD30}" presName="composite4" presStyleCnt="0"/>
      <dgm:spPr/>
    </dgm:pt>
    <dgm:pt modelId="{FE2E4DA1-4B0C-4613-AF3B-C5F710EE43DF}" type="pres">
      <dgm:prSet presAssocID="{05C10FA1-2ED1-47D0-8D48-895984A2DD30}" presName="background4" presStyleLbl="node4" presStyleIdx="0" presStyleCnt="2"/>
      <dgm:spPr/>
    </dgm:pt>
    <dgm:pt modelId="{91CCAC74-C433-499E-892E-6BBFA15B6285}" type="pres">
      <dgm:prSet presAssocID="{05C10FA1-2ED1-47D0-8D48-895984A2DD30}" presName="text4" presStyleLbl="fgAcc4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B6DAE2C-C96A-486E-BCCB-2C2DD1B1958D}" type="pres">
      <dgm:prSet presAssocID="{05C10FA1-2ED1-47D0-8D48-895984A2DD30}" presName="hierChild5" presStyleCnt="0"/>
      <dgm:spPr/>
    </dgm:pt>
    <dgm:pt modelId="{DAD5D3A7-6425-4543-9BAC-456EA7FB7150}" type="pres">
      <dgm:prSet presAssocID="{47841187-5951-4CA7-84D2-98E9F9D6D54A}" presName="Name17" presStyleLbl="parChTrans1D3" presStyleIdx="1" presStyleCnt="3"/>
      <dgm:spPr/>
      <dgm:t>
        <a:bodyPr/>
        <a:lstStyle/>
        <a:p>
          <a:endParaRPr lang="en-US"/>
        </a:p>
      </dgm:t>
    </dgm:pt>
    <dgm:pt modelId="{1745B502-9A43-4A6B-AEBE-DE1DD823A28A}" type="pres">
      <dgm:prSet presAssocID="{DF4248E3-E47F-4675-A913-E7D7B89D1678}" presName="hierRoot3" presStyleCnt="0"/>
      <dgm:spPr/>
    </dgm:pt>
    <dgm:pt modelId="{0FDB713D-D115-44BC-8DEE-7D1E3AB489D7}" type="pres">
      <dgm:prSet presAssocID="{DF4248E3-E47F-4675-A913-E7D7B89D1678}" presName="composite3" presStyleCnt="0"/>
      <dgm:spPr/>
    </dgm:pt>
    <dgm:pt modelId="{D28B7EF0-CD8C-461C-92D0-C356F606DDFE}" type="pres">
      <dgm:prSet presAssocID="{DF4248E3-E47F-4675-A913-E7D7B89D1678}" presName="background3" presStyleLbl="node3" presStyleIdx="1" presStyleCnt="3"/>
      <dgm:spPr/>
    </dgm:pt>
    <dgm:pt modelId="{98EE60D7-20A7-427C-9906-C6AFB1C2D1DF}" type="pres">
      <dgm:prSet presAssocID="{DF4248E3-E47F-4675-A913-E7D7B89D1678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D2AF201-7F7B-4564-A21A-662CBFF50F60}" type="pres">
      <dgm:prSet presAssocID="{DF4248E3-E47F-4675-A913-E7D7B89D1678}" presName="hierChild4" presStyleCnt="0"/>
      <dgm:spPr/>
    </dgm:pt>
    <dgm:pt modelId="{62084831-3C24-44CB-952C-72821C823DC0}" type="pres">
      <dgm:prSet presAssocID="{9B8BD871-2192-4956-AFC5-470E6045761F}" presName="Name23" presStyleLbl="parChTrans1D4" presStyleIdx="1" presStyleCnt="2"/>
      <dgm:spPr/>
      <dgm:t>
        <a:bodyPr/>
        <a:lstStyle/>
        <a:p>
          <a:endParaRPr lang="en-US"/>
        </a:p>
      </dgm:t>
    </dgm:pt>
    <dgm:pt modelId="{D1357839-5DC3-4D89-BE89-A52FB67DC73D}" type="pres">
      <dgm:prSet presAssocID="{4D1133DC-E082-4B41-A057-5E29611392E2}" presName="hierRoot4" presStyleCnt="0"/>
      <dgm:spPr/>
    </dgm:pt>
    <dgm:pt modelId="{6B3CA315-6039-4DB9-AC29-D47BF4DC6AEE}" type="pres">
      <dgm:prSet presAssocID="{4D1133DC-E082-4B41-A057-5E29611392E2}" presName="composite4" presStyleCnt="0"/>
      <dgm:spPr/>
    </dgm:pt>
    <dgm:pt modelId="{20BA4F5A-740F-47C3-905F-C1AE397254F2}" type="pres">
      <dgm:prSet presAssocID="{4D1133DC-E082-4B41-A057-5E29611392E2}" presName="background4" presStyleLbl="node4" presStyleIdx="1" presStyleCnt="2"/>
      <dgm:spPr/>
    </dgm:pt>
    <dgm:pt modelId="{2AA282FC-8444-44F6-8852-C99129CF9472}" type="pres">
      <dgm:prSet presAssocID="{4D1133DC-E082-4B41-A057-5E29611392E2}" presName="text4" presStyleLbl="fgAcc4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F9B28C-1B2C-4106-96FF-1A834C031953}" type="pres">
      <dgm:prSet presAssocID="{4D1133DC-E082-4B41-A057-5E29611392E2}" presName="hierChild5" presStyleCnt="0"/>
      <dgm:spPr/>
    </dgm:pt>
    <dgm:pt modelId="{3209F380-2124-4F09-B32B-689EEA0043F0}" type="pres">
      <dgm:prSet presAssocID="{EA57898B-A656-46C4-B681-C16F4BD45013}" presName="Name10" presStyleLbl="parChTrans1D2" presStyleIdx="1" presStyleCnt="2"/>
      <dgm:spPr/>
      <dgm:t>
        <a:bodyPr/>
        <a:lstStyle/>
        <a:p>
          <a:endParaRPr lang="en-US"/>
        </a:p>
      </dgm:t>
    </dgm:pt>
    <dgm:pt modelId="{AC61C918-9694-4807-ABC0-6259F60BF5A2}" type="pres">
      <dgm:prSet presAssocID="{3996E972-31FF-47E2-B2D8-39CDE3C0EA54}" presName="hierRoot2" presStyleCnt="0"/>
      <dgm:spPr/>
    </dgm:pt>
    <dgm:pt modelId="{BFB7C903-17FD-4727-B034-713C0A8D5857}" type="pres">
      <dgm:prSet presAssocID="{3996E972-31FF-47E2-B2D8-39CDE3C0EA54}" presName="composite2" presStyleCnt="0"/>
      <dgm:spPr/>
    </dgm:pt>
    <dgm:pt modelId="{950296B4-6AD4-456B-843C-D7663710FEC0}" type="pres">
      <dgm:prSet presAssocID="{3996E972-31FF-47E2-B2D8-39CDE3C0EA54}" presName="background2" presStyleLbl="node2" presStyleIdx="1" presStyleCnt="2"/>
      <dgm:spPr/>
    </dgm:pt>
    <dgm:pt modelId="{3B99F895-8A14-47E8-9520-1B9767CDB628}" type="pres">
      <dgm:prSet presAssocID="{3996E972-31FF-47E2-B2D8-39CDE3C0EA54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73CD6A0-638E-4B9C-A293-ADA74FFE2338}" type="pres">
      <dgm:prSet presAssocID="{3996E972-31FF-47E2-B2D8-39CDE3C0EA54}" presName="hierChild3" presStyleCnt="0"/>
      <dgm:spPr/>
    </dgm:pt>
    <dgm:pt modelId="{88290784-C31E-4773-8B84-897234E49F8E}" type="pres">
      <dgm:prSet presAssocID="{F1613296-6EB3-4C5F-890E-785EA4AD9FD7}" presName="Name17" presStyleLbl="parChTrans1D3" presStyleIdx="2" presStyleCnt="3"/>
      <dgm:spPr/>
      <dgm:t>
        <a:bodyPr/>
        <a:lstStyle/>
        <a:p>
          <a:endParaRPr lang="en-US"/>
        </a:p>
      </dgm:t>
    </dgm:pt>
    <dgm:pt modelId="{819C3E68-FCF0-4900-B0BC-A9AADD7CC417}" type="pres">
      <dgm:prSet presAssocID="{2FBB9C56-DFC1-4C0C-ACEC-980B980D5598}" presName="hierRoot3" presStyleCnt="0"/>
      <dgm:spPr/>
    </dgm:pt>
    <dgm:pt modelId="{C9A80B72-054A-4010-90AD-1272C969EB0C}" type="pres">
      <dgm:prSet presAssocID="{2FBB9C56-DFC1-4C0C-ACEC-980B980D5598}" presName="composite3" presStyleCnt="0"/>
      <dgm:spPr/>
    </dgm:pt>
    <dgm:pt modelId="{ED7956C3-52BA-4E05-89BE-B770C2047A2D}" type="pres">
      <dgm:prSet presAssocID="{2FBB9C56-DFC1-4C0C-ACEC-980B980D5598}" presName="background3" presStyleLbl="node3" presStyleIdx="2" presStyleCnt="3"/>
      <dgm:spPr/>
    </dgm:pt>
    <dgm:pt modelId="{956C2F94-E3A7-4F28-B77B-9251E8452081}" type="pres">
      <dgm:prSet presAssocID="{2FBB9C56-DFC1-4C0C-ACEC-980B980D5598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2CB05BB-E0C3-4B53-945C-071B9DFB4210}" type="pres">
      <dgm:prSet presAssocID="{2FBB9C56-DFC1-4C0C-ACEC-980B980D5598}" presName="hierChild4" presStyleCnt="0"/>
      <dgm:spPr/>
    </dgm:pt>
  </dgm:ptLst>
  <dgm:cxnLst>
    <dgm:cxn modelId="{8587BCC4-D477-445B-8B4A-B216F92DD0F0}" type="presOf" srcId="{3996E972-31FF-47E2-B2D8-39CDE3C0EA54}" destId="{3B99F895-8A14-47E8-9520-1B9767CDB628}" srcOrd="0" destOrd="0" presId="urn:microsoft.com/office/officeart/2005/8/layout/hierarchy1"/>
    <dgm:cxn modelId="{1C53EDD6-4875-425B-8AED-11BC63AFF344}" type="presOf" srcId="{A7429E4E-E48C-4285-A1E9-E59D364684FD}" destId="{008D11D6-6B6F-43E5-8CAE-2932B9A88B8E}" srcOrd="0" destOrd="0" presId="urn:microsoft.com/office/officeart/2005/8/layout/hierarchy1"/>
    <dgm:cxn modelId="{2382BCEF-95F9-42D7-B79F-D4A4516FFCD0}" type="presOf" srcId="{05C10FA1-2ED1-47D0-8D48-895984A2DD30}" destId="{91CCAC74-C433-499E-892E-6BBFA15B6285}" srcOrd="0" destOrd="0" presId="urn:microsoft.com/office/officeart/2005/8/layout/hierarchy1"/>
    <dgm:cxn modelId="{21DBE510-181D-4E6C-B1BC-53816236F241}" srcId="{C9F14FFD-F815-4C2C-86F8-1F7A944BD427}" destId="{D2A780FC-B742-4789-8C60-8FCC2BAAB31D}" srcOrd="0" destOrd="0" parTransId="{2D639027-DBD9-48AB-AE90-3D824D7D86B9}" sibTransId="{9A7BBF1D-462F-4BEE-B381-FA34ACBC3169}"/>
    <dgm:cxn modelId="{54C838D4-2203-4B78-B3E3-3364A5CF6E75}" srcId="{DF4248E3-E47F-4675-A913-E7D7B89D1678}" destId="{4D1133DC-E082-4B41-A057-5E29611392E2}" srcOrd="0" destOrd="0" parTransId="{9B8BD871-2192-4956-AFC5-470E6045761F}" sibTransId="{9316477E-82B7-4D8E-BB3C-355D2AFF7CED}"/>
    <dgm:cxn modelId="{F2D58278-70FC-43B4-9DC6-4CFA86300CCD}" srcId="{B53AACDC-AE64-4F80-BB99-59E999C6B444}" destId="{DF4248E3-E47F-4675-A913-E7D7B89D1678}" srcOrd="1" destOrd="0" parTransId="{47841187-5951-4CA7-84D2-98E9F9D6D54A}" sibTransId="{15E20F26-B89F-45CD-BCC0-10D4CA4A6F4F}"/>
    <dgm:cxn modelId="{CAE77F9E-06BC-4206-94AE-6493F6B24F85}" type="presOf" srcId="{47841187-5951-4CA7-84D2-98E9F9D6D54A}" destId="{DAD5D3A7-6425-4543-9BAC-456EA7FB7150}" srcOrd="0" destOrd="0" presId="urn:microsoft.com/office/officeart/2005/8/layout/hierarchy1"/>
    <dgm:cxn modelId="{6318951E-5E34-4BF9-BBFD-E639FDDED2AE}" type="presOf" srcId="{5E8398E6-22EF-4956-9498-24C549B206B0}" destId="{40C66DDE-0D6B-4B54-BFB9-8F1583390EBC}" srcOrd="0" destOrd="0" presId="urn:microsoft.com/office/officeart/2005/8/layout/hierarchy1"/>
    <dgm:cxn modelId="{C7C2E3C6-B2A3-4338-AD7D-37657F7A8D18}" type="presOf" srcId="{DF4248E3-E47F-4675-A913-E7D7B89D1678}" destId="{98EE60D7-20A7-427C-9906-C6AFB1C2D1DF}" srcOrd="0" destOrd="0" presId="urn:microsoft.com/office/officeart/2005/8/layout/hierarchy1"/>
    <dgm:cxn modelId="{BAD343A3-8623-4C59-AAA4-02A0DD67FF73}" type="presOf" srcId="{9B8BD871-2192-4956-AFC5-470E6045761F}" destId="{62084831-3C24-44CB-952C-72821C823DC0}" srcOrd="0" destOrd="0" presId="urn:microsoft.com/office/officeart/2005/8/layout/hierarchy1"/>
    <dgm:cxn modelId="{910FD8CE-375A-40BF-922C-939FD21B5A16}" type="presOf" srcId="{91E0AF0E-48C6-428C-8846-FCE1DA32CCA0}" destId="{C8C78D8C-509B-4A38-AD63-05B776AF63E5}" srcOrd="0" destOrd="0" presId="urn:microsoft.com/office/officeart/2005/8/layout/hierarchy1"/>
    <dgm:cxn modelId="{C424DBA0-615C-4643-A540-B17751EB23D5}" srcId="{3996E972-31FF-47E2-B2D8-39CDE3C0EA54}" destId="{2FBB9C56-DFC1-4C0C-ACEC-980B980D5598}" srcOrd="0" destOrd="0" parTransId="{F1613296-6EB3-4C5F-890E-785EA4AD9FD7}" sibTransId="{2D0FD683-02C7-4D9D-8CF7-3D626DF28627}"/>
    <dgm:cxn modelId="{C99A70C8-56B1-48AC-8399-AD73DE2A30E0}" type="presOf" srcId="{C9F14FFD-F815-4C2C-86F8-1F7A944BD427}" destId="{79DD903B-FAD5-49B2-BE21-C1AB16DA8890}" srcOrd="0" destOrd="0" presId="urn:microsoft.com/office/officeart/2005/8/layout/hierarchy1"/>
    <dgm:cxn modelId="{95F278B6-B20A-410B-BFD7-1737E12FBACD}" type="presOf" srcId="{F1613296-6EB3-4C5F-890E-785EA4AD9FD7}" destId="{88290784-C31E-4773-8B84-897234E49F8E}" srcOrd="0" destOrd="0" presId="urn:microsoft.com/office/officeart/2005/8/layout/hierarchy1"/>
    <dgm:cxn modelId="{FE27641E-3278-491A-A37C-E5A196B089FE}" srcId="{5E8398E6-22EF-4956-9498-24C549B206B0}" destId="{05C10FA1-2ED1-47D0-8D48-895984A2DD30}" srcOrd="0" destOrd="0" parTransId="{A7429E4E-E48C-4285-A1E9-E59D364684FD}" sibTransId="{7878D2B2-2A8D-4809-A2A5-AE452A171060}"/>
    <dgm:cxn modelId="{0DC288D8-E023-41C2-9CF3-61DC15974B2B}" type="presOf" srcId="{D2A780FC-B742-4789-8C60-8FCC2BAAB31D}" destId="{A65591C4-7CBB-4951-90C4-C10D400498FA}" srcOrd="0" destOrd="0" presId="urn:microsoft.com/office/officeart/2005/8/layout/hierarchy1"/>
    <dgm:cxn modelId="{89195FE3-D97C-477C-979F-82273E2A787A}" type="presOf" srcId="{2FBB9C56-DFC1-4C0C-ACEC-980B980D5598}" destId="{956C2F94-E3A7-4F28-B77B-9251E8452081}" srcOrd="0" destOrd="0" presId="urn:microsoft.com/office/officeart/2005/8/layout/hierarchy1"/>
    <dgm:cxn modelId="{B47CA115-C028-485A-AB93-AA7B2C446EEC}" type="presOf" srcId="{EA57898B-A656-46C4-B681-C16F4BD45013}" destId="{3209F380-2124-4F09-B32B-689EEA0043F0}" srcOrd="0" destOrd="0" presId="urn:microsoft.com/office/officeart/2005/8/layout/hierarchy1"/>
    <dgm:cxn modelId="{079FE91C-967C-423F-A67C-88BDC21F8F38}" type="presOf" srcId="{B53AACDC-AE64-4F80-BB99-59E999C6B444}" destId="{95F2ED02-F53B-44C7-9805-E8233DE1137C}" srcOrd="0" destOrd="0" presId="urn:microsoft.com/office/officeart/2005/8/layout/hierarchy1"/>
    <dgm:cxn modelId="{9D52EAD6-77E8-41F5-B748-33286837472F}" type="presOf" srcId="{4D1133DC-E082-4B41-A057-5E29611392E2}" destId="{2AA282FC-8444-44F6-8852-C99129CF9472}" srcOrd="0" destOrd="0" presId="urn:microsoft.com/office/officeart/2005/8/layout/hierarchy1"/>
    <dgm:cxn modelId="{0A0F4DCE-76BB-4C89-9A99-8AE02CA7889E}" srcId="{D2A780FC-B742-4789-8C60-8FCC2BAAB31D}" destId="{3996E972-31FF-47E2-B2D8-39CDE3C0EA54}" srcOrd="1" destOrd="0" parTransId="{EA57898B-A656-46C4-B681-C16F4BD45013}" sibTransId="{71A4D584-839D-459C-8F39-DCFC04041A55}"/>
    <dgm:cxn modelId="{0581AC00-956E-4218-947B-63993A0C6F0E}" type="presOf" srcId="{6A3F3141-8A44-4280-A6D5-04B17A2B8FE4}" destId="{454179E1-1889-4061-B6AE-AF6619FC9512}" srcOrd="0" destOrd="0" presId="urn:microsoft.com/office/officeart/2005/8/layout/hierarchy1"/>
    <dgm:cxn modelId="{F26DF5E1-AD1F-4179-BEE0-654917C0316C}" srcId="{D2A780FC-B742-4789-8C60-8FCC2BAAB31D}" destId="{B53AACDC-AE64-4F80-BB99-59E999C6B444}" srcOrd="0" destOrd="0" parTransId="{6A3F3141-8A44-4280-A6D5-04B17A2B8FE4}" sibTransId="{97720F4F-A1CA-4EF1-96F3-341A1EFB7F0B}"/>
    <dgm:cxn modelId="{7CA88652-C972-4368-9465-5780F79B0D22}" srcId="{B53AACDC-AE64-4F80-BB99-59E999C6B444}" destId="{5E8398E6-22EF-4956-9498-24C549B206B0}" srcOrd="0" destOrd="0" parTransId="{91E0AF0E-48C6-428C-8846-FCE1DA32CCA0}" sibTransId="{2397C403-78EB-48E2-8C74-0E3FA544D8D3}"/>
    <dgm:cxn modelId="{A01756E5-5DC4-49E7-8C60-95AD6408CCAD}" type="presParOf" srcId="{79DD903B-FAD5-49B2-BE21-C1AB16DA8890}" destId="{114446DA-1A31-4DAD-ACD6-6B96063D323D}" srcOrd="0" destOrd="0" presId="urn:microsoft.com/office/officeart/2005/8/layout/hierarchy1"/>
    <dgm:cxn modelId="{6727A875-5435-4927-9404-932534EB4A9C}" type="presParOf" srcId="{114446DA-1A31-4DAD-ACD6-6B96063D323D}" destId="{F92DCB8C-D762-45BC-ADC0-5599F13CC866}" srcOrd="0" destOrd="0" presId="urn:microsoft.com/office/officeart/2005/8/layout/hierarchy1"/>
    <dgm:cxn modelId="{0B5410DF-598F-4527-907D-FFDDD5E10784}" type="presParOf" srcId="{F92DCB8C-D762-45BC-ADC0-5599F13CC866}" destId="{57B1F821-D1A4-4B76-81A1-D8CC79704B9E}" srcOrd="0" destOrd="0" presId="urn:microsoft.com/office/officeart/2005/8/layout/hierarchy1"/>
    <dgm:cxn modelId="{16382422-CFBB-4A25-A3D6-DDB2C9F7C2B2}" type="presParOf" srcId="{F92DCB8C-D762-45BC-ADC0-5599F13CC866}" destId="{A65591C4-7CBB-4951-90C4-C10D400498FA}" srcOrd="1" destOrd="0" presId="urn:microsoft.com/office/officeart/2005/8/layout/hierarchy1"/>
    <dgm:cxn modelId="{8F50CA94-C28A-45FB-A795-2DE1DFA54AC7}" type="presParOf" srcId="{114446DA-1A31-4DAD-ACD6-6B96063D323D}" destId="{96CAB721-9064-4157-9B96-972AB85377C0}" srcOrd="1" destOrd="0" presId="urn:microsoft.com/office/officeart/2005/8/layout/hierarchy1"/>
    <dgm:cxn modelId="{5CE61912-B9EB-435C-A4CF-95AF4B271346}" type="presParOf" srcId="{96CAB721-9064-4157-9B96-972AB85377C0}" destId="{454179E1-1889-4061-B6AE-AF6619FC9512}" srcOrd="0" destOrd="0" presId="urn:microsoft.com/office/officeart/2005/8/layout/hierarchy1"/>
    <dgm:cxn modelId="{161906A2-D67B-43CA-8219-5AD0A950D909}" type="presParOf" srcId="{96CAB721-9064-4157-9B96-972AB85377C0}" destId="{0C564499-B3F3-4992-8E17-9F39412CBBF7}" srcOrd="1" destOrd="0" presId="urn:microsoft.com/office/officeart/2005/8/layout/hierarchy1"/>
    <dgm:cxn modelId="{BE4CEC0F-1F26-4CDE-8336-1F9BFC9B1C07}" type="presParOf" srcId="{0C564499-B3F3-4992-8E17-9F39412CBBF7}" destId="{B9E0233D-1104-4974-9255-84C2612A95E6}" srcOrd="0" destOrd="0" presId="urn:microsoft.com/office/officeart/2005/8/layout/hierarchy1"/>
    <dgm:cxn modelId="{6C0A1A74-37A6-4021-9B76-5F0D138F2B7A}" type="presParOf" srcId="{B9E0233D-1104-4974-9255-84C2612A95E6}" destId="{9077564A-5DDA-450C-A694-98070B5B9F87}" srcOrd="0" destOrd="0" presId="urn:microsoft.com/office/officeart/2005/8/layout/hierarchy1"/>
    <dgm:cxn modelId="{9E6594A1-4260-40A7-8F8B-24ECB249D0BC}" type="presParOf" srcId="{B9E0233D-1104-4974-9255-84C2612A95E6}" destId="{95F2ED02-F53B-44C7-9805-E8233DE1137C}" srcOrd="1" destOrd="0" presId="urn:microsoft.com/office/officeart/2005/8/layout/hierarchy1"/>
    <dgm:cxn modelId="{4DFBB6EA-1456-4B34-B7C3-116BE387FF37}" type="presParOf" srcId="{0C564499-B3F3-4992-8E17-9F39412CBBF7}" destId="{A69AF34D-F41E-45A1-956C-D0FD62A87F27}" srcOrd="1" destOrd="0" presId="urn:microsoft.com/office/officeart/2005/8/layout/hierarchy1"/>
    <dgm:cxn modelId="{D167C395-FF6D-4FE0-87FC-E7418C2B5419}" type="presParOf" srcId="{A69AF34D-F41E-45A1-956C-D0FD62A87F27}" destId="{C8C78D8C-509B-4A38-AD63-05B776AF63E5}" srcOrd="0" destOrd="0" presId="urn:microsoft.com/office/officeart/2005/8/layout/hierarchy1"/>
    <dgm:cxn modelId="{55EBB4C8-FB24-47C3-BCFC-6CD45BA57F27}" type="presParOf" srcId="{A69AF34D-F41E-45A1-956C-D0FD62A87F27}" destId="{A017F702-EF73-4DB2-8166-175A0F0C2097}" srcOrd="1" destOrd="0" presId="urn:microsoft.com/office/officeart/2005/8/layout/hierarchy1"/>
    <dgm:cxn modelId="{250390AC-02ED-44BB-8E74-16B905500D07}" type="presParOf" srcId="{A017F702-EF73-4DB2-8166-175A0F0C2097}" destId="{BAD10AEB-EDFB-44A8-A082-8010C6382239}" srcOrd="0" destOrd="0" presId="urn:microsoft.com/office/officeart/2005/8/layout/hierarchy1"/>
    <dgm:cxn modelId="{7EC9B95F-B014-42FC-AB0F-B686A2EEF673}" type="presParOf" srcId="{BAD10AEB-EDFB-44A8-A082-8010C6382239}" destId="{FB6D0C68-8C2E-4175-BC36-10B31907391D}" srcOrd="0" destOrd="0" presId="urn:microsoft.com/office/officeart/2005/8/layout/hierarchy1"/>
    <dgm:cxn modelId="{3B1CA612-CC98-46E4-B0D0-E6AFB244D575}" type="presParOf" srcId="{BAD10AEB-EDFB-44A8-A082-8010C6382239}" destId="{40C66DDE-0D6B-4B54-BFB9-8F1583390EBC}" srcOrd="1" destOrd="0" presId="urn:microsoft.com/office/officeart/2005/8/layout/hierarchy1"/>
    <dgm:cxn modelId="{DDCCA3E1-6D49-4F59-B930-C8A5BFCE607F}" type="presParOf" srcId="{A017F702-EF73-4DB2-8166-175A0F0C2097}" destId="{2F600235-93CC-4E73-A8D9-AF51005DBF3A}" srcOrd="1" destOrd="0" presId="urn:microsoft.com/office/officeart/2005/8/layout/hierarchy1"/>
    <dgm:cxn modelId="{02FC3256-60A7-4120-B878-879A21211DFF}" type="presParOf" srcId="{2F600235-93CC-4E73-A8D9-AF51005DBF3A}" destId="{008D11D6-6B6F-43E5-8CAE-2932B9A88B8E}" srcOrd="0" destOrd="0" presId="urn:microsoft.com/office/officeart/2005/8/layout/hierarchy1"/>
    <dgm:cxn modelId="{23C71AF1-7CDD-49C6-85CF-D9499E5DDECC}" type="presParOf" srcId="{2F600235-93CC-4E73-A8D9-AF51005DBF3A}" destId="{143DC412-FEDC-4ABE-BAE1-D02433EE986E}" srcOrd="1" destOrd="0" presId="urn:microsoft.com/office/officeart/2005/8/layout/hierarchy1"/>
    <dgm:cxn modelId="{A1012D5D-D594-4B6E-B65A-2D035AA7A697}" type="presParOf" srcId="{143DC412-FEDC-4ABE-BAE1-D02433EE986E}" destId="{FCADBA08-F62A-4658-8410-CFD9D3D18DF7}" srcOrd="0" destOrd="0" presId="urn:microsoft.com/office/officeart/2005/8/layout/hierarchy1"/>
    <dgm:cxn modelId="{21DF6A1F-E461-49B8-A3FA-78DCE2503F27}" type="presParOf" srcId="{FCADBA08-F62A-4658-8410-CFD9D3D18DF7}" destId="{FE2E4DA1-4B0C-4613-AF3B-C5F710EE43DF}" srcOrd="0" destOrd="0" presId="urn:microsoft.com/office/officeart/2005/8/layout/hierarchy1"/>
    <dgm:cxn modelId="{15044D6C-221B-40FA-9788-ED8D5B69C5D8}" type="presParOf" srcId="{FCADBA08-F62A-4658-8410-CFD9D3D18DF7}" destId="{91CCAC74-C433-499E-892E-6BBFA15B6285}" srcOrd="1" destOrd="0" presId="urn:microsoft.com/office/officeart/2005/8/layout/hierarchy1"/>
    <dgm:cxn modelId="{56F3CE42-49C4-4776-BEDF-C506C8F86EFE}" type="presParOf" srcId="{143DC412-FEDC-4ABE-BAE1-D02433EE986E}" destId="{8B6DAE2C-C96A-486E-BCCB-2C2DD1B1958D}" srcOrd="1" destOrd="0" presId="urn:microsoft.com/office/officeart/2005/8/layout/hierarchy1"/>
    <dgm:cxn modelId="{F03952E1-965B-425B-BC87-95EE73C92960}" type="presParOf" srcId="{A69AF34D-F41E-45A1-956C-D0FD62A87F27}" destId="{DAD5D3A7-6425-4543-9BAC-456EA7FB7150}" srcOrd="2" destOrd="0" presId="urn:microsoft.com/office/officeart/2005/8/layout/hierarchy1"/>
    <dgm:cxn modelId="{2E215432-0C8F-4D6E-BC36-3BC4340DB24A}" type="presParOf" srcId="{A69AF34D-F41E-45A1-956C-D0FD62A87F27}" destId="{1745B502-9A43-4A6B-AEBE-DE1DD823A28A}" srcOrd="3" destOrd="0" presId="urn:microsoft.com/office/officeart/2005/8/layout/hierarchy1"/>
    <dgm:cxn modelId="{3B4F62AB-79BD-41E3-8584-D7DBCFE695B4}" type="presParOf" srcId="{1745B502-9A43-4A6B-AEBE-DE1DD823A28A}" destId="{0FDB713D-D115-44BC-8DEE-7D1E3AB489D7}" srcOrd="0" destOrd="0" presId="urn:microsoft.com/office/officeart/2005/8/layout/hierarchy1"/>
    <dgm:cxn modelId="{45A93AC6-21CA-4AF4-B70F-57C3F2F6381E}" type="presParOf" srcId="{0FDB713D-D115-44BC-8DEE-7D1E3AB489D7}" destId="{D28B7EF0-CD8C-461C-92D0-C356F606DDFE}" srcOrd="0" destOrd="0" presId="urn:microsoft.com/office/officeart/2005/8/layout/hierarchy1"/>
    <dgm:cxn modelId="{E2830EB1-C23B-41D4-B571-3820940F8A33}" type="presParOf" srcId="{0FDB713D-D115-44BC-8DEE-7D1E3AB489D7}" destId="{98EE60D7-20A7-427C-9906-C6AFB1C2D1DF}" srcOrd="1" destOrd="0" presId="urn:microsoft.com/office/officeart/2005/8/layout/hierarchy1"/>
    <dgm:cxn modelId="{2199F2A4-8540-464E-B5D9-2BE149E4BFAE}" type="presParOf" srcId="{1745B502-9A43-4A6B-AEBE-DE1DD823A28A}" destId="{CD2AF201-7F7B-4564-A21A-662CBFF50F60}" srcOrd="1" destOrd="0" presId="urn:microsoft.com/office/officeart/2005/8/layout/hierarchy1"/>
    <dgm:cxn modelId="{668478FF-0716-475E-B269-532EC19E9643}" type="presParOf" srcId="{CD2AF201-7F7B-4564-A21A-662CBFF50F60}" destId="{62084831-3C24-44CB-952C-72821C823DC0}" srcOrd="0" destOrd="0" presId="urn:microsoft.com/office/officeart/2005/8/layout/hierarchy1"/>
    <dgm:cxn modelId="{2BED87A6-E7DE-4D96-B2B2-85610DB46F6B}" type="presParOf" srcId="{CD2AF201-7F7B-4564-A21A-662CBFF50F60}" destId="{D1357839-5DC3-4D89-BE89-A52FB67DC73D}" srcOrd="1" destOrd="0" presId="urn:microsoft.com/office/officeart/2005/8/layout/hierarchy1"/>
    <dgm:cxn modelId="{2C71C1CE-214C-43FC-A051-23CF26DDBD30}" type="presParOf" srcId="{D1357839-5DC3-4D89-BE89-A52FB67DC73D}" destId="{6B3CA315-6039-4DB9-AC29-D47BF4DC6AEE}" srcOrd="0" destOrd="0" presId="urn:microsoft.com/office/officeart/2005/8/layout/hierarchy1"/>
    <dgm:cxn modelId="{5EB5742C-89D1-4F5F-85E3-B0BC26C89C66}" type="presParOf" srcId="{6B3CA315-6039-4DB9-AC29-D47BF4DC6AEE}" destId="{20BA4F5A-740F-47C3-905F-C1AE397254F2}" srcOrd="0" destOrd="0" presId="urn:microsoft.com/office/officeart/2005/8/layout/hierarchy1"/>
    <dgm:cxn modelId="{5361C988-8766-4C85-9674-C535B3CC333F}" type="presParOf" srcId="{6B3CA315-6039-4DB9-AC29-D47BF4DC6AEE}" destId="{2AA282FC-8444-44F6-8852-C99129CF9472}" srcOrd="1" destOrd="0" presId="urn:microsoft.com/office/officeart/2005/8/layout/hierarchy1"/>
    <dgm:cxn modelId="{C6E6B2C9-F508-4B44-BCDA-A9ABE4FE725B}" type="presParOf" srcId="{D1357839-5DC3-4D89-BE89-A52FB67DC73D}" destId="{6CF9B28C-1B2C-4106-96FF-1A834C031953}" srcOrd="1" destOrd="0" presId="urn:microsoft.com/office/officeart/2005/8/layout/hierarchy1"/>
    <dgm:cxn modelId="{799455FC-CE83-4353-8A1E-DC9C83C18578}" type="presParOf" srcId="{96CAB721-9064-4157-9B96-972AB85377C0}" destId="{3209F380-2124-4F09-B32B-689EEA0043F0}" srcOrd="2" destOrd="0" presId="urn:microsoft.com/office/officeart/2005/8/layout/hierarchy1"/>
    <dgm:cxn modelId="{E45FAC89-E9B2-474D-9F8D-84B3CE7E92D3}" type="presParOf" srcId="{96CAB721-9064-4157-9B96-972AB85377C0}" destId="{AC61C918-9694-4807-ABC0-6259F60BF5A2}" srcOrd="3" destOrd="0" presId="urn:microsoft.com/office/officeart/2005/8/layout/hierarchy1"/>
    <dgm:cxn modelId="{F784EE56-5F9B-424D-96A4-4F72D9258FF0}" type="presParOf" srcId="{AC61C918-9694-4807-ABC0-6259F60BF5A2}" destId="{BFB7C903-17FD-4727-B034-713C0A8D5857}" srcOrd="0" destOrd="0" presId="urn:microsoft.com/office/officeart/2005/8/layout/hierarchy1"/>
    <dgm:cxn modelId="{C771EFBC-BAEA-4334-A73C-BF37BCAE352E}" type="presParOf" srcId="{BFB7C903-17FD-4727-B034-713C0A8D5857}" destId="{950296B4-6AD4-456B-843C-D7663710FEC0}" srcOrd="0" destOrd="0" presId="urn:microsoft.com/office/officeart/2005/8/layout/hierarchy1"/>
    <dgm:cxn modelId="{5A3C6FD0-EA7D-4822-8E24-682AF638F171}" type="presParOf" srcId="{BFB7C903-17FD-4727-B034-713C0A8D5857}" destId="{3B99F895-8A14-47E8-9520-1B9767CDB628}" srcOrd="1" destOrd="0" presId="urn:microsoft.com/office/officeart/2005/8/layout/hierarchy1"/>
    <dgm:cxn modelId="{CD8C8E34-6E71-40BB-B8A6-92104695A4FB}" type="presParOf" srcId="{AC61C918-9694-4807-ABC0-6259F60BF5A2}" destId="{F73CD6A0-638E-4B9C-A293-ADA74FFE2338}" srcOrd="1" destOrd="0" presId="urn:microsoft.com/office/officeart/2005/8/layout/hierarchy1"/>
    <dgm:cxn modelId="{7BB81573-4A05-42A1-AA20-7D79AA6F58ED}" type="presParOf" srcId="{F73CD6A0-638E-4B9C-A293-ADA74FFE2338}" destId="{88290784-C31E-4773-8B84-897234E49F8E}" srcOrd="0" destOrd="0" presId="urn:microsoft.com/office/officeart/2005/8/layout/hierarchy1"/>
    <dgm:cxn modelId="{7A157DD3-9F07-41AC-A05D-CA4E8473605B}" type="presParOf" srcId="{F73CD6A0-638E-4B9C-A293-ADA74FFE2338}" destId="{819C3E68-FCF0-4900-B0BC-A9AADD7CC417}" srcOrd="1" destOrd="0" presId="urn:microsoft.com/office/officeart/2005/8/layout/hierarchy1"/>
    <dgm:cxn modelId="{91908103-D9DD-48F8-9338-DEE5B9FFDC10}" type="presParOf" srcId="{819C3E68-FCF0-4900-B0BC-A9AADD7CC417}" destId="{C9A80B72-054A-4010-90AD-1272C969EB0C}" srcOrd="0" destOrd="0" presId="urn:microsoft.com/office/officeart/2005/8/layout/hierarchy1"/>
    <dgm:cxn modelId="{1FCD7608-BD3B-4F68-9C39-72F5DAB4AC0F}" type="presParOf" srcId="{C9A80B72-054A-4010-90AD-1272C969EB0C}" destId="{ED7956C3-52BA-4E05-89BE-B770C2047A2D}" srcOrd="0" destOrd="0" presId="urn:microsoft.com/office/officeart/2005/8/layout/hierarchy1"/>
    <dgm:cxn modelId="{3FB1D10D-EB2C-45A3-8AFD-948070A553C4}" type="presParOf" srcId="{C9A80B72-054A-4010-90AD-1272C969EB0C}" destId="{956C2F94-E3A7-4F28-B77B-9251E8452081}" srcOrd="1" destOrd="0" presId="urn:microsoft.com/office/officeart/2005/8/layout/hierarchy1"/>
    <dgm:cxn modelId="{F6294ADF-CB66-4641-95BA-FB86E147081B}" type="presParOf" srcId="{819C3E68-FCF0-4900-B0BC-A9AADD7CC417}" destId="{92CB05BB-E0C3-4B53-945C-071B9DFB421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F0C00F2-5EA2-407B-B7BC-44F40256A959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806BBE5-4EED-458D-81BF-79BD872402F3}">
      <dgm:prSet phldrT="[Text]" custT="1"/>
      <dgm:spPr/>
      <dgm:t>
        <a:bodyPr/>
        <a:lstStyle/>
        <a:p>
          <a:r>
            <a:rPr lang="fa-IR" sz="4800" dirty="0" smtClean="0">
              <a:cs typeface="B Titr" pitchFamily="2" charset="-78"/>
            </a:rPr>
            <a:t>عیوب مهم </a:t>
          </a:r>
          <a:endParaRPr lang="en-US" sz="4800" dirty="0">
            <a:cs typeface="B Titr" pitchFamily="2" charset="-78"/>
          </a:endParaRPr>
        </a:p>
      </dgm:t>
    </dgm:pt>
    <dgm:pt modelId="{0AE6B14B-6305-49EA-A75F-521638E4E651}" type="parTrans" cxnId="{CC76FA4A-7662-469D-8E3B-4F973CA81F81}">
      <dgm:prSet/>
      <dgm:spPr/>
      <dgm:t>
        <a:bodyPr/>
        <a:lstStyle/>
        <a:p>
          <a:endParaRPr lang="en-US"/>
        </a:p>
      </dgm:t>
    </dgm:pt>
    <dgm:pt modelId="{0C5F82C0-F385-4D5B-8DFF-D1773423F514}" type="sibTrans" cxnId="{CC76FA4A-7662-469D-8E3B-4F973CA81F81}">
      <dgm:prSet/>
      <dgm:spPr/>
      <dgm:t>
        <a:bodyPr/>
        <a:lstStyle/>
        <a:p>
          <a:endParaRPr lang="en-US"/>
        </a:p>
      </dgm:t>
    </dgm:pt>
    <dgm:pt modelId="{5F5EAF5D-402C-4806-98B8-53875E6D5627}">
      <dgm:prSet phldrT="[Text]"/>
      <dgm:spPr/>
      <dgm:t>
        <a:bodyPr/>
        <a:lstStyle/>
        <a:p>
          <a:pPr rtl="1"/>
          <a:r>
            <a:rPr lang="fa-IR" b="1" dirty="0" smtClean="0">
              <a:cs typeface="B Titr" pitchFamily="2" charset="-78"/>
            </a:rPr>
            <a:t>اقتصاد نفتی</a:t>
          </a:r>
          <a:endParaRPr lang="en-US" dirty="0">
            <a:cs typeface="B Titr" pitchFamily="2" charset="-78"/>
          </a:endParaRPr>
        </a:p>
      </dgm:t>
    </dgm:pt>
    <dgm:pt modelId="{A4CBF1DD-6CC2-430A-BC90-1C949688CA04}" type="parTrans" cxnId="{AAF5A407-DC25-453A-904F-F62809AB5A8D}">
      <dgm:prSet/>
      <dgm:spPr/>
      <dgm:t>
        <a:bodyPr/>
        <a:lstStyle/>
        <a:p>
          <a:endParaRPr lang="en-US"/>
        </a:p>
      </dgm:t>
    </dgm:pt>
    <dgm:pt modelId="{27A60876-EC17-4C30-AC71-FE5B6762BC77}" type="sibTrans" cxnId="{AAF5A407-DC25-453A-904F-F62809AB5A8D}">
      <dgm:prSet/>
      <dgm:spPr/>
      <dgm:t>
        <a:bodyPr/>
        <a:lstStyle/>
        <a:p>
          <a:endParaRPr lang="en-US"/>
        </a:p>
      </dgm:t>
    </dgm:pt>
    <dgm:pt modelId="{9634867D-55AB-4C74-8435-C8A546E8BC89}">
      <dgm:prSet/>
      <dgm:spPr/>
      <dgm:t>
        <a:bodyPr/>
        <a:lstStyle/>
        <a:p>
          <a:pPr rtl="1"/>
          <a:r>
            <a:rPr lang="fa-IR" b="1" smtClean="0">
              <a:cs typeface="B Titr" pitchFamily="2" charset="-78"/>
            </a:rPr>
            <a:t>ضعیف بودن فرهنگ صرفه جویی</a:t>
          </a:r>
          <a:endParaRPr lang="en-US">
            <a:cs typeface="B Titr" pitchFamily="2" charset="-78"/>
          </a:endParaRPr>
        </a:p>
      </dgm:t>
    </dgm:pt>
    <dgm:pt modelId="{597E1333-A248-4CC9-9671-E675C75F615B}" type="parTrans" cxnId="{EBB12484-5B63-418C-89D9-2F6518095840}">
      <dgm:prSet/>
      <dgm:spPr/>
      <dgm:t>
        <a:bodyPr/>
        <a:lstStyle/>
        <a:p>
          <a:endParaRPr lang="en-US"/>
        </a:p>
      </dgm:t>
    </dgm:pt>
    <dgm:pt modelId="{915D4C17-F6B1-4ECE-9DCC-3661AF96048B}" type="sibTrans" cxnId="{EBB12484-5B63-418C-89D9-2F6518095840}">
      <dgm:prSet/>
      <dgm:spPr/>
      <dgm:t>
        <a:bodyPr/>
        <a:lstStyle/>
        <a:p>
          <a:endParaRPr lang="en-US"/>
        </a:p>
      </dgm:t>
    </dgm:pt>
    <dgm:pt modelId="{A514BEAA-A59C-489C-B84E-0A01870B516E}">
      <dgm:prSet/>
      <dgm:spPr/>
      <dgm:t>
        <a:bodyPr/>
        <a:lstStyle/>
        <a:p>
          <a:pPr rtl="1"/>
          <a:r>
            <a:rPr lang="fa-IR" b="1" dirty="0" smtClean="0">
              <a:cs typeface="B Titr" pitchFamily="2" charset="-78"/>
            </a:rPr>
            <a:t>اسراف</a:t>
          </a:r>
          <a:endParaRPr lang="en-US" dirty="0">
            <a:cs typeface="B Titr" pitchFamily="2" charset="-78"/>
          </a:endParaRPr>
        </a:p>
      </dgm:t>
    </dgm:pt>
    <dgm:pt modelId="{62BE85AD-DF78-4AC8-B129-01CE136148BF}" type="parTrans" cxnId="{FB6935FE-22D9-48E8-98DE-C9E70389E620}">
      <dgm:prSet/>
      <dgm:spPr/>
      <dgm:t>
        <a:bodyPr/>
        <a:lstStyle/>
        <a:p>
          <a:endParaRPr lang="en-US"/>
        </a:p>
      </dgm:t>
    </dgm:pt>
    <dgm:pt modelId="{DE43C376-E397-495A-AD7B-F163320EA24F}" type="sibTrans" cxnId="{FB6935FE-22D9-48E8-98DE-C9E70389E620}">
      <dgm:prSet/>
      <dgm:spPr/>
      <dgm:t>
        <a:bodyPr/>
        <a:lstStyle/>
        <a:p>
          <a:endParaRPr lang="en-US"/>
        </a:p>
      </dgm:t>
    </dgm:pt>
    <dgm:pt modelId="{B11B92D0-B952-488F-9A47-D8FF47CB08EB}" type="pres">
      <dgm:prSet presAssocID="{6F0C00F2-5EA2-407B-B7BC-44F40256A95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C7EACA8-4925-4F33-9ABC-8D1F09077F70}" type="pres">
      <dgm:prSet presAssocID="{5806BBE5-4EED-458D-81BF-79BD872402F3}" presName="composite" presStyleCnt="0"/>
      <dgm:spPr/>
    </dgm:pt>
    <dgm:pt modelId="{1D996254-6ACA-40DC-9FEF-76B185A0E745}" type="pres">
      <dgm:prSet presAssocID="{5806BBE5-4EED-458D-81BF-79BD872402F3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BE1711-D191-410F-B5DB-536FE08BA62B}" type="pres">
      <dgm:prSet presAssocID="{5806BBE5-4EED-458D-81BF-79BD872402F3}" presName="descendantText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7D4618A-3EFF-4B1B-B29D-BEC95A244899}" type="presOf" srcId="{5806BBE5-4EED-458D-81BF-79BD872402F3}" destId="{1D996254-6ACA-40DC-9FEF-76B185A0E745}" srcOrd="0" destOrd="0" presId="urn:microsoft.com/office/officeart/2005/8/layout/chevron2"/>
    <dgm:cxn modelId="{AAF5A407-DC25-453A-904F-F62809AB5A8D}" srcId="{5806BBE5-4EED-458D-81BF-79BD872402F3}" destId="{5F5EAF5D-402C-4806-98B8-53875E6D5627}" srcOrd="0" destOrd="0" parTransId="{A4CBF1DD-6CC2-430A-BC90-1C949688CA04}" sibTransId="{27A60876-EC17-4C30-AC71-FE5B6762BC77}"/>
    <dgm:cxn modelId="{2FE3A231-0215-40E2-98D7-82AACDE4B03D}" type="presOf" srcId="{6F0C00F2-5EA2-407B-B7BC-44F40256A959}" destId="{B11B92D0-B952-488F-9A47-D8FF47CB08EB}" srcOrd="0" destOrd="0" presId="urn:microsoft.com/office/officeart/2005/8/layout/chevron2"/>
    <dgm:cxn modelId="{CC76FA4A-7662-469D-8E3B-4F973CA81F81}" srcId="{6F0C00F2-5EA2-407B-B7BC-44F40256A959}" destId="{5806BBE5-4EED-458D-81BF-79BD872402F3}" srcOrd="0" destOrd="0" parTransId="{0AE6B14B-6305-49EA-A75F-521638E4E651}" sibTransId="{0C5F82C0-F385-4D5B-8DFF-D1773423F514}"/>
    <dgm:cxn modelId="{EBB12484-5B63-418C-89D9-2F6518095840}" srcId="{5806BBE5-4EED-458D-81BF-79BD872402F3}" destId="{9634867D-55AB-4C74-8435-C8A546E8BC89}" srcOrd="1" destOrd="0" parTransId="{597E1333-A248-4CC9-9671-E675C75F615B}" sibTransId="{915D4C17-F6B1-4ECE-9DCC-3661AF96048B}"/>
    <dgm:cxn modelId="{4B2C1274-7D57-4718-AAED-43BEFB0E6447}" type="presOf" srcId="{A514BEAA-A59C-489C-B84E-0A01870B516E}" destId="{4FBE1711-D191-410F-B5DB-536FE08BA62B}" srcOrd="0" destOrd="2" presId="urn:microsoft.com/office/officeart/2005/8/layout/chevron2"/>
    <dgm:cxn modelId="{FB6935FE-22D9-48E8-98DE-C9E70389E620}" srcId="{5806BBE5-4EED-458D-81BF-79BD872402F3}" destId="{A514BEAA-A59C-489C-B84E-0A01870B516E}" srcOrd="2" destOrd="0" parTransId="{62BE85AD-DF78-4AC8-B129-01CE136148BF}" sibTransId="{DE43C376-E397-495A-AD7B-F163320EA24F}"/>
    <dgm:cxn modelId="{0FE36DEB-D0F0-4F39-A578-161C5F52F841}" type="presOf" srcId="{9634867D-55AB-4C74-8435-C8A546E8BC89}" destId="{4FBE1711-D191-410F-B5DB-536FE08BA62B}" srcOrd="0" destOrd="1" presId="urn:microsoft.com/office/officeart/2005/8/layout/chevron2"/>
    <dgm:cxn modelId="{1796A133-1D42-42DB-9F8B-806540E1281B}" type="presOf" srcId="{5F5EAF5D-402C-4806-98B8-53875E6D5627}" destId="{4FBE1711-D191-410F-B5DB-536FE08BA62B}" srcOrd="0" destOrd="0" presId="urn:microsoft.com/office/officeart/2005/8/layout/chevron2"/>
    <dgm:cxn modelId="{03E99094-5179-4A23-90E1-C173F6742070}" type="presParOf" srcId="{B11B92D0-B952-488F-9A47-D8FF47CB08EB}" destId="{CC7EACA8-4925-4F33-9ABC-8D1F09077F70}" srcOrd="0" destOrd="0" presId="urn:microsoft.com/office/officeart/2005/8/layout/chevron2"/>
    <dgm:cxn modelId="{D9F2A529-7D09-4972-A6AC-E0D9DFD9A211}" type="presParOf" srcId="{CC7EACA8-4925-4F33-9ABC-8D1F09077F70}" destId="{1D996254-6ACA-40DC-9FEF-76B185A0E745}" srcOrd="0" destOrd="0" presId="urn:microsoft.com/office/officeart/2005/8/layout/chevron2"/>
    <dgm:cxn modelId="{9F58EC1B-6AF8-4F7D-ABD1-B17CD06C712F}" type="presParOf" srcId="{CC7EACA8-4925-4F33-9ABC-8D1F09077F70}" destId="{4FBE1711-D191-410F-B5DB-536FE08BA62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605AA57-5102-4DA8-B10C-B49623CB046B}">
      <dsp:nvSpPr>
        <dsp:cNvPr id="0" name=""/>
        <dsp:cNvSpPr/>
      </dsp:nvSpPr>
      <dsp:spPr>
        <a:xfrm>
          <a:off x="1146174" y="0"/>
          <a:ext cx="4699000" cy="4699000"/>
        </a:xfrm>
        <a:prstGeom prst="triangl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116AC0-365B-42B7-BA8A-1CF2992DD804}">
      <dsp:nvSpPr>
        <dsp:cNvPr id="0" name=""/>
        <dsp:cNvSpPr/>
      </dsp:nvSpPr>
      <dsp:spPr>
        <a:xfrm>
          <a:off x="3495675" y="472423"/>
          <a:ext cx="3054350" cy="111234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b="1" kern="1200" dirty="0" smtClean="0">
              <a:cs typeface="B Titr" pitchFamily="2" charset="-78"/>
            </a:rPr>
            <a:t>اوج عظمت ایران </a:t>
          </a:r>
          <a:endParaRPr lang="en-US" sz="2400" kern="1200" dirty="0">
            <a:cs typeface="B Titr" pitchFamily="2" charset="-78"/>
          </a:endParaRPr>
        </a:p>
      </dsp:txBody>
      <dsp:txXfrm>
        <a:off x="3495675" y="472423"/>
        <a:ext cx="3054350" cy="1112341"/>
      </dsp:txXfrm>
    </dsp:sp>
    <dsp:sp modelId="{2DA7ABFD-588A-40E5-8826-667A5BBF0773}">
      <dsp:nvSpPr>
        <dsp:cNvPr id="0" name=""/>
        <dsp:cNvSpPr/>
      </dsp:nvSpPr>
      <dsp:spPr>
        <a:xfrm>
          <a:off x="3495675" y="1723807"/>
          <a:ext cx="3054350" cy="111234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b="1" kern="1200" dirty="0" smtClean="0">
              <a:cs typeface="B Titr" pitchFamily="2" charset="-78"/>
            </a:rPr>
            <a:t>اقتدار جمهوری اسلامی </a:t>
          </a:r>
          <a:endParaRPr lang="en-US" sz="2400" kern="1200" dirty="0">
            <a:cs typeface="B Titr" pitchFamily="2" charset="-78"/>
          </a:endParaRPr>
        </a:p>
      </dsp:txBody>
      <dsp:txXfrm>
        <a:off x="3495675" y="1723807"/>
        <a:ext cx="3054350" cy="1112341"/>
      </dsp:txXfrm>
    </dsp:sp>
    <dsp:sp modelId="{A9B39CD8-5FF9-4EDF-9787-288B5A6CB70B}">
      <dsp:nvSpPr>
        <dsp:cNvPr id="0" name=""/>
        <dsp:cNvSpPr/>
      </dsp:nvSpPr>
      <dsp:spPr>
        <a:xfrm>
          <a:off x="3495675" y="2975192"/>
          <a:ext cx="3054350" cy="111234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b="1" kern="1200" dirty="0" smtClean="0">
              <a:cs typeface="B Titr" pitchFamily="2" charset="-78"/>
            </a:rPr>
            <a:t>شکست ناپذیری ملت ایران</a:t>
          </a:r>
          <a:endParaRPr lang="en-US" sz="2400" kern="1200" dirty="0">
            <a:cs typeface="B Titr" pitchFamily="2" charset="-78"/>
          </a:endParaRPr>
        </a:p>
      </dsp:txBody>
      <dsp:txXfrm>
        <a:off x="3495675" y="2975192"/>
        <a:ext cx="3054350" cy="111234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1F72543-69E9-4FC9-88F8-B6E9A523E16D}">
      <dsp:nvSpPr>
        <dsp:cNvPr id="0" name=""/>
        <dsp:cNvSpPr/>
      </dsp:nvSpPr>
      <dsp:spPr>
        <a:xfrm>
          <a:off x="0" y="1658"/>
          <a:ext cx="6096000" cy="66924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dirty="0" smtClean="0">
              <a:cs typeface="B Titr" pitchFamily="2" charset="-78"/>
            </a:rPr>
            <a:t>بیرون کشیدن ایران از زیر سلطه انگلیس و آمریکا</a:t>
          </a:r>
          <a:endParaRPr lang="en-US" sz="2000" kern="1200" dirty="0">
            <a:cs typeface="B Titr" pitchFamily="2" charset="-78"/>
          </a:endParaRPr>
        </a:p>
      </dsp:txBody>
      <dsp:txXfrm>
        <a:off x="0" y="1658"/>
        <a:ext cx="6096000" cy="669245"/>
      </dsp:txXfrm>
    </dsp:sp>
    <dsp:sp modelId="{93D1EB20-A849-4C99-8451-D1FBE378163B}">
      <dsp:nvSpPr>
        <dsp:cNvPr id="0" name=""/>
        <dsp:cNvSpPr/>
      </dsp:nvSpPr>
      <dsp:spPr>
        <a:xfrm>
          <a:off x="0" y="679945"/>
          <a:ext cx="6096000" cy="669245"/>
        </a:xfrm>
        <a:prstGeom prst="roundRect">
          <a:avLst/>
        </a:prstGeom>
        <a:solidFill>
          <a:schemeClr val="accent4">
            <a:hueOff val="-520101"/>
            <a:satOff val="-2036"/>
            <a:lumOff val="-145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dirty="0" smtClean="0">
              <a:cs typeface="B Titr" pitchFamily="2" charset="-78"/>
            </a:rPr>
            <a:t>نجات کشور از شر حکومت استبدادی سلطنتی و پادشاهی موروث</a:t>
          </a:r>
          <a:endParaRPr lang="en-US" sz="2000" kern="1200" dirty="0">
            <a:cs typeface="B Titr" pitchFamily="2" charset="-78"/>
          </a:endParaRPr>
        </a:p>
      </dsp:txBody>
      <dsp:txXfrm>
        <a:off x="0" y="679945"/>
        <a:ext cx="6096000" cy="669245"/>
      </dsp:txXfrm>
    </dsp:sp>
    <dsp:sp modelId="{3D7530D1-C922-41C2-A88B-0970DA4505CA}">
      <dsp:nvSpPr>
        <dsp:cNvPr id="0" name=""/>
        <dsp:cNvSpPr/>
      </dsp:nvSpPr>
      <dsp:spPr>
        <a:xfrm>
          <a:off x="0" y="1358233"/>
          <a:ext cx="6096000" cy="669245"/>
        </a:xfrm>
        <a:prstGeom prst="roundRect">
          <a:avLst/>
        </a:prstGeom>
        <a:solidFill>
          <a:schemeClr val="accent4">
            <a:hueOff val="-1040201"/>
            <a:satOff val="-4072"/>
            <a:lumOff val="-290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smtClean="0">
              <a:cs typeface="B Titr" pitchFamily="2" charset="-78"/>
            </a:rPr>
            <a:t>سینه سپر کردن ج.ا.ا.ا در مقابل دست اندازی دشمنان در طول چهل سال گذشته</a:t>
          </a:r>
          <a:endParaRPr lang="en-US" sz="2000" kern="1200">
            <a:cs typeface="B Titr" pitchFamily="2" charset="-78"/>
          </a:endParaRPr>
        </a:p>
      </dsp:txBody>
      <dsp:txXfrm>
        <a:off x="0" y="1358233"/>
        <a:ext cx="6096000" cy="669245"/>
      </dsp:txXfrm>
    </dsp:sp>
    <dsp:sp modelId="{EECBC7C2-98DA-4AE5-BE93-91D9CB02D7DF}">
      <dsp:nvSpPr>
        <dsp:cNvPr id="0" name=""/>
        <dsp:cNvSpPr/>
      </dsp:nvSpPr>
      <dsp:spPr>
        <a:xfrm>
          <a:off x="0" y="2036521"/>
          <a:ext cx="6096000" cy="669245"/>
        </a:xfrm>
        <a:prstGeom prst="roundRect">
          <a:avLst/>
        </a:prstGeom>
        <a:solidFill>
          <a:schemeClr val="accent4">
            <a:hueOff val="-1560302"/>
            <a:satOff val="-6108"/>
            <a:lumOff val="-435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dirty="0" smtClean="0">
              <a:cs typeface="B Titr" pitchFamily="2" charset="-78"/>
            </a:rPr>
            <a:t>ناکام گذاشتن جبهه وسیع دشمن در تجزیه کشور(جنگ هشت ساله)</a:t>
          </a:r>
          <a:endParaRPr lang="en-US" sz="2000" kern="1200" dirty="0">
            <a:cs typeface="B Titr" pitchFamily="2" charset="-78"/>
          </a:endParaRPr>
        </a:p>
      </dsp:txBody>
      <dsp:txXfrm>
        <a:off x="0" y="2036521"/>
        <a:ext cx="6096000" cy="669245"/>
      </dsp:txXfrm>
    </dsp:sp>
    <dsp:sp modelId="{107D8594-BFB0-455B-92E6-CFA262C514D8}">
      <dsp:nvSpPr>
        <dsp:cNvPr id="0" name=""/>
        <dsp:cNvSpPr/>
      </dsp:nvSpPr>
      <dsp:spPr>
        <a:xfrm>
          <a:off x="0" y="2714808"/>
          <a:ext cx="6096000" cy="669245"/>
        </a:xfrm>
        <a:prstGeom prst="roundRect">
          <a:avLst/>
        </a:prstGeom>
        <a:solidFill>
          <a:schemeClr val="accent4">
            <a:hueOff val="-2080402"/>
            <a:satOff val="-8144"/>
            <a:lumOff val="-580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smtClean="0">
              <a:cs typeface="B Titr" pitchFamily="2" charset="-78"/>
            </a:rPr>
            <a:t>بالا بردن اعتبار و احترام کشور در منطقه و جهان</a:t>
          </a:r>
          <a:endParaRPr lang="en-US" sz="2000" kern="1200">
            <a:cs typeface="B Titr" pitchFamily="2" charset="-78"/>
          </a:endParaRPr>
        </a:p>
      </dsp:txBody>
      <dsp:txXfrm>
        <a:off x="0" y="2714808"/>
        <a:ext cx="6096000" cy="669245"/>
      </dsp:txXfrm>
    </dsp:sp>
    <dsp:sp modelId="{68B7E9C8-9EDA-4FC0-8A6C-27B1E17E8F28}">
      <dsp:nvSpPr>
        <dsp:cNvPr id="0" name=""/>
        <dsp:cNvSpPr/>
      </dsp:nvSpPr>
      <dsp:spPr>
        <a:xfrm>
          <a:off x="0" y="3393096"/>
          <a:ext cx="6096000" cy="669245"/>
        </a:xfrm>
        <a:prstGeom prst="roundRect">
          <a:avLst/>
        </a:prstGeom>
        <a:solidFill>
          <a:schemeClr val="accent4">
            <a:hueOff val="-2600503"/>
            <a:satOff val="-10180"/>
            <a:lumOff val="-725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dirty="0" smtClean="0">
              <a:cs typeface="B Titr" pitchFamily="2" charset="-78"/>
            </a:rPr>
            <a:t>ایستادن یک تنه در مقابل جبهه استکبار</a:t>
          </a:r>
          <a:endParaRPr lang="en-US" sz="2000" kern="1200" dirty="0">
            <a:cs typeface="B Titr" pitchFamily="2" charset="-78"/>
          </a:endParaRPr>
        </a:p>
      </dsp:txBody>
      <dsp:txXfrm>
        <a:off x="0" y="3393096"/>
        <a:ext cx="6096000" cy="66924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0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1003" y="1178445"/>
            <a:ext cx="8368364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500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457035" indent="0">
              <a:buNone/>
              <a:defRPr sz="1200"/>
            </a:lvl2pPr>
            <a:lvl3pPr marL="914082" indent="0">
              <a:buNone/>
              <a:defRPr sz="1100"/>
            </a:lvl3pPr>
            <a:lvl4pPr marL="1371124" indent="0">
              <a:buNone/>
              <a:defRPr sz="900"/>
            </a:lvl4pPr>
            <a:lvl5pPr marL="1828165" indent="0">
              <a:buNone/>
              <a:defRPr sz="900"/>
            </a:lvl5pPr>
            <a:lvl6pPr marL="2285214" indent="0">
              <a:buNone/>
              <a:defRPr sz="900"/>
            </a:lvl6pPr>
            <a:lvl7pPr marL="2742246" indent="0">
              <a:buNone/>
              <a:defRPr sz="900"/>
            </a:lvl7pPr>
            <a:lvl8pPr marL="3199280" indent="0">
              <a:buNone/>
              <a:defRPr sz="900"/>
            </a:lvl8pPr>
            <a:lvl9pPr marL="3656315" indent="0">
              <a:buNone/>
              <a:defRPr sz="900"/>
            </a:lvl9pPr>
          </a:lstStyle>
          <a:p>
            <a:pPr lvl="0"/>
            <a:r>
              <a:rPr lang="en-US" dirty="0" smtClean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381003" y="455102"/>
            <a:ext cx="8368364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3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45713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1003" y="1178441"/>
            <a:ext cx="8368364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500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457071" indent="0">
              <a:buNone/>
              <a:defRPr sz="1200"/>
            </a:lvl2pPr>
            <a:lvl3pPr marL="914150" indent="0">
              <a:buNone/>
              <a:defRPr sz="1100"/>
            </a:lvl3pPr>
            <a:lvl4pPr marL="1371226" indent="0">
              <a:buNone/>
              <a:defRPr sz="900"/>
            </a:lvl4pPr>
            <a:lvl5pPr marL="1828301" indent="0">
              <a:buNone/>
              <a:defRPr sz="900"/>
            </a:lvl5pPr>
            <a:lvl6pPr marL="2285382" indent="0">
              <a:buNone/>
              <a:defRPr sz="900"/>
            </a:lvl6pPr>
            <a:lvl7pPr marL="2742450" indent="0">
              <a:buNone/>
              <a:defRPr sz="900"/>
            </a:lvl7pPr>
            <a:lvl8pPr marL="3199520" indent="0">
              <a:buNone/>
              <a:defRPr sz="900"/>
            </a:lvl8pPr>
            <a:lvl9pPr marL="3656591" indent="0">
              <a:buNone/>
              <a:defRPr sz="900"/>
            </a:lvl9pPr>
          </a:lstStyle>
          <a:p>
            <a:pPr lvl="0"/>
            <a:r>
              <a:rPr lang="en-US" dirty="0" smtClean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381003" y="455098"/>
            <a:ext cx="8368364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3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45713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1003" y="1178435"/>
            <a:ext cx="8368364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500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457119" indent="0">
              <a:buNone/>
              <a:defRPr sz="1200"/>
            </a:lvl2pPr>
            <a:lvl3pPr marL="914241" indent="0">
              <a:buNone/>
              <a:defRPr sz="1100"/>
            </a:lvl3pPr>
            <a:lvl4pPr marL="1371362" indent="0">
              <a:buNone/>
              <a:defRPr sz="900"/>
            </a:lvl4pPr>
            <a:lvl5pPr marL="1828482" indent="0">
              <a:buNone/>
              <a:defRPr sz="900"/>
            </a:lvl5pPr>
            <a:lvl6pPr marL="2285606" indent="0">
              <a:buNone/>
              <a:defRPr sz="900"/>
            </a:lvl6pPr>
            <a:lvl7pPr marL="2742722" indent="0">
              <a:buNone/>
              <a:defRPr sz="900"/>
            </a:lvl7pPr>
            <a:lvl8pPr marL="3199840" indent="0">
              <a:buNone/>
              <a:defRPr sz="900"/>
            </a:lvl8pPr>
            <a:lvl9pPr marL="3656959" indent="0">
              <a:buNone/>
              <a:defRPr sz="900"/>
            </a:lvl9pPr>
          </a:lstStyle>
          <a:p>
            <a:pPr lvl="0"/>
            <a:r>
              <a:rPr lang="en-US" dirty="0" smtClean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381003" y="455093"/>
            <a:ext cx="8368364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3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45713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0026051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1003" y="1178433"/>
            <a:ext cx="8368364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500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457143" indent="0">
              <a:buNone/>
              <a:defRPr sz="1200"/>
            </a:lvl2pPr>
            <a:lvl3pPr marL="914286" indent="0">
              <a:buNone/>
              <a:defRPr sz="1100"/>
            </a:lvl3pPr>
            <a:lvl4pPr marL="1371430" indent="0">
              <a:buNone/>
              <a:defRPr sz="900"/>
            </a:lvl4pPr>
            <a:lvl5pPr marL="1828573" indent="0">
              <a:buNone/>
              <a:defRPr sz="900"/>
            </a:lvl5pPr>
            <a:lvl6pPr marL="2285718" indent="0">
              <a:buNone/>
              <a:defRPr sz="900"/>
            </a:lvl6pPr>
            <a:lvl7pPr marL="2742858" indent="0">
              <a:buNone/>
              <a:defRPr sz="900"/>
            </a:lvl7pPr>
            <a:lvl8pPr marL="3200000" indent="0">
              <a:buNone/>
              <a:defRPr sz="900"/>
            </a:lvl8pPr>
            <a:lvl9pPr marL="3657143" indent="0">
              <a:buNone/>
              <a:defRPr sz="900"/>
            </a:lvl9pPr>
          </a:lstStyle>
          <a:p>
            <a:pPr lvl="0"/>
            <a:r>
              <a:rPr lang="en-US" dirty="0" smtClean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381003" y="455090"/>
            <a:ext cx="8368364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3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11938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1002" y="1178430"/>
            <a:ext cx="8368364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500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457167" indent="0">
              <a:buNone/>
              <a:defRPr sz="1200"/>
            </a:lvl2pPr>
            <a:lvl3pPr marL="914332" indent="0">
              <a:buNone/>
              <a:defRPr sz="1000"/>
            </a:lvl3pPr>
            <a:lvl4pPr marL="1371498" indent="0">
              <a:buNone/>
              <a:defRPr sz="900"/>
            </a:lvl4pPr>
            <a:lvl5pPr marL="1828664" indent="0">
              <a:buNone/>
              <a:defRPr sz="900"/>
            </a:lvl5pPr>
            <a:lvl6pPr marL="2285830" indent="0">
              <a:buNone/>
              <a:defRPr sz="900"/>
            </a:lvl6pPr>
            <a:lvl7pPr marL="2742994" indent="0">
              <a:buNone/>
              <a:defRPr sz="900"/>
            </a:lvl7pPr>
            <a:lvl8pPr marL="3200160" indent="0">
              <a:buNone/>
              <a:defRPr sz="900"/>
            </a:lvl8pPr>
            <a:lvl9pPr marL="3657327" indent="0">
              <a:buNone/>
              <a:defRPr sz="900"/>
            </a:lvl9pPr>
          </a:lstStyle>
          <a:p>
            <a:pPr lvl="0"/>
            <a:r>
              <a:rPr lang="en-US" dirty="0" smtClean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381002" y="455087"/>
            <a:ext cx="8368364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3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45713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0026051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1001" y="1178429"/>
            <a:ext cx="8368364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4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en-US" dirty="0" smtClean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381001" y="455086"/>
            <a:ext cx="8368364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26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11938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7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1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22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82830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28538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74245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19952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65659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71" indent="0">
              <a:buNone/>
              <a:defRPr sz="2000" b="1"/>
            </a:lvl2pPr>
            <a:lvl3pPr marL="914150" indent="0">
              <a:buNone/>
              <a:defRPr sz="1900" b="1"/>
            </a:lvl3pPr>
            <a:lvl4pPr marL="1371226" indent="0">
              <a:buNone/>
              <a:defRPr sz="1600" b="1"/>
            </a:lvl4pPr>
            <a:lvl5pPr marL="1828301" indent="0">
              <a:buNone/>
              <a:defRPr sz="1600" b="1"/>
            </a:lvl5pPr>
            <a:lvl6pPr marL="2285382" indent="0">
              <a:buNone/>
              <a:defRPr sz="1600" b="1"/>
            </a:lvl6pPr>
            <a:lvl7pPr marL="2742450" indent="0">
              <a:buNone/>
              <a:defRPr sz="1600" b="1"/>
            </a:lvl7pPr>
            <a:lvl8pPr marL="3199520" indent="0">
              <a:buNone/>
              <a:defRPr sz="1600" b="1"/>
            </a:lvl8pPr>
            <a:lvl9pPr marL="365659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71" indent="0">
              <a:buNone/>
              <a:defRPr sz="2000" b="1"/>
            </a:lvl2pPr>
            <a:lvl3pPr marL="914150" indent="0">
              <a:buNone/>
              <a:defRPr sz="1900" b="1"/>
            </a:lvl3pPr>
            <a:lvl4pPr marL="1371226" indent="0">
              <a:buNone/>
              <a:defRPr sz="1600" b="1"/>
            </a:lvl4pPr>
            <a:lvl5pPr marL="1828301" indent="0">
              <a:buNone/>
              <a:defRPr sz="1600" b="1"/>
            </a:lvl5pPr>
            <a:lvl6pPr marL="2285382" indent="0">
              <a:buNone/>
              <a:defRPr sz="1600" b="1"/>
            </a:lvl6pPr>
            <a:lvl7pPr marL="2742450" indent="0">
              <a:buNone/>
              <a:defRPr sz="1600" b="1"/>
            </a:lvl7pPr>
            <a:lvl8pPr marL="3199520" indent="0">
              <a:buNone/>
              <a:defRPr sz="1600" b="1"/>
            </a:lvl8pPr>
            <a:lvl9pPr marL="365659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63" y="273065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4" y="1435104"/>
            <a:ext cx="3008313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57071" indent="0">
              <a:buNone/>
              <a:defRPr sz="1200"/>
            </a:lvl2pPr>
            <a:lvl3pPr marL="914150" indent="0">
              <a:buNone/>
              <a:defRPr sz="1100"/>
            </a:lvl3pPr>
            <a:lvl4pPr marL="1371226" indent="0">
              <a:buNone/>
              <a:defRPr sz="900"/>
            </a:lvl4pPr>
            <a:lvl5pPr marL="1828301" indent="0">
              <a:buNone/>
              <a:defRPr sz="900"/>
            </a:lvl5pPr>
            <a:lvl6pPr marL="2285382" indent="0">
              <a:buNone/>
              <a:defRPr sz="900"/>
            </a:lvl6pPr>
            <a:lvl7pPr marL="2742450" indent="0">
              <a:buNone/>
              <a:defRPr sz="900"/>
            </a:lvl7pPr>
            <a:lvl8pPr marL="3199520" indent="0">
              <a:buNone/>
              <a:defRPr sz="900"/>
            </a:lvl8pPr>
            <a:lvl9pPr marL="365659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071" indent="0">
              <a:buNone/>
              <a:defRPr sz="2800"/>
            </a:lvl2pPr>
            <a:lvl3pPr marL="914150" indent="0">
              <a:buNone/>
              <a:defRPr sz="2400"/>
            </a:lvl3pPr>
            <a:lvl4pPr marL="1371226" indent="0">
              <a:buNone/>
              <a:defRPr sz="2000"/>
            </a:lvl4pPr>
            <a:lvl5pPr marL="1828301" indent="0">
              <a:buNone/>
              <a:defRPr sz="2000"/>
            </a:lvl5pPr>
            <a:lvl6pPr marL="2285382" indent="0">
              <a:buNone/>
              <a:defRPr sz="2000"/>
            </a:lvl6pPr>
            <a:lvl7pPr marL="2742450" indent="0">
              <a:buNone/>
              <a:defRPr sz="2000"/>
            </a:lvl7pPr>
            <a:lvl8pPr marL="3199520" indent="0">
              <a:buNone/>
              <a:defRPr sz="2000"/>
            </a:lvl8pPr>
            <a:lvl9pPr marL="3656591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51"/>
            <a:ext cx="5486400" cy="804863"/>
          </a:xfrm>
        </p:spPr>
        <p:txBody>
          <a:bodyPr/>
          <a:lstStyle>
            <a:lvl1pPr marL="0" indent="0">
              <a:buNone/>
              <a:defRPr sz="1500"/>
            </a:lvl1pPr>
            <a:lvl2pPr marL="457071" indent="0">
              <a:buNone/>
              <a:defRPr sz="1200"/>
            </a:lvl2pPr>
            <a:lvl3pPr marL="914150" indent="0">
              <a:buNone/>
              <a:defRPr sz="1100"/>
            </a:lvl3pPr>
            <a:lvl4pPr marL="1371226" indent="0">
              <a:buNone/>
              <a:defRPr sz="900"/>
            </a:lvl4pPr>
            <a:lvl5pPr marL="1828301" indent="0">
              <a:buNone/>
              <a:defRPr sz="900"/>
            </a:lvl5pPr>
            <a:lvl6pPr marL="2285382" indent="0">
              <a:buNone/>
              <a:defRPr sz="900"/>
            </a:lvl6pPr>
            <a:lvl7pPr marL="2742450" indent="0">
              <a:buNone/>
              <a:defRPr sz="900"/>
            </a:lvl7pPr>
            <a:lvl8pPr marL="3199520" indent="0">
              <a:buNone/>
              <a:defRPr sz="900"/>
            </a:lvl8pPr>
            <a:lvl9pPr marL="365659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7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theme" Target="../theme/theme7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18" tIns="45718" rIns="91418" bIns="4571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18" tIns="45718" rIns="91418" bIns="4571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18" tIns="45718" rIns="91418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18" tIns="45718" rIns="91418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18" tIns="45718" rIns="91418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15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10" indent="-342810" algn="l" defTabSz="91415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45" indent="-285677" algn="l" defTabSz="91415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690" indent="-228541" algn="l" defTabSz="91415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760" indent="-228541" algn="l" defTabSz="91415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831" indent="-228541" algn="l" defTabSz="91415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910" indent="-228541" algn="l" defTabSz="91415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986" indent="-228541" algn="l" defTabSz="91415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061" indent="-228541" algn="l" defTabSz="91415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142" indent="-228541" algn="l" defTabSz="91415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5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71" algn="l" defTabSz="91415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50" algn="l" defTabSz="91415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26" algn="l" defTabSz="91415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01" algn="l" defTabSz="91415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82" algn="l" defTabSz="91415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450" algn="l" defTabSz="91415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520" algn="l" defTabSz="91415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591" algn="l" defTabSz="91415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sldNum="0" hdr="0" ftr="0" dt="0"/>
  <p:txStyles>
    <p:titleStyle>
      <a:lvl1pPr algn="ctr" defTabSz="914128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02" indent="-342802" algn="l" defTabSz="91412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70" algn="l" defTabSz="914128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662" indent="-228536" algn="l" defTabSz="914128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6" algn="l" defTabSz="914128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779" indent="-228536" algn="l" defTabSz="914128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8" indent="-228536" algn="l" defTabSz="91412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912" indent="-228536" algn="l" defTabSz="91412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6" indent="-228536" algn="l" defTabSz="91412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046" indent="-228536" algn="l" defTabSz="91412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59" algn="l" defTabSz="91412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28" algn="l" defTabSz="91412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92" algn="l" defTabSz="91412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6" algn="l" defTabSz="91412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26" algn="l" defTabSz="91412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82" algn="l" defTabSz="91412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99" algn="l" defTabSz="91412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hf sldNum="0" hdr="0" ftr="0" dt="0"/>
  <p:txStyles>
    <p:titleStyle>
      <a:lvl1pPr algn="ctr" defTabSz="914196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26" indent="-342826" algn="l" defTabSz="914196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83" indent="-285690" algn="l" defTabSz="914196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46" indent="-228552" algn="l" defTabSz="91419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840" indent="-228552" algn="l" defTabSz="914196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935" indent="-228552" algn="l" defTabSz="914196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036" indent="-228552" algn="l" defTabSz="9141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34" indent="-228552" algn="l" defTabSz="9141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232" indent="-228552" algn="l" defTabSz="9141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334" indent="-228552" algn="l" defTabSz="9141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9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95" algn="l" defTabSz="91419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96" algn="l" defTabSz="91419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94" algn="l" defTabSz="91419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92" algn="l" defTabSz="91419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94" algn="l" defTabSz="91419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86" algn="l" defTabSz="91419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80" algn="l" defTabSz="91419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775" algn="l" defTabSz="91419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hf sldNum="0" hdr="0" ftr="0" dt="0"/>
  <p:txStyles>
    <p:titleStyle>
      <a:lvl1pPr algn="ctr" defTabSz="914286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8" indent="-342858" algn="l" defTabSz="914286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57" indent="-285717" algn="l" defTabSz="914286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58" indent="-228573" algn="l" defTabSz="91428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00" indent="-228573" algn="l" defTabSz="914286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43" indent="-228573" algn="l" defTabSz="914286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86" indent="-228573" algn="l" defTabSz="91428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30" indent="-228573" algn="l" defTabSz="91428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73" indent="-228573" algn="l" defTabSz="91428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18" indent="-228573" algn="l" defTabSz="91428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8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3" algn="l" defTabSz="91428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86" algn="l" defTabSz="91428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0" algn="l" defTabSz="91428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73" algn="l" defTabSz="91428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18" algn="l" defTabSz="91428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58" algn="l" defTabSz="91428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algn="l" defTabSz="91428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43" algn="l" defTabSz="91428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000015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4" indent="-228584" algn="l" defTabSz="914332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5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1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8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47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hf sldNum="0" hdr="0" ftr="0" dt="0"/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000015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aas\Desktop\23568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1"/>
            <a:ext cx="9144000" cy="5410200"/>
          </a:xfrm>
          <a:prstGeom prst="rect">
            <a:avLst/>
          </a:prstGeom>
          <a:noFill/>
        </p:spPr>
      </p:pic>
      <p:sp>
        <p:nvSpPr>
          <p:cNvPr id="5" name="Title 2"/>
          <p:cNvSpPr txBox="1">
            <a:spLocks/>
          </p:cNvSpPr>
          <p:nvPr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7500"/>
          </a:bodyPr>
          <a:lstStyle/>
          <a:p>
            <a:pPr lvl="0" algn="ctr" rtl="1">
              <a:spcBef>
                <a:spcPct val="0"/>
              </a:spcBef>
            </a:pPr>
            <a:r>
              <a:rPr lang="fa-I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B Titr" pitchFamily="2" charset="-78"/>
              </a:rPr>
              <a:t>اینفوگرافی بیانات مقام معظم رهبری(مدظله العالی) در همایش ده‌ها هزار نفری «خدمت بسیجیان» در ورزشگاه آزادی (12/07/97)</a:t>
            </a:r>
            <a:endParaRPr kumimoji="0" lang="en-US" sz="32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dirty="0" smtClean="0">
                <a:solidFill>
                  <a:schemeClr val="tx2"/>
                </a:solidFill>
                <a:cs typeface="B Titr" pitchFamily="2" charset="-78"/>
              </a:rPr>
              <a:t>پیشتازی </a:t>
            </a:r>
            <a:r>
              <a:rPr lang="fa-IR" dirty="0" smtClean="0">
                <a:solidFill>
                  <a:srgbClr val="92D050"/>
                </a:solidFill>
                <a:cs typeface="B Titr" pitchFamily="2" charset="-78"/>
              </a:rPr>
              <a:t>جوانان</a:t>
            </a:r>
            <a:r>
              <a:rPr lang="fa-IR" dirty="0" smtClean="0">
                <a:solidFill>
                  <a:schemeClr val="tx2"/>
                </a:solidFill>
                <a:cs typeface="B Titr" pitchFamily="2" charset="-78"/>
              </a:rPr>
              <a:t> در</a:t>
            </a: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762000" y="1397000"/>
          <a:ext cx="7848600" cy="485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solidFill>
                  <a:schemeClr val="accent2"/>
                </a:solidFill>
                <a:cs typeface="B Titr" pitchFamily="2" charset="-78"/>
              </a:rPr>
              <a:t>مژده</a:t>
            </a:r>
            <a:r>
              <a:rPr lang="fa-IR" dirty="0" smtClean="0">
                <a:solidFill>
                  <a:schemeClr val="tx2"/>
                </a:solidFill>
                <a:cs typeface="B Titr" pitchFamily="2" charset="-78"/>
              </a:rPr>
              <a:t> </a:t>
            </a:r>
            <a:r>
              <a:rPr lang="fa-IR" dirty="0" smtClean="0">
                <a:solidFill>
                  <a:srgbClr val="00B0F0"/>
                </a:solidFill>
                <a:cs typeface="B Titr" pitchFamily="2" charset="-78"/>
              </a:rPr>
              <a:t>آینده کشور</a:t>
            </a:r>
            <a:endParaRPr lang="en-US" dirty="0">
              <a:solidFill>
                <a:srgbClr val="00B0F0"/>
              </a:solidFill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solidFill>
                  <a:schemeClr val="tx2"/>
                </a:solidFill>
                <a:cs typeface="B Titr" pitchFamily="2" charset="-78"/>
              </a:rPr>
              <a:t>راه پر پیچ و خم پیشرفت</a:t>
            </a: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8"/>
          <p:cNvSpPr>
            <a:spLocks/>
          </p:cNvSpPr>
          <p:nvPr/>
        </p:nvSpPr>
        <p:spPr bwMode="auto">
          <a:xfrm>
            <a:off x="5731669" y="3620872"/>
            <a:ext cx="1354931" cy="542925"/>
          </a:xfrm>
          <a:custGeom>
            <a:avLst/>
            <a:gdLst>
              <a:gd name="T0" fmla="*/ 0 w 770"/>
              <a:gd name="T1" fmla="*/ 0 h 264"/>
              <a:gd name="T2" fmla="*/ 725 w 770"/>
              <a:gd name="T3" fmla="*/ 0 h 264"/>
              <a:gd name="T4" fmla="*/ 770 w 770"/>
              <a:gd name="T5" fmla="*/ 45 h 264"/>
              <a:gd name="T6" fmla="*/ 770 w 770"/>
              <a:gd name="T7" fmla="*/ 218 h 264"/>
              <a:gd name="T8" fmla="*/ 725 w 770"/>
              <a:gd name="T9" fmla="*/ 264 h 264"/>
              <a:gd name="T10" fmla="*/ 0 w 770"/>
              <a:gd name="T11" fmla="*/ 264 h 264"/>
              <a:gd name="T12" fmla="*/ 0 w 770"/>
              <a:gd name="T13" fmla="*/ 0 h 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70" h="264">
                <a:moveTo>
                  <a:pt x="0" y="0"/>
                </a:moveTo>
                <a:cubicBezTo>
                  <a:pt x="725" y="0"/>
                  <a:pt x="725" y="0"/>
                  <a:pt x="725" y="0"/>
                </a:cubicBezTo>
                <a:cubicBezTo>
                  <a:pt x="750" y="0"/>
                  <a:pt x="770" y="21"/>
                  <a:pt x="770" y="45"/>
                </a:cubicBezTo>
                <a:cubicBezTo>
                  <a:pt x="770" y="218"/>
                  <a:pt x="770" y="218"/>
                  <a:pt x="770" y="218"/>
                </a:cubicBezTo>
                <a:cubicBezTo>
                  <a:pt x="770" y="243"/>
                  <a:pt x="750" y="264"/>
                  <a:pt x="725" y="264"/>
                </a:cubicBezTo>
                <a:cubicBezTo>
                  <a:pt x="0" y="264"/>
                  <a:pt x="0" y="264"/>
                  <a:pt x="0" y="264"/>
                </a:cubicBezTo>
                <a:cubicBezTo>
                  <a:pt x="0" y="0"/>
                  <a:pt x="0" y="0"/>
                  <a:pt x="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68576" tIns="34290" rIns="68576" bIns="34290" numCol="1" anchor="t" anchorCtr="0" compatLnSpc="1">
            <a:prstTxWarp prst="textNoShape">
              <a:avLst/>
            </a:prstTxWarp>
          </a:bodyPr>
          <a:lstStyle/>
          <a:p>
            <a:pPr defTabSz="914332"/>
            <a:endParaRPr lang="en-US" sz="1300" dirty="0">
              <a:solidFill>
                <a:srgbClr val="262626"/>
              </a:solidFill>
            </a:endParaRPr>
          </a:p>
        </p:txBody>
      </p:sp>
      <p:sp>
        <p:nvSpPr>
          <p:cNvPr id="12" name="Freeform 12"/>
          <p:cNvSpPr>
            <a:spLocks/>
          </p:cNvSpPr>
          <p:nvPr/>
        </p:nvSpPr>
        <p:spPr bwMode="auto">
          <a:xfrm>
            <a:off x="6310317" y="2713621"/>
            <a:ext cx="1578769" cy="541735"/>
          </a:xfrm>
          <a:custGeom>
            <a:avLst/>
            <a:gdLst>
              <a:gd name="T0" fmla="*/ 0 w 770"/>
              <a:gd name="T1" fmla="*/ 0 h 264"/>
              <a:gd name="T2" fmla="*/ 725 w 770"/>
              <a:gd name="T3" fmla="*/ 0 h 264"/>
              <a:gd name="T4" fmla="*/ 770 w 770"/>
              <a:gd name="T5" fmla="*/ 46 h 264"/>
              <a:gd name="T6" fmla="*/ 770 w 770"/>
              <a:gd name="T7" fmla="*/ 219 h 264"/>
              <a:gd name="T8" fmla="*/ 725 w 770"/>
              <a:gd name="T9" fmla="*/ 264 h 264"/>
              <a:gd name="T10" fmla="*/ 0 w 770"/>
              <a:gd name="T11" fmla="*/ 264 h 264"/>
              <a:gd name="T12" fmla="*/ 0 w 770"/>
              <a:gd name="T13" fmla="*/ 0 h 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70" h="264">
                <a:moveTo>
                  <a:pt x="0" y="0"/>
                </a:moveTo>
                <a:cubicBezTo>
                  <a:pt x="725" y="0"/>
                  <a:pt x="725" y="0"/>
                  <a:pt x="725" y="0"/>
                </a:cubicBezTo>
                <a:cubicBezTo>
                  <a:pt x="750" y="0"/>
                  <a:pt x="770" y="21"/>
                  <a:pt x="770" y="46"/>
                </a:cubicBezTo>
                <a:cubicBezTo>
                  <a:pt x="770" y="219"/>
                  <a:pt x="770" y="219"/>
                  <a:pt x="770" y="219"/>
                </a:cubicBezTo>
                <a:cubicBezTo>
                  <a:pt x="770" y="244"/>
                  <a:pt x="750" y="264"/>
                  <a:pt x="725" y="264"/>
                </a:cubicBezTo>
                <a:cubicBezTo>
                  <a:pt x="0" y="264"/>
                  <a:pt x="0" y="264"/>
                  <a:pt x="0" y="264"/>
                </a:cubicBezTo>
                <a:cubicBezTo>
                  <a:pt x="0" y="0"/>
                  <a:pt x="0" y="0"/>
                  <a:pt x="0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68576" tIns="34290" rIns="68576" bIns="34290" numCol="1" anchor="t" anchorCtr="0" compatLnSpc="1">
            <a:prstTxWarp prst="textNoShape">
              <a:avLst/>
            </a:prstTxWarp>
          </a:bodyPr>
          <a:lstStyle/>
          <a:p>
            <a:pPr defTabSz="914332"/>
            <a:endParaRPr lang="en-US" sz="1300" dirty="0">
              <a:solidFill>
                <a:srgbClr val="262626"/>
              </a:solidFill>
            </a:endParaRPr>
          </a:p>
        </p:txBody>
      </p:sp>
      <p:sp>
        <p:nvSpPr>
          <p:cNvPr id="16" name="Freeform 16"/>
          <p:cNvSpPr>
            <a:spLocks/>
          </p:cNvSpPr>
          <p:nvPr/>
        </p:nvSpPr>
        <p:spPr bwMode="auto">
          <a:xfrm>
            <a:off x="1833568" y="3620872"/>
            <a:ext cx="1578769" cy="542925"/>
          </a:xfrm>
          <a:custGeom>
            <a:avLst/>
            <a:gdLst>
              <a:gd name="T0" fmla="*/ 770 w 770"/>
              <a:gd name="T1" fmla="*/ 0 h 264"/>
              <a:gd name="T2" fmla="*/ 45 w 770"/>
              <a:gd name="T3" fmla="*/ 0 h 264"/>
              <a:gd name="T4" fmla="*/ 0 w 770"/>
              <a:gd name="T5" fmla="*/ 45 h 264"/>
              <a:gd name="T6" fmla="*/ 0 w 770"/>
              <a:gd name="T7" fmla="*/ 218 h 264"/>
              <a:gd name="T8" fmla="*/ 45 w 770"/>
              <a:gd name="T9" fmla="*/ 264 h 264"/>
              <a:gd name="T10" fmla="*/ 770 w 770"/>
              <a:gd name="T11" fmla="*/ 264 h 264"/>
              <a:gd name="T12" fmla="*/ 770 w 770"/>
              <a:gd name="T13" fmla="*/ 0 h 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70" h="264">
                <a:moveTo>
                  <a:pt x="770" y="0"/>
                </a:moveTo>
                <a:cubicBezTo>
                  <a:pt x="45" y="0"/>
                  <a:pt x="45" y="0"/>
                  <a:pt x="45" y="0"/>
                </a:cubicBezTo>
                <a:cubicBezTo>
                  <a:pt x="20" y="0"/>
                  <a:pt x="0" y="21"/>
                  <a:pt x="0" y="45"/>
                </a:cubicBezTo>
                <a:cubicBezTo>
                  <a:pt x="0" y="218"/>
                  <a:pt x="0" y="218"/>
                  <a:pt x="0" y="218"/>
                </a:cubicBezTo>
                <a:cubicBezTo>
                  <a:pt x="0" y="243"/>
                  <a:pt x="20" y="264"/>
                  <a:pt x="45" y="264"/>
                </a:cubicBezTo>
                <a:cubicBezTo>
                  <a:pt x="770" y="264"/>
                  <a:pt x="770" y="264"/>
                  <a:pt x="770" y="264"/>
                </a:cubicBezTo>
                <a:cubicBezTo>
                  <a:pt x="770" y="0"/>
                  <a:pt x="770" y="0"/>
                  <a:pt x="7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76" tIns="34290" rIns="68576" bIns="34290" numCol="1" anchor="t" anchorCtr="0" compatLnSpc="1">
            <a:prstTxWarp prst="textNoShape">
              <a:avLst/>
            </a:prstTxWarp>
          </a:bodyPr>
          <a:lstStyle/>
          <a:p>
            <a:pPr defTabSz="914332"/>
            <a:endParaRPr lang="en-US" sz="1300" dirty="0">
              <a:solidFill>
                <a:srgbClr val="262626"/>
              </a:solidFill>
            </a:endParaRPr>
          </a:p>
        </p:txBody>
      </p:sp>
      <p:grpSp>
        <p:nvGrpSpPr>
          <p:cNvPr id="4" name="Group 44"/>
          <p:cNvGrpSpPr/>
          <p:nvPr/>
        </p:nvGrpSpPr>
        <p:grpSpPr>
          <a:xfrm>
            <a:off x="3434957" y="3276781"/>
            <a:ext cx="1123951" cy="1231107"/>
            <a:chOff x="4579938" y="3019978"/>
            <a:chExt cx="1498600" cy="1641475"/>
          </a:xfrm>
        </p:grpSpPr>
        <p:sp>
          <p:nvSpPr>
            <p:cNvPr id="13" name="Freeform 13"/>
            <p:cNvSpPr>
              <a:spLocks/>
            </p:cNvSpPr>
            <p:nvPr/>
          </p:nvSpPr>
          <p:spPr bwMode="auto">
            <a:xfrm>
              <a:off x="5329238" y="3478765"/>
              <a:ext cx="749300" cy="1182688"/>
            </a:xfrm>
            <a:custGeom>
              <a:avLst/>
              <a:gdLst>
                <a:gd name="T0" fmla="*/ 472 w 472"/>
                <a:gd name="T1" fmla="*/ 0 h 745"/>
                <a:gd name="T2" fmla="*/ 472 w 472"/>
                <a:gd name="T3" fmla="*/ 456 h 745"/>
                <a:gd name="T4" fmla="*/ 0 w 472"/>
                <a:gd name="T5" fmla="*/ 745 h 745"/>
                <a:gd name="T6" fmla="*/ 0 w 472"/>
                <a:gd name="T7" fmla="*/ 290 h 745"/>
                <a:gd name="T8" fmla="*/ 472 w 472"/>
                <a:gd name="T9" fmla="*/ 0 h 745"/>
                <a:gd name="T10" fmla="*/ 472 w 472"/>
                <a:gd name="T11" fmla="*/ 0 h 7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2" h="745">
                  <a:moveTo>
                    <a:pt x="472" y="0"/>
                  </a:moveTo>
                  <a:lnTo>
                    <a:pt x="472" y="456"/>
                  </a:lnTo>
                  <a:lnTo>
                    <a:pt x="0" y="745"/>
                  </a:lnTo>
                  <a:lnTo>
                    <a:pt x="0" y="290"/>
                  </a:lnTo>
                  <a:lnTo>
                    <a:pt x="472" y="0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914332"/>
              <a:endParaRPr lang="en-US" sz="1300" dirty="0">
                <a:solidFill>
                  <a:srgbClr val="262626"/>
                </a:solidFill>
              </a:endParaRPr>
            </a:p>
          </p:txBody>
        </p:sp>
        <p:sp>
          <p:nvSpPr>
            <p:cNvPr id="14" name="Freeform 14"/>
            <p:cNvSpPr>
              <a:spLocks/>
            </p:cNvSpPr>
            <p:nvPr/>
          </p:nvSpPr>
          <p:spPr bwMode="auto">
            <a:xfrm>
              <a:off x="4579938" y="3478765"/>
              <a:ext cx="749300" cy="1182688"/>
            </a:xfrm>
            <a:custGeom>
              <a:avLst/>
              <a:gdLst>
                <a:gd name="T0" fmla="*/ 472 w 472"/>
                <a:gd name="T1" fmla="*/ 745 h 745"/>
                <a:gd name="T2" fmla="*/ 472 w 472"/>
                <a:gd name="T3" fmla="*/ 290 h 745"/>
                <a:gd name="T4" fmla="*/ 0 w 472"/>
                <a:gd name="T5" fmla="*/ 0 h 745"/>
                <a:gd name="T6" fmla="*/ 0 w 472"/>
                <a:gd name="T7" fmla="*/ 456 h 745"/>
                <a:gd name="T8" fmla="*/ 472 w 472"/>
                <a:gd name="T9" fmla="*/ 745 h 745"/>
                <a:gd name="T10" fmla="*/ 472 w 472"/>
                <a:gd name="T11" fmla="*/ 745 h 7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2" h="745">
                  <a:moveTo>
                    <a:pt x="472" y="745"/>
                  </a:moveTo>
                  <a:lnTo>
                    <a:pt x="472" y="290"/>
                  </a:lnTo>
                  <a:lnTo>
                    <a:pt x="0" y="0"/>
                  </a:lnTo>
                  <a:lnTo>
                    <a:pt x="0" y="456"/>
                  </a:lnTo>
                  <a:lnTo>
                    <a:pt x="472" y="745"/>
                  </a:lnTo>
                  <a:lnTo>
                    <a:pt x="472" y="74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914332"/>
              <a:endParaRPr lang="en-US" sz="1300" dirty="0">
                <a:solidFill>
                  <a:srgbClr val="262626"/>
                </a:solidFill>
              </a:endParaRPr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auto">
            <a:xfrm>
              <a:off x="4579938" y="3019978"/>
              <a:ext cx="1498600" cy="919163"/>
            </a:xfrm>
            <a:custGeom>
              <a:avLst/>
              <a:gdLst>
                <a:gd name="T0" fmla="*/ 472 w 944"/>
                <a:gd name="T1" fmla="*/ 579 h 579"/>
                <a:gd name="T2" fmla="*/ 944 w 944"/>
                <a:gd name="T3" fmla="*/ 289 h 579"/>
                <a:gd name="T4" fmla="*/ 472 w 944"/>
                <a:gd name="T5" fmla="*/ 0 h 579"/>
                <a:gd name="T6" fmla="*/ 0 w 944"/>
                <a:gd name="T7" fmla="*/ 289 h 579"/>
                <a:gd name="T8" fmla="*/ 472 w 944"/>
                <a:gd name="T9" fmla="*/ 579 h 579"/>
                <a:gd name="T10" fmla="*/ 472 w 944"/>
                <a:gd name="T11" fmla="*/ 579 h 5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44" h="579">
                  <a:moveTo>
                    <a:pt x="472" y="579"/>
                  </a:moveTo>
                  <a:lnTo>
                    <a:pt x="944" y="289"/>
                  </a:lnTo>
                  <a:lnTo>
                    <a:pt x="472" y="0"/>
                  </a:lnTo>
                  <a:lnTo>
                    <a:pt x="0" y="289"/>
                  </a:lnTo>
                  <a:lnTo>
                    <a:pt x="472" y="579"/>
                  </a:lnTo>
                  <a:lnTo>
                    <a:pt x="472" y="579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914332"/>
              <a:endParaRPr lang="en-US" sz="1300" dirty="0">
                <a:solidFill>
                  <a:srgbClr val="262626"/>
                </a:solidFill>
              </a:endParaRPr>
            </a:p>
          </p:txBody>
        </p:sp>
        <p:sp>
          <p:nvSpPr>
            <p:cNvPr id="17" name="Freeform 17"/>
            <p:cNvSpPr>
              <a:spLocks/>
            </p:cNvSpPr>
            <p:nvPr/>
          </p:nvSpPr>
          <p:spPr bwMode="auto">
            <a:xfrm>
              <a:off x="4795838" y="3920090"/>
              <a:ext cx="171450" cy="344488"/>
            </a:xfrm>
            <a:custGeom>
              <a:avLst/>
              <a:gdLst>
                <a:gd name="T0" fmla="*/ 108 w 108"/>
                <a:gd name="T1" fmla="*/ 217 h 217"/>
                <a:gd name="T2" fmla="*/ 0 w 108"/>
                <a:gd name="T3" fmla="*/ 60 h 217"/>
                <a:gd name="T4" fmla="*/ 108 w 108"/>
                <a:gd name="T5" fmla="*/ 0 h 217"/>
                <a:gd name="T6" fmla="*/ 108 w 108"/>
                <a:gd name="T7" fmla="*/ 217 h 217"/>
                <a:gd name="T8" fmla="*/ 108 w 108"/>
                <a:gd name="T9" fmla="*/ 217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217">
                  <a:moveTo>
                    <a:pt x="108" y="217"/>
                  </a:moveTo>
                  <a:lnTo>
                    <a:pt x="0" y="60"/>
                  </a:lnTo>
                  <a:lnTo>
                    <a:pt x="108" y="0"/>
                  </a:lnTo>
                  <a:lnTo>
                    <a:pt x="108" y="217"/>
                  </a:lnTo>
                  <a:lnTo>
                    <a:pt x="108" y="217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914332"/>
              <a:endParaRPr lang="en-US" sz="1300" dirty="0">
                <a:solidFill>
                  <a:srgbClr val="262626"/>
                </a:solidFill>
              </a:endParaRPr>
            </a:p>
          </p:txBody>
        </p:sp>
      </p:grpSp>
      <p:sp>
        <p:nvSpPr>
          <p:cNvPr id="21" name="Freeform 21"/>
          <p:cNvSpPr>
            <a:spLocks/>
          </p:cNvSpPr>
          <p:nvPr/>
        </p:nvSpPr>
        <p:spPr bwMode="auto">
          <a:xfrm>
            <a:off x="5157791" y="4529323"/>
            <a:ext cx="1319212" cy="541735"/>
          </a:xfrm>
          <a:custGeom>
            <a:avLst/>
            <a:gdLst>
              <a:gd name="T0" fmla="*/ 0 w 770"/>
              <a:gd name="T1" fmla="*/ 0 h 264"/>
              <a:gd name="T2" fmla="*/ 725 w 770"/>
              <a:gd name="T3" fmla="*/ 0 h 264"/>
              <a:gd name="T4" fmla="*/ 770 w 770"/>
              <a:gd name="T5" fmla="*/ 46 h 264"/>
              <a:gd name="T6" fmla="*/ 770 w 770"/>
              <a:gd name="T7" fmla="*/ 219 h 264"/>
              <a:gd name="T8" fmla="*/ 725 w 770"/>
              <a:gd name="T9" fmla="*/ 264 h 264"/>
              <a:gd name="T10" fmla="*/ 0 w 770"/>
              <a:gd name="T11" fmla="*/ 264 h 264"/>
              <a:gd name="T12" fmla="*/ 0 w 770"/>
              <a:gd name="T13" fmla="*/ 0 h 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70" h="264">
                <a:moveTo>
                  <a:pt x="0" y="0"/>
                </a:moveTo>
                <a:cubicBezTo>
                  <a:pt x="725" y="0"/>
                  <a:pt x="725" y="0"/>
                  <a:pt x="725" y="0"/>
                </a:cubicBezTo>
                <a:cubicBezTo>
                  <a:pt x="750" y="0"/>
                  <a:pt x="770" y="21"/>
                  <a:pt x="770" y="46"/>
                </a:cubicBezTo>
                <a:cubicBezTo>
                  <a:pt x="770" y="219"/>
                  <a:pt x="770" y="219"/>
                  <a:pt x="770" y="219"/>
                </a:cubicBezTo>
                <a:cubicBezTo>
                  <a:pt x="770" y="244"/>
                  <a:pt x="750" y="264"/>
                  <a:pt x="725" y="264"/>
                </a:cubicBezTo>
                <a:cubicBezTo>
                  <a:pt x="0" y="264"/>
                  <a:pt x="0" y="264"/>
                  <a:pt x="0" y="264"/>
                </a:cubicBezTo>
                <a:cubicBezTo>
                  <a:pt x="0" y="0"/>
                  <a:pt x="0" y="0"/>
                  <a:pt x="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76" tIns="34290" rIns="68576" bIns="34290" numCol="1" anchor="t" anchorCtr="0" compatLnSpc="1">
            <a:prstTxWarp prst="textNoShape">
              <a:avLst/>
            </a:prstTxWarp>
          </a:bodyPr>
          <a:lstStyle/>
          <a:p>
            <a:pPr defTabSz="914332"/>
            <a:endParaRPr lang="en-US" sz="1300" dirty="0">
              <a:solidFill>
                <a:srgbClr val="262626"/>
              </a:solidFill>
            </a:endParaRPr>
          </a:p>
        </p:txBody>
      </p:sp>
      <p:sp>
        <p:nvSpPr>
          <p:cNvPr id="22" name="Freeform 22"/>
          <p:cNvSpPr>
            <a:spLocks/>
          </p:cNvSpPr>
          <p:nvPr/>
        </p:nvSpPr>
        <p:spPr bwMode="auto">
          <a:xfrm>
            <a:off x="2514600" y="4529323"/>
            <a:ext cx="1471613" cy="541735"/>
          </a:xfrm>
          <a:custGeom>
            <a:avLst/>
            <a:gdLst>
              <a:gd name="T0" fmla="*/ 770 w 770"/>
              <a:gd name="T1" fmla="*/ 0 h 264"/>
              <a:gd name="T2" fmla="*/ 46 w 770"/>
              <a:gd name="T3" fmla="*/ 0 h 264"/>
              <a:gd name="T4" fmla="*/ 0 w 770"/>
              <a:gd name="T5" fmla="*/ 46 h 264"/>
              <a:gd name="T6" fmla="*/ 0 w 770"/>
              <a:gd name="T7" fmla="*/ 219 h 264"/>
              <a:gd name="T8" fmla="*/ 46 w 770"/>
              <a:gd name="T9" fmla="*/ 264 h 264"/>
              <a:gd name="T10" fmla="*/ 770 w 770"/>
              <a:gd name="T11" fmla="*/ 264 h 264"/>
              <a:gd name="T12" fmla="*/ 770 w 770"/>
              <a:gd name="T13" fmla="*/ 0 h 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70" h="264">
                <a:moveTo>
                  <a:pt x="770" y="0"/>
                </a:moveTo>
                <a:cubicBezTo>
                  <a:pt x="46" y="0"/>
                  <a:pt x="46" y="0"/>
                  <a:pt x="46" y="0"/>
                </a:cubicBezTo>
                <a:cubicBezTo>
                  <a:pt x="21" y="0"/>
                  <a:pt x="0" y="21"/>
                  <a:pt x="0" y="46"/>
                </a:cubicBezTo>
                <a:cubicBezTo>
                  <a:pt x="0" y="219"/>
                  <a:pt x="0" y="219"/>
                  <a:pt x="0" y="219"/>
                </a:cubicBezTo>
                <a:cubicBezTo>
                  <a:pt x="0" y="244"/>
                  <a:pt x="21" y="264"/>
                  <a:pt x="46" y="264"/>
                </a:cubicBezTo>
                <a:cubicBezTo>
                  <a:pt x="770" y="264"/>
                  <a:pt x="770" y="264"/>
                  <a:pt x="770" y="264"/>
                </a:cubicBezTo>
                <a:cubicBezTo>
                  <a:pt x="770" y="0"/>
                  <a:pt x="770" y="0"/>
                  <a:pt x="77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76" tIns="34290" rIns="68576" bIns="34290" numCol="1" anchor="t" anchorCtr="0" compatLnSpc="1">
            <a:prstTxWarp prst="textNoShape">
              <a:avLst/>
            </a:prstTxWarp>
          </a:bodyPr>
          <a:lstStyle/>
          <a:p>
            <a:pPr defTabSz="914332"/>
            <a:endParaRPr lang="en-US" sz="1300" dirty="0">
              <a:solidFill>
                <a:srgbClr val="262626"/>
              </a:solidFill>
            </a:endParaRPr>
          </a:p>
        </p:txBody>
      </p:sp>
      <p:grpSp>
        <p:nvGrpSpPr>
          <p:cNvPr id="30" name="Group 48"/>
          <p:cNvGrpSpPr/>
          <p:nvPr/>
        </p:nvGrpSpPr>
        <p:grpSpPr>
          <a:xfrm>
            <a:off x="4011219" y="4184042"/>
            <a:ext cx="1123951" cy="1232297"/>
            <a:chOff x="5348288" y="4229653"/>
            <a:chExt cx="1498600" cy="1643063"/>
          </a:xfrm>
        </p:grpSpPr>
        <p:sp>
          <p:nvSpPr>
            <p:cNvPr id="18" name="Freeform 18"/>
            <p:cNvSpPr>
              <a:spLocks/>
            </p:cNvSpPr>
            <p:nvPr/>
          </p:nvSpPr>
          <p:spPr bwMode="auto">
            <a:xfrm>
              <a:off x="5348288" y="4690028"/>
              <a:ext cx="749300" cy="1182688"/>
            </a:xfrm>
            <a:custGeom>
              <a:avLst/>
              <a:gdLst>
                <a:gd name="T0" fmla="*/ 0 w 472"/>
                <a:gd name="T1" fmla="*/ 0 h 745"/>
                <a:gd name="T2" fmla="*/ 0 w 472"/>
                <a:gd name="T3" fmla="*/ 455 h 745"/>
                <a:gd name="T4" fmla="*/ 472 w 472"/>
                <a:gd name="T5" fmla="*/ 745 h 745"/>
                <a:gd name="T6" fmla="*/ 472 w 472"/>
                <a:gd name="T7" fmla="*/ 289 h 745"/>
                <a:gd name="T8" fmla="*/ 0 w 472"/>
                <a:gd name="T9" fmla="*/ 0 h 745"/>
                <a:gd name="T10" fmla="*/ 0 w 472"/>
                <a:gd name="T11" fmla="*/ 0 h 7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2" h="745">
                  <a:moveTo>
                    <a:pt x="0" y="0"/>
                  </a:moveTo>
                  <a:lnTo>
                    <a:pt x="0" y="455"/>
                  </a:lnTo>
                  <a:lnTo>
                    <a:pt x="472" y="745"/>
                  </a:lnTo>
                  <a:lnTo>
                    <a:pt x="472" y="289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914332"/>
              <a:endParaRPr lang="en-US" sz="1300" dirty="0">
                <a:solidFill>
                  <a:srgbClr val="262626"/>
                </a:solidFill>
              </a:endParaRPr>
            </a:p>
          </p:txBody>
        </p:sp>
        <p:grpSp>
          <p:nvGrpSpPr>
            <p:cNvPr id="45" name="Group 45"/>
            <p:cNvGrpSpPr/>
            <p:nvPr/>
          </p:nvGrpSpPr>
          <p:grpSpPr>
            <a:xfrm>
              <a:off x="5348288" y="4229653"/>
              <a:ext cx="1498600" cy="1643063"/>
              <a:chOff x="5348288" y="4229653"/>
              <a:chExt cx="1498600" cy="1643063"/>
            </a:xfrm>
          </p:grpSpPr>
          <p:sp>
            <p:nvSpPr>
              <p:cNvPr id="19" name="Freeform 19"/>
              <p:cNvSpPr>
                <a:spLocks/>
              </p:cNvSpPr>
              <p:nvPr/>
            </p:nvSpPr>
            <p:spPr bwMode="auto">
              <a:xfrm>
                <a:off x="6097588" y="4690028"/>
                <a:ext cx="749300" cy="1182688"/>
              </a:xfrm>
              <a:custGeom>
                <a:avLst/>
                <a:gdLst>
                  <a:gd name="T0" fmla="*/ 0 w 472"/>
                  <a:gd name="T1" fmla="*/ 745 h 745"/>
                  <a:gd name="T2" fmla="*/ 0 w 472"/>
                  <a:gd name="T3" fmla="*/ 289 h 745"/>
                  <a:gd name="T4" fmla="*/ 472 w 472"/>
                  <a:gd name="T5" fmla="*/ 0 h 745"/>
                  <a:gd name="T6" fmla="*/ 470 w 472"/>
                  <a:gd name="T7" fmla="*/ 455 h 745"/>
                  <a:gd name="T8" fmla="*/ 0 w 472"/>
                  <a:gd name="T9" fmla="*/ 745 h 745"/>
                  <a:gd name="T10" fmla="*/ 0 w 472"/>
                  <a:gd name="T11" fmla="*/ 745 h 7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2" h="745">
                    <a:moveTo>
                      <a:pt x="0" y="745"/>
                    </a:moveTo>
                    <a:lnTo>
                      <a:pt x="0" y="289"/>
                    </a:lnTo>
                    <a:lnTo>
                      <a:pt x="472" y="0"/>
                    </a:lnTo>
                    <a:lnTo>
                      <a:pt x="470" y="455"/>
                    </a:lnTo>
                    <a:lnTo>
                      <a:pt x="0" y="745"/>
                    </a:lnTo>
                    <a:lnTo>
                      <a:pt x="0" y="745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914332"/>
                <a:endParaRPr lang="en-US" sz="1300" dirty="0">
                  <a:solidFill>
                    <a:srgbClr val="262626"/>
                  </a:solidFill>
                </a:endParaRPr>
              </a:p>
            </p:txBody>
          </p:sp>
          <p:sp>
            <p:nvSpPr>
              <p:cNvPr id="20" name="Freeform 20"/>
              <p:cNvSpPr>
                <a:spLocks/>
              </p:cNvSpPr>
              <p:nvPr/>
            </p:nvSpPr>
            <p:spPr bwMode="auto">
              <a:xfrm>
                <a:off x="5348288" y="4229653"/>
                <a:ext cx="1498600" cy="919163"/>
              </a:xfrm>
              <a:custGeom>
                <a:avLst/>
                <a:gdLst>
                  <a:gd name="T0" fmla="*/ 472 w 944"/>
                  <a:gd name="T1" fmla="*/ 579 h 579"/>
                  <a:gd name="T2" fmla="*/ 0 w 944"/>
                  <a:gd name="T3" fmla="*/ 290 h 579"/>
                  <a:gd name="T4" fmla="*/ 472 w 944"/>
                  <a:gd name="T5" fmla="*/ 0 h 579"/>
                  <a:gd name="T6" fmla="*/ 944 w 944"/>
                  <a:gd name="T7" fmla="*/ 290 h 579"/>
                  <a:gd name="T8" fmla="*/ 472 w 944"/>
                  <a:gd name="T9" fmla="*/ 579 h 579"/>
                  <a:gd name="T10" fmla="*/ 472 w 944"/>
                  <a:gd name="T11" fmla="*/ 579 h 5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44" h="579">
                    <a:moveTo>
                      <a:pt x="472" y="579"/>
                    </a:moveTo>
                    <a:lnTo>
                      <a:pt x="0" y="290"/>
                    </a:lnTo>
                    <a:lnTo>
                      <a:pt x="472" y="0"/>
                    </a:lnTo>
                    <a:lnTo>
                      <a:pt x="944" y="290"/>
                    </a:lnTo>
                    <a:lnTo>
                      <a:pt x="472" y="579"/>
                    </a:lnTo>
                    <a:lnTo>
                      <a:pt x="472" y="579"/>
                    </a:lnTo>
                    <a:close/>
                  </a:path>
                </a:pathLst>
              </a:cu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914332"/>
                <a:endParaRPr lang="en-US" sz="1300" dirty="0">
                  <a:solidFill>
                    <a:srgbClr val="262626"/>
                  </a:solidFill>
                </a:endParaRPr>
              </a:p>
            </p:txBody>
          </p:sp>
          <p:sp>
            <p:nvSpPr>
              <p:cNvPr id="23" name="Freeform 23"/>
              <p:cNvSpPr>
                <a:spLocks/>
              </p:cNvSpPr>
              <p:nvPr/>
            </p:nvSpPr>
            <p:spPr bwMode="auto">
              <a:xfrm>
                <a:off x="6419850" y="5136115"/>
                <a:ext cx="173038" cy="344488"/>
              </a:xfrm>
              <a:custGeom>
                <a:avLst/>
                <a:gdLst>
                  <a:gd name="T0" fmla="*/ 0 w 109"/>
                  <a:gd name="T1" fmla="*/ 217 h 217"/>
                  <a:gd name="T2" fmla="*/ 109 w 109"/>
                  <a:gd name="T3" fmla="*/ 60 h 217"/>
                  <a:gd name="T4" fmla="*/ 0 w 109"/>
                  <a:gd name="T5" fmla="*/ 0 h 217"/>
                  <a:gd name="T6" fmla="*/ 0 w 109"/>
                  <a:gd name="T7" fmla="*/ 217 h 217"/>
                  <a:gd name="T8" fmla="*/ 0 w 109"/>
                  <a:gd name="T9" fmla="*/ 217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9" h="217">
                    <a:moveTo>
                      <a:pt x="0" y="217"/>
                    </a:moveTo>
                    <a:lnTo>
                      <a:pt x="109" y="60"/>
                    </a:lnTo>
                    <a:lnTo>
                      <a:pt x="0" y="0"/>
                    </a:lnTo>
                    <a:lnTo>
                      <a:pt x="0" y="217"/>
                    </a:lnTo>
                    <a:lnTo>
                      <a:pt x="0" y="217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914332"/>
                <a:endParaRPr lang="en-US" sz="1300" dirty="0">
                  <a:solidFill>
                    <a:srgbClr val="262626"/>
                  </a:solidFill>
                </a:endParaRPr>
              </a:p>
            </p:txBody>
          </p:sp>
          <p:sp>
            <p:nvSpPr>
              <p:cNvPr id="24" name="Freeform 24"/>
              <p:cNvSpPr>
                <a:spLocks/>
              </p:cNvSpPr>
              <p:nvPr/>
            </p:nvSpPr>
            <p:spPr bwMode="auto">
              <a:xfrm>
                <a:off x="5578475" y="5136115"/>
                <a:ext cx="171450" cy="344488"/>
              </a:xfrm>
              <a:custGeom>
                <a:avLst/>
                <a:gdLst>
                  <a:gd name="T0" fmla="*/ 108 w 108"/>
                  <a:gd name="T1" fmla="*/ 217 h 217"/>
                  <a:gd name="T2" fmla="*/ 0 w 108"/>
                  <a:gd name="T3" fmla="*/ 60 h 217"/>
                  <a:gd name="T4" fmla="*/ 108 w 108"/>
                  <a:gd name="T5" fmla="*/ 0 h 217"/>
                  <a:gd name="T6" fmla="*/ 108 w 108"/>
                  <a:gd name="T7" fmla="*/ 217 h 217"/>
                  <a:gd name="T8" fmla="*/ 108 w 108"/>
                  <a:gd name="T9" fmla="*/ 217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8" h="217">
                    <a:moveTo>
                      <a:pt x="108" y="217"/>
                    </a:moveTo>
                    <a:lnTo>
                      <a:pt x="0" y="60"/>
                    </a:lnTo>
                    <a:lnTo>
                      <a:pt x="108" y="0"/>
                    </a:lnTo>
                    <a:lnTo>
                      <a:pt x="108" y="217"/>
                    </a:lnTo>
                    <a:lnTo>
                      <a:pt x="108" y="217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914332"/>
                <a:endParaRPr lang="en-US" sz="1300" dirty="0">
                  <a:solidFill>
                    <a:srgbClr val="262626"/>
                  </a:solidFill>
                </a:endParaRPr>
              </a:p>
            </p:txBody>
          </p:sp>
        </p:grpSp>
      </p:grpSp>
      <p:sp>
        <p:nvSpPr>
          <p:cNvPr id="28" name="Freeform 28"/>
          <p:cNvSpPr>
            <a:spLocks/>
          </p:cNvSpPr>
          <p:nvPr/>
        </p:nvSpPr>
        <p:spPr bwMode="auto">
          <a:xfrm>
            <a:off x="1252541" y="2713621"/>
            <a:ext cx="1581151" cy="541735"/>
          </a:xfrm>
          <a:custGeom>
            <a:avLst/>
            <a:gdLst>
              <a:gd name="T0" fmla="*/ 771 w 771"/>
              <a:gd name="T1" fmla="*/ 0 h 264"/>
              <a:gd name="T2" fmla="*/ 46 w 771"/>
              <a:gd name="T3" fmla="*/ 0 h 264"/>
              <a:gd name="T4" fmla="*/ 0 w 771"/>
              <a:gd name="T5" fmla="*/ 46 h 264"/>
              <a:gd name="T6" fmla="*/ 0 w 771"/>
              <a:gd name="T7" fmla="*/ 219 h 264"/>
              <a:gd name="T8" fmla="*/ 46 w 771"/>
              <a:gd name="T9" fmla="*/ 264 h 264"/>
              <a:gd name="T10" fmla="*/ 771 w 771"/>
              <a:gd name="T11" fmla="*/ 264 h 264"/>
              <a:gd name="T12" fmla="*/ 771 w 771"/>
              <a:gd name="T13" fmla="*/ 0 h 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71" h="264">
                <a:moveTo>
                  <a:pt x="771" y="0"/>
                </a:moveTo>
                <a:cubicBezTo>
                  <a:pt x="46" y="0"/>
                  <a:pt x="46" y="0"/>
                  <a:pt x="46" y="0"/>
                </a:cubicBezTo>
                <a:cubicBezTo>
                  <a:pt x="21" y="0"/>
                  <a:pt x="0" y="21"/>
                  <a:pt x="0" y="46"/>
                </a:cubicBezTo>
                <a:cubicBezTo>
                  <a:pt x="0" y="219"/>
                  <a:pt x="0" y="219"/>
                  <a:pt x="0" y="219"/>
                </a:cubicBezTo>
                <a:cubicBezTo>
                  <a:pt x="0" y="244"/>
                  <a:pt x="21" y="264"/>
                  <a:pt x="46" y="264"/>
                </a:cubicBezTo>
                <a:cubicBezTo>
                  <a:pt x="771" y="264"/>
                  <a:pt x="771" y="264"/>
                  <a:pt x="771" y="264"/>
                </a:cubicBezTo>
                <a:cubicBezTo>
                  <a:pt x="771" y="0"/>
                  <a:pt x="771" y="0"/>
                  <a:pt x="77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76" tIns="34290" rIns="68576" bIns="34290" numCol="1" anchor="t" anchorCtr="0" compatLnSpc="1">
            <a:prstTxWarp prst="textNoShape">
              <a:avLst/>
            </a:prstTxWarp>
          </a:bodyPr>
          <a:lstStyle/>
          <a:p>
            <a:pPr defTabSz="914332"/>
            <a:endParaRPr lang="en-US" sz="1300" dirty="0">
              <a:solidFill>
                <a:srgbClr val="262626"/>
              </a:solidFill>
            </a:endParaRPr>
          </a:p>
        </p:txBody>
      </p:sp>
      <p:grpSp>
        <p:nvGrpSpPr>
          <p:cNvPr id="46" name="Group 3"/>
          <p:cNvGrpSpPr/>
          <p:nvPr/>
        </p:nvGrpSpPr>
        <p:grpSpPr>
          <a:xfrm>
            <a:off x="2853933" y="2368340"/>
            <a:ext cx="1123951" cy="1232297"/>
            <a:chOff x="3805238" y="1808715"/>
            <a:chExt cx="1498600" cy="1643063"/>
          </a:xfrm>
        </p:grpSpPr>
        <p:sp>
          <p:nvSpPr>
            <p:cNvPr id="25" name="Freeform 25"/>
            <p:cNvSpPr>
              <a:spLocks/>
            </p:cNvSpPr>
            <p:nvPr/>
          </p:nvSpPr>
          <p:spPr bwMode="auto">
            <a:xfrm>
              <a:off x="4554538" y="2269090"/>
              <a:ext cx="749300" cy="1182688"/>
            </a:xfrm>
            <a:custGeom>
              <a:avLst/>
              <a:gdLst>
                <a:gd name="T0" fmla="*/ 472 w 472"/>
                <a:gd name="T1" fmla="*/ 0 h 745"/>
                <a:gd name="T2" fmla="*/ 472 w 472"/>
                <a:gd name="T3" fmla="*/ 455 h 745"/>
                <a:gd name="T4" fmla="*/ 2 w 472"/>
                <a:gd name="T5" fmla="*/ 745 h 745"/>
                <a:gd name="T6" fmla="*/ 0 w 472"/>
                <a:gd name="T7" fmla="*/ 290 h 745"/>
                <a:gd name="T8" fmla="*/ 472 w 472"/>
                <a:gd name="T9" fmla="*/ 0 h 745"/>
                <a:gd name="T10" fmla="*/ 472 w 472"/>
                <a:gd name="T11" fmla="*/ 0 h 7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2" h="745">
                  <a:moveTo>
                    <a:pt x="472" y="0"/>
                  </a:moveTo>
                  <a:lnTo>
                    <a:pt x="472" y="455"/>
                  </a:lnTo>
                  <a:lnTo>
                    <a:pt x="2" y="745"/>
                  </a:lnTo>
                  <a:lnTo>
                    <a:pt x="0" y="290"/>
                  </a:lnTo>
                  <a:lnTo>
                    <a:pt x="472" y="0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914332"/>
              <a:endParaRPr lang="en-US" sz="1300" dirty="0">
                <a:solidFill>
                  <a:srgbClr val="262626"/>
                </a:solidFill>
              </a:endParaRPr>
            </a:p>
          </p:txBody>
        </p:sp>
        <p:sp>
          <p:nvSpPr>
            <p:cNvPr id="26" name="Freeform 26"/>
            <p:cNvSpPr>
              <a:spLocks/>
            </p:cNvSpPr>
            <p:nvPr/>
          </p:nvSpPr>
          <p:spPr bwMode="auto">
            <a:xfrm>
              <a:off x="3805238" y="2269090"/>
              <a:ext cx="752475" cy="1182688"/>
            </a:xfrm>
            <a:custGeom>
              <a:avLst/>
              <a:gdLst>
                <a:gd name="T0" fmla="*/ 474 w 474"/>
                <a:gd name="T1" fmla="*/ 745 h 745"/>
                <a:gd name="T2" fmla="*/ 472 w 474"/>
                <a:gd name="T3" fmla="*/ 290 h 745"/>
                <a:gd name="T4" fmla="*/ 0 w 474"/>
                <a:gd name="T5" fmla="*/ 0 h 745"/>
                <a:gd name="T6" fmla="*/ 2 w 474"/>
                <a:gd name="T7" fmla="*/ 455 h 745"/>
                <a:gd name="T8" fmla="*/ 474 w 474"/>
                <a:gd name="T9" fmla="*/ 745 h 745"/>
                <a:gd name="T10" fmla="*/ 474 w 474"/>
                <a:gd name="T11" fmla="*/ 745 h 7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4" h="745">
                  <a:moveTo>
                    <a:pt x="474" y="745"/>
                  </a:moveTo>
                  <a:lnTo>
                    <a:pt x="472" y="290"/>
                  </a:lnTo>
                  <a:lnTo>
                    <a:pt x="0" y="0"/>
                  </a:lnTo>
                  <a:lnTo>
                    <a:pt x="2" y="455"/>
                  </a:lnTo>
                  <a:lnTo>
                    <a:pt x="474" y="745"/>
                  </a:lnTo>
                  <a:lnTo>
                    <a:pt x="474" y="7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914332"/>
              <a:endParaRPr lang="en-US" sz="1300" dirty="0">
                <a:solidFill>
                  <a:srgbClr val="262626"/>
                </a:solidFill>
              </a:endParaRPr>
            </a:p>
          </p:txBody>
        </p:sp>
        <p:sp>
          <p:nvSpPr>
            <p:cNvPr id="27" name="Freeform 27"/>
            <p:cNvSpPr>
              <a:spLocks/>
            </p:cNvSpPr>
            <p:nvPr/>
          </p:nvSpPr>
          <p:spPr bwMode="auto">
            <a:xfrm>
              <a:off x="3805238" y="1808715"/>
              <a:ext cx="1498600" cy="920750"/>
            </a:xfrm>
            <a:custGeom>
              <a:avLst/>
              <a:gdLst>
                <a:gd name="T0" fmla="*/ 472 w 944"/>
                <a:gd name="T1" fmla="*/ 580 h 580"/>
                <a:gd name="T2" fmla="*/ 944 w 944"/>
                <a:gd name="T3" fmla="*/ 290 h 580"/>
                <a:gd name="T4" fmla="*/ 472 w 944"/>
                <a:gd name="T5" fmla="*/ 0 h 580"/>
                <a:gd name="T6" fmla="*/ 0 w 944"/>
                <a:gd name="T7" fmla="*/ 290 h 580"/>
                <a:gd name="T8" fmla="*/ 472 w 944"/>
                <a:gd name="T9" fmla="*/ 580 h 580"/>
                <a:gd name="T10" fmla="*/ 472 w 944"/>
                <a:gd name="T11" fmla="*/ 580 h 5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44" h="580">
                  <a:moveTo>
                    <a:pt x="472" y="580"/>
                  </a:moveTo>
                  <a:lnTo>
                    <a:pt x="944" y="290"/>
                  </a:lnTo>
                  <a:lnTo>
                    <a:pt x="472" y="0"/>
                  </a:lnTo>
                  <a:lnTo>
                    <a:pt x="0" y="290"/>
                  </a:lnTo>
                  <a:lnTo>
                    <a:pt x="472" y="580"/>
                  </a:lnTo>
                  <a:lnTo>
                    <a:pt x="472" y="58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914332"/>
              <a:endParaRPr lang="en-US" sz="1300" dirty="0">
                <a:solidFill>
                  <a:srgbClr val="262626"/>
                </a:solidFill>
              </a:endParaRPr>
            </a:p>
          </p:txBody>
        </p:sp>
        <p:sp>
          <p:nvSpPr>
            <p:cNvPr id="29" name="Freeform 29"/>
            <p:cNvSpPr>
              <a:spLocks/>
            </p:cNvSpPr>
            <p:nvPr/>
          </p:nvSpPr>
          <p:spPr bwMode="auto">
            <a:xfrm>
              <a:off x="4051300" y="2715178"/>
              <a:ext cx="173038" cy="344488"/>
            </a:xfrm>
            <a:custGeom>
              <a:avLst/>
              <a:gdLst>
                <a:gd name="T0" fmla="*/ 109 w 109"/>
                <a:gd name="T1" fmla="*/ 217 h 217"/>
                <a:gd name="T2" fmla="*/ 0 w 109"/>
                <a:gd name="T3" fmla="*/ 61 h 217"/>
                <a:gd name="T4" fmla="*/ 109 w 109"/>
                <a:gd name="T5" fmla="*/ 0 h 217"/>
                <a:gd name="T6" fmla="*/ 109 w 109"/>
                <a:gd name="T7" fmla="*/ 217 h 217"/>
                <a:gd name="T8" fmla="*/ 109 w 109"/>
                <a:gd name="T9" fmla="*/ 217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" h="217">
                  <a:moveTo>
                    <a:pt x="109" y="217"/>
                  </a:moveTo>
                  <a:lnTo>
                    <a:pt x="0" y="61"/>
                  </a:lnTo>
                  <a:lnTo>
                    <a:pt x="109" y="0"/>
                  </a:lnTo>
                  <a:lnTo>
                    <a:pt x="109" y="217"/>
                  </a:lnTo>
                  <a:lnTo>
                    <a:pt x="109" y="217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914332"/>
              <a:endParaRPr lang="en-US" sz="1300" dirty="0">
                <a:solidFill>
                  <a:srgbClr val="262626"/>
                </a:solidFill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4585101" y="3276781"/>
            <a:ext cx="1123951" cy="1231107"/>
            <a:chOff x="6113463" y="3019978"/>
            <a:chExt cx="1498600" cy="1641475"/>
          </a:xfrm>
        </p:grpSpPr>
        <p:sp>
          <p:nvSpPr>
            <p:cNvPr id="5" name="Freeform 5"/>
            <p:cNvSpPr>
              <a:spLocks/>
            </p:cNvSpPr>
            <p:nvPr/>
          </p:nvSpPr>
          <p:spPr bwMode="auto">
            <a:xfrm>
              <a:off x="6113463" y="3478765"/>
              <a:ext cx="749300" cy="1182688"/>
            </a:xfrm>
            <a:custGeom>
              <a:avLst/>
              <a:gdLst>
                <a:gd name="T0" fmla="*/ 0 w 472"/>
                <a:gd name="T1" fmla="*/ 0 h 745"/>
                <a:gd name="T2" fmla="*/ 0 w 472"/>
                <a:gd name="T3" fmla="*/ 456 h 745"/>
                <a:gd name="T4" fmla="*/ 472 w 472"/>
                <a:gd name="T5" fmla="*/ 745 h 745"/>
                <a:gd name="T6" fmla="*/ 472 w 472"/>
                <a:gd name="T7" fmla="*/ 290 h 745"/>
                <a:gd name="T8" fmla="*/ 0 w 472"/>
                <a:gd name="T9" fmla="*/ 0 h 745"/>
                <a:gd name="T10" fmla="*/ 0 w 472"/>
                <a:gd name="T11" fmla="*/ 0 h 7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2" h="745">
                  <a:moveTo>
                    <a:pt x="0" y="0"/>
                  </a:moveTo>
                  <a:lnTo>
                    <a:pt x="0" y="456"/>
                  </a:lnTo>
                  <a:lnTo>
                    <a:pt x="472" y="745"/>
                  </a:lnTo>
                  <a:lnTo>
                    <a:pt x="472" y="29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914332"/>
              <a:endParaRPr lang="en-US" sz="1300" dirty="0">
                <a:solidFill>
                  <a:srgbClr val="262626"/>
                </a:solidFill>
              </a:endParaRPr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6862763" y="3478765"/>
              <a:ext cx="749300" cy="1182688"/>
            </a:xfrm>
            <a:custGeom>
              <a:avLst/>
              <a:gdLst>
                <a:gd name="T0" fmla="*/ 0 w 472"/>
                <a:gd name="T1" fmla="*/ 745 h 745"/>
                <a:gd name="T2" fmla="*/ 0 w 472"/>
                <a:gd name="T3" fmla="*/ 290 h 745"/>
                <a:gd name="T4" fmla="*/ 472 w 472"/>
                <a:gd name="T5" fmla="*/ 0 h 745"/>
                <a:gd name="T6" fmla="*/ 472 w 472"/>
                <a:gd name="T7" fmla="*/ 456 h 745"/>
                <a:gd name="T8" fmla="*/ 0 w 472"/>
                <a:gd name="T9" fmla="*/ 745 h 745"/>
                <a:gd name="T10" fmla="*/ 0 w 472"/>
                <a:gd name="T11" fmla="*/ 745 h 7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2" h="745">
                  <a:moveTo>
                    <a:pt x="0" y="745"/>
                  </a:moveTo>
                  <a:lnTo>
                    <a:pt x="0" y="290"/>
                  </a:lnTo>
                  <a:lnTo>
                    <a:pt x="472" y="0"/>
                  </a:lnTo>
                  <a:lnTo>
                    <a:pt x="472" y="456"/>
                  </a:lnTo>
                  <a:lnTo>
                    <a:pt x="0" y="745"/>
                  </a:lnTo>
                  <a:lnTo>
                    <a:pt x="0" y="745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914332"/>
              <a:endParaRPr lang="en-US" sz="1300" dirty="0">
                <a:solidFill>
                  <a:srgbClr val="262626"/>
                </a:solidFill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6113463" y="3019978"/>
              <a:ext cx="1498600" cy="919163"/>
            </a:xfrm>
            <a:custGeom>
              <a:avLst/>
              <a:gdLst>
                <a:gd name="T0" fmla="*/ 472 w 944"/>
                <a:gd name="T1" fmla="*/ 579 h 579"/>
                <a:gd name="T2" fmla="*/ 0 w 944"/>
                <a:gd name="T3" fmla="*/ 289 h 579"/>
                <a:gd name="T4" fmla="*/ 472 w 944"/>
                <a:gd name="T5" fmla="*/ 0 h 579"/>
                <a:gd name="T6" fmla="*/ 944 w 944"/>
                <a:gd name="T7" fmla="*/ 289 h 579"/>
                <a:gd name="T8" fmla="*/ 472 w 944"/>
                <a:gd name="T9" fmla="*/ 579 h 579"/>
                <a:gd name="T10" fmla="*/ 472 w 944"/>
                <a:gd name="T11" fmla="*/ 579 h 5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44" h="579">
                  <a:moveTo>
                    <a:pt x="472" y="579"/>
                  </a:moveTo>
                  <a:lnTo>
                    <a:pt x="0" y="289"/>
                  </a:lnTo>
                  <a:lnTo>
                    <a:pt x="472" y="0"/>
                  </a:lnTo>
                  <a:lnTo>
                    <a:pt x="944" y="289"/>
                  </a:lnTo>
                  <a:lnTo>
                    <a:pt x="472" y="579"/>
                  </a:lnTo>
                  <a:lnTo>
                    <a:pt x="472" y="579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914332"/>
              <a:endParaRPr lang="en-US" sz="1300" dirty="0">
                <a:solidFill>
                  <a:srgbClr val="262626"/>
                </a:solidFill>
              </a:endParaRPr>
            </a:p>
          </p:txBody>
        </p:sp>
        <p:sp>
          <p:nvSpPr>
            <p:cNvPr id="31" name="Freeform 23"/>
            <p:cNvSpPr>
              <a:spLocks/>
            </p:cNvSpPr>
            <p:nvPr/>
          </p:nvSpPr>
          <p:spPr bwMode="auto">
            <a:xfrm>
              <a:off x="7173119" y="3898659"/>
              <a:ext cx="173038" cy="344488"/>
            </a:xfrm>
            <a:custGeom>
              <a:avLst/>
              <a:gdLst>
                <a:gd name="T0" fmla="*/ 0 w 109"/>
                <a:gd name="T1" fmla="*/ 217 h 217"/>
                <a:gd name="T2" fmla="*/ 109 w 109"/>
                <a:gd name="T3" fmla="*/ 60 h 217"/>
                <a:gd name="T4" fmla="*/ 0 w 109"/>
                <a:gd name="T5" fmla="*/ 0 h 217"/>
                <a:gd name="T6" fmla="*/ 0 w 109"/>
                <a:gd name="T7" fmla="*/ 217 h 217"/>
                <a:gd name="T8" fmla="*/ 0 w 109"/>
                <a:gd name="T9" fmla="*/ 217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" h="217">
                  <a:moveTo>
                    <a:pt x="0" y="217"/>
                  </a:moveTo>
                  <a:lnTo>
                    <a:pt x="109" y="60"/>
                  </a:lnTo>
                  <a:lnTo>
                    <a:pt x="0" y="0"/>
                  </a:lnTo>
                  <a:lnTo>
                    <a:pt x="0" y="217"/>
                  </a:lnTo>
                  <a:lnTo>
                    <a:pt x="0" y="217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914332"/>
              <a:endParaRPr lang="en-US" sz="1300" dirty="0">
                <a:solidFill>
                  <a:srgbClr val="262626"/>
                </a:solidFill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163745" y="2368340"/>
            <a:ext cx="1123951" cy="1232297"/>
            <a:chOff x="6884988" y="1808715"/>
            <a:chExt cx="1498600" cy="1643063"/>
          </a:xfrm>
        </p:grpSpPr>
        <p:sp>
          <p:nvSpPr>
            <p:cNvPr id="9" name="Freeform 9"/>
            <p:cNvSpPr>
              <a:spLocks/>
            </p:cNvSpPr>
            <p:nvPr/>
          </p:nvSpPr>
          <p:spPr bwMode="auto">
            <a:xfrm>
              <a:off x="6884988" y="2269090"/>
              <a:ext cx="749300" cy="1182688"/>
            </a:xfrm>
            <a:custGeom>
              <a:avLst/>
              <a:gdLst>
                <a:gd name="T0" fmla="*/ 0 w 472"/>
                <a:gd name="T1" fmla="*/ 0 h 745"/>
                <a:gd name="T2" fmla="*/ 0 w 472"/>
                <a:gd name="T3" fmla="*/ 455 h 745"/>
                <a:gd name="T4" fmla="*/ 472 w 472"/>
                <a:gd name="T5" fmla="*/ 745 h 745"/>
                <a:gd name="T6" fmla="*/ 472 w 472"/>
                <a:gd name="T7" fmla="*/ 290 h 745"/>
                <a:gd name="T8" fmla="*/ 0 w 472"/>
                <a:gd name="T9" fmla="*/ 0 h 745"/>
                <a:gd name="T10" fmla="*/ 0 w 472"/>
                <a:gd name="T11" fmla="*/ 0 h 7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2" h="745">
                  <a:moveTo>
                    <a:pt x="0" y="0"/>
                  </a:moveTo>
                  <a:lnTo>
                    <a:pt x="0" y="455"/>
                  </a:lnTo>
                  <a:lnTo>
                    <a:pt x="472" y="745"/>
                  </a:lnTo>
                  <a:lnTo>
                    <a:pt x="472" y="29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914332"/>
              <a:endParaRPr lang="en-US" sz="1300" dirty="0">
                <a:solidFill>
                  <a:srgbClr val="262626"/>
                </a:solidFill>
              </a:endParaRPr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auto">
            <a:xfrm>
              <a:off x="7634288" y="2269090"/>
              <a:ext cx="749300" cy="1182688"/>
            </a:xfrm>
            <a:custGeom>
              <a:avLst/>
              <a:gdLst>
                <a:gd name="T0" fmla="*/ 0 w 472"/>
                <a:gd name="T1" fmla="*/ 745 h 745"/>
                <a:gd name="T2" fmla="*/ 0 w 472"/>
                <a:gd name="T3" fmla="*/ 290 h 745"/>
                <a:gd name="T4" fmla="*/ 472 w 472"/>
                <a:gd name="T5" fmla="*/ 0 h 745"/>
                <a:gd name="T6" fmla="*/ 472 w 472"/>
                <a:gd name="T7" fmla="*/ 455 h 745"/>
                <a:gd name="T8" fmla="*/ 0 w 472"/>
                <a:gd name="T9" fmla="*/ 745 h 745"/>
                <a:gd name="T10" fmla="*/ 0 w 472"/>
                <a:gd name="T11" fmla="*/ 745 h 7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2" h="745">
                  <a:moveTo>
                    <a:pt x="0" y="745"/>
                  </a:moveTo>
                  <a:lnTo>
                    <a:pt x="0" y="290"/>
                  </a:lnTo>
                  <a:lnTo>
                    <a:pt x="472" y="0"/>
                  </a:lnTo>
                  <a:lnTo>
                    <a:pt x="472" y="455"/>
                  </a:lnTo>
                  <a:lnTo>
                    <a:pt x="0" y="745"/>
                  </a:lnTo>
                  <a:lnTo>
                    <a:pt x="0" y="74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914332"/>
              <a:endParaRPr lang="en-US" sz="1300" dirty="0">
                <a:solidFill>
                  <a:srgbClr val="262626"/>
                </a:solidFill>
              </a:endParaRPr>
            </a:p>
          </p:txBody>
        </p:sp>
        <p:sp>
          <p:nvSpPr>
            <p:cNvPr id="11" name="Freeform 11"/>
            <p:cNvSpPr>
              <a:spLocks/>
            </p:cNvSpPr>
            <p:nvPr/>
          </p:nvSpPr>
          <p:spPr bwMode="auto">
            <a:xfrm>
              <a:off x="6884988" y="1808715"/>
              <a:ext cx="1498600" cy="920750"/>
            </a:xfrm>
            <a:custGeom>
              <a:avLst/>
              <a:gdLst>
                <a:gd name="T0" fmla="*/ 472 w 944"/>
                <a:gd name="T1" fmla="*/ 580 h 580"/>
                <a:gd name="T2" fmla="*/ 0 w 944"/>
                <a:gd name="T3" fmla="*/ 290 h 580"/>
                <a:gd name="T4" fmla="*/ 472 w 944"/>
                <a:gd name="T5" fmla="*/ 0 h 580"/>
                <a:gd name="T6" fmla="*/ 944 w 944"/>
                <a:gd name="T7" fmla="*/ 290 h 580"/>
                <a:gd name="T8" fmla="*/ 472 w 944"/>
                <a:gd name="T9" fmla="*/ 580 h 580"/>
                <a:gd name="T10" fmla="*/ 472 w 944"/>
                <a:gd name="T11" fmla="*/ 580 h 5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44" h="580">
                  <a:moveTo>
                    <a:pt x="472" y="580"/>
                  </a:moveTo>
                  <a:lnTo>
                    <a:pt x="0" y="290"/>
                  </a:lnTo>
                  <a:lnTo>
                    <a:pt x="472" y="0"/>
                  </a:lnTo>
                  <a:lnTo>
                    <a:pt x="944" y="290"/>
                  </a:lnTo>
                  <a:lnTo>
                    <a:pt x="472" y="580"/>
                  </a:lnTo>
                  <a:lnTo>
                    <a:pt x="472" y="580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914332"/>
              <a:endParaRPr lang="en-US" sz="1300" dirty="0">
                <a:solidFill>
                  <a:srgbClr val="262626"/>
                </a:solidFill>
              </a:endParaRPr>
            </a:p>
          </p:txBody>
        </p:sp>
        <p:sp>
          <p:nvSpPr>
            <p:cNvPr id="32" name="Freeform 23"/>
            <p:cNvSpPr>
              <a:spLocks/>
            </p:cNvSpPr>
            <p:nvPr/>
          </p:nvSpPr>
          <p:spPr bwMode="auto">
            <a:xfrm>
              <a:off x="7929562" y="2715178"/>
              <a:ext cx="173038" cy="344488"/>
            </a:xfrm>
            <a:custGeom>
              <a:avLst/>
              <a:gdLst>
                <a:gd name="T0" fmla="*/ 0 w 109"/>
                <a:gd name="T1" fmla="*/ 217 h 217"/>
                <a:gd name="T2" fmla="*/ 109 w 109"/>
                <a:gd name="T3" fmla="*/ 60 h 217"/>
                <a:gd name="T4" fmla="*/ 0 w 109"/>
                <a:gd name="T5" fmla="*/ 0 h 217"/>
                <a:gd name="T6" fmla="*/ 0 w 109"/>
                <a:gd name="T7" fmla="*/ 217 h 217"/>
                <a:gd name="T8" fmla="*/ 0 w 109"/>
                <a:gd name="T9" fmla="*/ 217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" h="217">
                  <a:moveTo>
                    <a:pt x="0" y="217"/>
                  </a:moveTo>
                  <a:lnTo>
                    <a:pt x="109" y="60"/>
                  </a:lnTo>
                  <a:lnTo>
                    <a:pt x="0" y="0"/>
                  </a:lnTo>
                  <a:lnTo>
                    <a:pt x="0" y="217"/>
                  </a:lnTo>
                  <a:lnTo>
                    <a:pt x="0" y="217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914332"/>
              <a:endParaRPr lang="en-US" sz="1300" dirty="0">
                <a:solidFill>
                  <a:srgbClr val="262626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3" y="455085"/>
            <a:ext cx="8368364" cy="916515"/>
          </a:xfrm>
          <a:prstGeom prst="rect">
            <a:avLst/>
          </a:prstGeom>
        </p:spPr>
        <p:txBody>
          <a:bodyPr/>
          <a:lstStyle/>
          <a:p>
            <a:r>
              <a:rPr lang="fa-IR" dirty="0" smtClean="0">
                <a:solidFill>
                  <a:schemeClr val="tx2"/>
                </a:solidFill>
                <a:cs typeface="B Titr" pitchFamily="2" charset="-78"/>
              </a:rPr>
              <a:t>شرایط پیمودن مسیر پیشرفت و مقابله با موانع</a:t>
            </a:r>
            <a:endParaRPr lang="en-US" dirty="0"/>
          </a:p>
        </p:txBody>
      </p:sp>
      <p:sp>
        <p:nvSpPr>
          <p:cNvPr id="33" name="Inhaltsplatzhalter 4"/>
          <p:cNvSpPr txBox="1">
            <a:spLocks/>
          </p:cNvSpPr>
          <p:nvPr/>
        </p:nvSpPr>
        <p:spPr>
          <a:xfrm>
            <a:off x="5347828" y="5192489"/>
            <a:ext cx="1814973" cy="584775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1900" b="1" dirty="0" smtClean="0">
                <a:solidFill>
                  <a:srgbClr val="CC4E3D"/>
                </a:solidFill>
                <a:latin typeface="Roboto"/>
                <a:cs typeface="B Titr" pitchFamily="2" charset="-78"/>
              </a:rPr>
              <a:t>شناخت صحیح از عرصه نبرد</a:t>
            </a:r>
            <a:endParaRPr lang="en-US" sz="1100" dirty="0">
              <a:solidFill>
                <a:srgbClr val="FFFFFF">
                  <a:lumMod val="50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34" name="Inhaltsplatzhalter 4"/>
          <p:cNvSpPr txBox="1">
            <a:spLocks/>
          </p:cNvSpPr>
          <p:nvPr/>
        </p:nvSpPr>
        <p:spPr>
          <a:xfrm>
            <a:off x="829449" y="4298257"/>
            <a:ext cx="1457151" cy="584775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1900" b="1" dirty="0" smtClean="0">
                <a:solidFill>
                  <a:srgbClr val="A9C370"/>
                </a:solidFill>
                <a:latin typeface="Roboto"/>
                <a:cs typeface="B Titr" pitchFamily="2" charset="-78"/>
              </a:rPr>
              <a:t>اعتماد به نفس و عزم به ایستادگی</a:t>
            </a:r>
            <a:endParaRPr lang="en-US" sz="1100" dirty="0">
              <a:solidFill>
                <a:srgbClr val="FFFFFF">
                  <a:lumMod val="50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35" name="Inhaltsplatzhalter 4"/>
          <p:cNvSpPr txBox="1">
            <a:spLocks/>
          </p:cNvSpPr>
          <p:nvPr/>
        </p:nvSpPr>
        <p:spPr>
          <a:xfrm>
            <a:off x="1219200" y="5374375"/>
            <a:ext cx="2612741" cy="292388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1900" b="1" dirty="0" smtClean="0">
                <a:solidFill>
                  <a:srgbClr val="F5AE3B"/>
                </a:solidFill>
                <a:latin typeface="Roboto"/>
                <a:cs typeface="B Titr" pitchFamily="2" charset="-78"/>
              </a:rPr>
              <a:t>فهم درست از تهدید دشمن </a:t>
            </a:r>
            <a:endParaRPr lang="en-US" sz="1100" dirty="0">
              <a:solidFill>
                <a:srgbClr val="FFFFFF">
                  <a:lumMod val="50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36" name="Inhaltsplatzhalter 4"/>
          <p:cNvSpPr txBox="1">
            <a:spLocks/>
          </p:cNvSpPr>
          <p:nvPr/>
        </p:nvSpPr>
        <p:spPr>
          <a:xfrm>
            <a:off x="304804" y="3214445"/>
            <a:ext cx="1435185" cy="877163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1900" b="1" dirty="0" smtClean="0">
                <a:solidFill>
                  <a:srgbClr val="1AAD96"/>
                </a:solidFill>
                <a:latin typeface="Roboto"/>
                <a:cs typeface="B Titr" pitchFamily="2" charset="-78"/>
              </a:rPr>
              <a:t>درک و احساس وجود و حضور دشمن</a:t>
            </a:r>
            <a:endParaRPr lang="en-US" sz="1100" dirty="0">
              <a:solidFill>
                <a:srgbClr val="FFFFFF">
                  <a:lumMod val="50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41" name="Inhaltsplatzhalter 4"/>
          <p:cNvSpPr txBox="1">
            <a:spLocks/>
          </p:cNvSpPr>
          <p:nvPr/>
        </p:nvSpPr>
        <p:spPr>
          <a:xfrm>
            <a:off x="6705605" y="4298257"/>
            <a:ext cx="1904999" cy="584775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1900" b="1" dirty="0" smtClean="0">
                <a:solidFill>
                  <a:srgbClr val="56687C"/>
                </a:solidFill>
                <a:latin typeface="Roboto"/>
                <a:cs typeface="B Titr" pitchFamily="2" charset="-78"/>
              </a:rPr>
              <a:t>فهم صحیح واقعیت های ایران و جهان </a:t>
            </a:r>
            <a:endParaRPr lang="en-US" sz="1100" dirty="0">
              <a:solidFill>
                <a:srgbClr val="FFFFFF">
                  <a:lumMod val="50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42" name="Inhaltsplatzhalter 4"/>
          <p:cNvSpPr txBox="1">
            <a:spLocks/>
          </p:cNvSpPr>
          <p:nvPr/>
        </p:nvSpPr>
        <p:spPr>
          <a:xfrm>
            <a:off x="7162801" y="3275685"/>
            <a:ext cx="1730144" cy="877163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1900" b="1" dirty="0" smtClean="0">
                <a:solidFill>
                  <a:srgbClr val="94A4B5"/>
                </a:solidFill>
                <a:latin typeface="Roboto"/>
                <a:cs typeface="B Titr" pitchFamily="2" charset="-78"/>
              </a:rPr>
              <a:t>گرفتار نشدن در تصویر سازی های غلط</a:t>
            </a:r>
            <a:endParaRPr lang="en-US" sz="1900" dirty="0">
              <a:solidFill>
                <a:srgbClr val="FFFFFF">
                  <a:lumMod val="50000"/>
                </a:srgbClr>
              </a:solidFill>
              <a:latin typeface="Roboto"/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8539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accel="18000" decel="8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" presetClass="entr" presetSubtype="8" accel="18000" decel="8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" presetClass="entr" presetSubtype="2" accel="18000" decel="8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" presetClass="entr" presetSubtype="8" accel="18000" decel="8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" presetClass="entr" presetSubtype="2" accel="18000" decel="8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2" presetClass="entr" presetSubtype="8" accel="18000" decel="8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2" presetClass="entr" presetSubtype="2" accel="18000" decel="8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500"/>
                            </p:stCondLst>
                            <p:childTnLst>
                              <p:par>
                                <p:cTn id="52" presetID="2" presetClass="entr" presetSubtype="2" accel="18000" decel="8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000"/>
                            </p:stCondLst>
                            <p:childTnLst>
                              <p:par>
                                <p:cTn id="60" presetID="2" presetClass="entr" presetSubtype="2" accel="18000" decel="8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500"/>
                            </p:stCondLst>
                            <p:childTnLst>
                              <p:par>
                                <p:cTn id="65" presetID="2" presetClass="entr" presetSubtype="2" accel="18000" decel="8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0"/>
                            </p:stCondLst>
                            <p:childTnLst>
                              <p:par>
                                <p:cTn id="73" presetID="2" presetClass="entr" presetSubtype="2" accel="18000" decel="8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16" grpId="0" animBg="1"/>
      <p:bldP spid="21" grpId="0" animBg="1"/>
      <p:bldP spid="22" grpId="0" animBg="1"/>
      <p:bldP spid="28" grpId="0" animBg="1"/>
      <p:bldP spid="33" grpId="0"/>
      <p:bldP spid="34" grpId="0"/>
      <p:bldP spid="35" grpId="0"/>
      <p:bldP spid="36" grpId="0"/>
      <p:bldP spid="41" grpId="0"/>
      <p:bldP spid="4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609600" y="533400"/>
          <a:ext cx="8001000" cy="571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 flipH="1">
            <a:off x="1413044" y="3397290"/>
            <a:ext cx="1440189" cy="1440187"/>
            <a:chOff x="4682671" y="1787073"/>
            <a:chExt cx="3102430" cy="3102426"/>
          </a:xfrm>
        </p:grpSpPr>
        <p:sp>
          <p:nvSpPr>
            <p:cNvPr id="3" name="Oval 2"/>
            <p:cNvSpPr/>
            <p:nvPr/>
          </p:nvSpPr>
          <p:spPr>
            <a:xfrm rot="10800000">
              <a:off x="4682671" y="1787073"/>
              <a:ext cx="3102430" cy="3102426"/>
            </a:xfrm>
            <a:prstGeom prst="ellipse">
              <a:avLst/>
            </a:prstGeom>
            <a:ln w="28575" cap="rnd">
              <a:solidFill>
                <a:schemeClr val="bg1">
                  <a:lumMod val="8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14400"/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2" name="Arc 1"/>
            <p:cNvSpPr/>
            <p:nvPr/>
          </p:nvSpPr>
          <p:spPr>
            <a:xfrm rot="10800000">
              <a:off x="4682671" y="1787073"/>
              <a:ext cx="3102430" cy="3102426"/>
            </a:xfrm>
            <a:prstGeom prst="arc">
              <a:avLst>
                <a:gd name="adj1" fmla="val 3741073"/>
                <a:gd name="adj2" fmla="val 0"/>
              </a:avLst>
            </a:prstGeom>
            <a:ln w="136525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14400"/>
              <a:endParaRPr lang="en-US" sz="1350">
                <a:solidFill>
                  <a:srgbClr val="262626"/>
                </a:solidFill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 flipH="1">
            <a:off x="1224529" y="3208774"/>
            <a:ext cx="1817219" cy="1817216"/>
            <a:chOff x="4682671" y="1787073"/>
            <a:chExt cx="3102430" cy="3102426"/>
          </a:xfrm>
        </p:grpSpPr>
        <p:sp>
          <p:nvSpPr>
            <p:cNvPr id="6" name="Oval 5"/>
            <p:cNvSpPr/>
            <p:nvPr/>
          </p:nvSpPr>
          <p:spPr>
            <a:xfrm rot="10800000">
              <a:off x="4682671" y="1787073"/>
              <a:ext cx="3102430" cy="3102426"/>
            </a:xfrm>
            <a:prstGeom prst="ellipse">
              <a:avLst/>
            </a:prstGeom>
            <a:ln w="28575" cap="rnd">
              <a:solidFill>
                <a:schemeClr val="bg1">
                  <a:lumMod val="8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14400"/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7" name="Arc 6"/>
            <p:cNvSpPr/>
            <p:nvPr/>
          </p:nvSpPr>
          <p:spPr>
            <a:xfrm rot="10800000">
              <a:off x="4682671" y="1787073"/>
              <a:ext cx="3102430" cy="3102426"/>
            </a:xfrm>
            <a:prstGeom prst="arc">
              <a:avLst>
                <a:gd name="adj1" fmla="val 4712027"/>
                <a:gd name="adj2" fmla="val 0"/>
              </a:avLst>
            </a:prstGeom>
            <a:ln w="136525" cap="rnd">
              <a:solidFill>
                <a:schemeClr val="accent2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14400"/>
              <a:endParaRPr lang="en-US" sz="1350">
                <a:solidFill>
                  <a:srgbClr val="262626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 flipH="1">
            <a:off x="1043441" y="3027687"/>
            <a:ext cx="2179394" cy="2179390"/>
            <a:chOff x="4682671" y="1787073"/>
            <a:chExt cx="3102430" cy="3102426"/>
          </a:xfrm>
        </p:grpSpPr>
        <p:sp>
          <p:nvSpPr>
            <p:cNvPr id="9" name="Oval 8"/>
            <p:cNvSpPr/>
            <p:nvPr/>
          </p:nvSpPr>
          <p:spPr>
            <a:xfrm rot="10800000">
              <a:off x="4682671" y="1787073"/>
              <a:ext cx="3102430" cy="3102426"/>
            </a:xfrm>
            <a:prstGeom prst="ellipse">
              <a:avLst/>
            </a:prstGeom>
            <a:ln w="28575" cap="rnd">
              <a:solidFill>
                <a:schemeClr val="bg1">
                  <a:lumMod val="8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14400"/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10" name="Arc 9"/>
            <p:cNvSpPr/>
            <p:nvPr/>
          </p:nvSpPr>
          <p:spPr>
            <a:xfrm rot="10800000">
              <a:off x="4682671" y="1787073"/>
              <a:ext cx="3102430" cy="3102426"/>
            </a:xfrm>
            <a:prstGeom prst="arc">
              <a:avLst>
                <a:gd name="adj1" fmla="val 3622571"/>
                <a:gd name="adj2" fmla="val 0"/>
              </a:avLst>
            </a:prstGeom>
            <a:ln w="136525" cap="rnd">
              <a:solidFill>
                <a:schemeClr val="accent3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14400"/>
              <a:endParaRPr lang="en-US" sz="1350">
                <a:solidFill>
                  <a:srgbClr val="262626"/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 flipH="1">
            <a:off x="867120" y="2851366"/>
            <a:ext cx="2532037" cy="2532032"/>
            <a:chOff x="4682671" y="1787073"/>
            <a:chExt cx="3102430" cy="3102426"/>
          </a:xfrm>
        </p:grpSpPr>
        <p:sp>
          <p:nvSpPr>
            <p:cNvPr id="12" name="Oval 11"/>
            <p:cNvSpPr/>
            <p:nvPr/>
          </p:nvSpPr>
          <p:spPr>
            <a:xfrm rot="10800000">
              <a:off x="4682671" y="1787073"/>
              <a:ext cx="3102430" cy="3102426"/>
            </a:xfrm>
            <a:prstGeom prst="ellipse">
              <a:avLst/>
            </a:prstGeom>
            <a:ln w="28575" cap="rnd">
              <a:solidFill>
                <a:schemeClr val="bg1">
                  <a:lumMod val="8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14400"/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13" name="Arc 12"/>
            <p:cNvSpPr/>
            <p:nvPr/>
          </p:nvSpPr>
          <p:spPr>
            <a:xfrm rot="10800000">
              <a:off x="4682671" y="1787073"/>
              <a:ext cx="3102430" cy="3102426"/>
            </a:xfrm>
            <a:prstGeom prst="arc">
              <a:avLst>
                <a:gd name="adj1" fmla="val 7785756"/>
                <a:gd name="adj2" fmla="val 0"/>
              </a:avLst>
            </a:prstGeom>
            <a:ln w="136525" cap="rnd">
              <a:solidFill>
                <a:schemeClr val="accent4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14400"/>
              <a:endParaRPr lang="en-US" sz="1350">
                <a:solidFill>
                  <a:srgbClr val="262626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 flipH="1">
            <a:off x="670091" y="2654338"/>
            <a:ext cx="2926094" cy="2926088"/>
            <a:chOff x="4682671" y="1787073"/>
            <a:chExt cx="3102430" cy="3102426"/>
          </a:xfrm>
        </p:grpSpPr>
        <p:sp>
          <p:nvSpPr>
            <p:cNvPr id="15" name="Oval 14"/>
            <p:cNvSpPr/>
            <p:nvPr/>
          </p:nvSpPr>
          <p:spPr>
            <a:xfrm rot="10800000">
              <a:off x="4682671" y="1787073"/>
              <a:ext cx="3102430" cy="3102426"/>
            </a:xfrm>
            <a:prstGeom prst="ellipse">
              <a:avLst/>
            </a:prstGeom>
            <a:ln w="28575" cap="rnd">
              <a:solidFill>
                <a:schemeClr val="bg1">
                  <a:lumMod val="8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14400"/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16" name="Arc 15"/>
            <p:cNvSpPr/>
            <p:nvPr/>
          </p:nvSpPr>
          <p:spPr>
            <a:xfrm rot="10800000">
              <a:off x="4682671" y="1787073"/>
              <a:ext cx="3102430" cy="3102426"/>
            </a:xfrm>
            <a:prstGeom prst="arc">
              <a:avLst>
                <a:gd name="adj1" fmla="val 6469273"/>
                <a:gd name="adj2" fmla="val 0"/>
              </a:avLst>
            </a:prstGeom>
            <a:ln w="136525" cap="rnd">
              <a:solidFill>
                <a:schemeClr val="accent5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14400"/>
              <a:endParaRPr lang="en-US" sz="1350">
                <a:solidFill>
                  <a:srgbClr val="262626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 flipH="1">
            <a:off x="473063" y="2457310"/>
            <a:ext cx="3320151" cy="3320144"/>
            <a:chOff x="4682671" y="1787073"/>
            <a:chExt cx="3102430" cy="3102426"/>
          </a:xfrm>
        </p:grpSpPr>
        <p:sp>
          <p:nvSpPr>
            <p:cNvPr id="18" name="Oval 17"/>
            <p:cNvSpPr/>
            <p:nvPr/>
          </p:nvSpPr>
          <p:spPr>
            <a:xfrm rot="10800000">
              <a:off x="4682671" y="1787073"/>
              <a:ext cx="3102430" cy="3102426"/>
            </a:xfrm>
            <a:prstGeom prst="ellipse">
              <a:avLst/>
            </a:prstGeom>
            <a:ln w="28575" cap="rnd">
              <a:solidFill>
                <a:schemeClr val="bg1">
                  <a:lumMod val="8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14400"/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19" name="Arc 18"/>
            <p:cNvSpPr/>
            <p:nvPr/>
          </p:nvSpPr>
          <p:spPr>
            <a:xfrm rot="10800000">
              <a:off x="4682671" y="1787073"/>
              <a:ext cx="3102430" cy="3102426"/>
            </a:xfrm>
            <a:prstGeom prst="arc">
              <a:avLst>
                <a:gd name="adj1" fmla="val 8394362"/>
                <a:gd name="adj2" fmla="val 0"/>
              </a:avLst>
            </a:prstGeom>
            <a:ln w="136525" cap="rnd">
              <a:solidFill>
                <a:schemeClr val="accent6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14400"/>
              <a:endParaRPr lang="en-US" sz="1350">
                <a:solidFill>
                  <a:srgbClr val="262626"/>
                </a:solidFill>
              </a:endParaRPr>
            </a:p>
          </p:txBody>
        </p:sp>
      </p:grpSp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457200" y="609600"/>
            <a:ext cx="8368364" cy="660511"/>
          </a:xfrm>
          <a:prstGeom prst="rect">
            <a:avLst/>
          </a:prstGeom>
        </p:spPr>
        <p:txBody>
          <a:bodyPr/>
          <a:lstStyle/>
          <a:p>
            <a:r>
              <a:rPr lang="fa-IR" dirty="0" smtClean="0">
                <a:solidFill>
                  <a:schemeClr val="tx2"/>
                </a:solidFill>
                <a:cs typeface="B Titr" pitchFamily="2" charset="-78"/>
              </a:rPr>
              <a:t>لزوم شناخت و ارائه تصویری واقعی کشور و ملت ایران</a:t>
            </a:r>
            <a:endParaRPr lang="en-US" dirty="0"/>
          </a:p>
        </p:txBody>
      </p:sp>
      <p:sp>
        <p:nvSpPr>
          <p:cNvPr id="31" name="Inhaltsplatzhalter 4"/>
          <p:cNvSpPr txBox="1">
            <a:spLocks/>
          </p:cNvSpPr>
          <p:nvPr/>
        </p:nvSpPr>
        <p:spPr>
          <a:xfrm>
            <a:off x="3810000" y="2273716"/>
            <a:ext cx="4800600" cy="615553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2000" b="1" dirty="0" smtClean="0">
                <a:solidFill>
                  <a:srgbClr val="1AAD96"/>
                </a:solidFill>
                <a:latin typeface="Roboto"/>
                <a:cs typeface="B Titr" pitchFamily="2" charset="-78"/>
              </a:rPr>
              <a:t>*تحسین ملت ایران از سوی سیاستمداران بزرگ و مغزهای سنجیده </a:t>
            </a:r>
            <a:endParaRPr lang="en-US" sz="1100" dirty="0">
              <a:solidFill>
                <a:srgbClr val="FFFFFF">
                  <a:lumMod val="50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43" name="Inhaltsplatzhalter 4"/>
          <p:cNvSpPr txBox="1">
            <a:spLocks/>
          </p:cNvSpPr>
          <p:nvPr/>
        </p:nvSpPr>
        <p:spPr>
          <a:xfrm>
            <a:off x="4191000" y="2926557"/>
            <a:ext cx="4343400" cy="615553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2000" b="1" dirty="0" smtClean="0">
                <a:solidFill>
                  <a:srgbClr val="A9C370"/>
                </a:solidFill>
                <a:latin typeface="Roboto"/>
                <a:cs typeface="B Titr" pitchFamily="2" charset="-78"/>
              </a:rPr>
              <a:t>*ظرفیت های عظیم جغرافیایی،اقلیمی،نیروی انسانی و منابع زیرزمینی و روزمینی</a:t>
            </a:r>
            <a:endParaRPr lang="en-US" sz="1100" dirty="0">
              <a:solidFill>
                <a:srgbClr val="FFFFFF">
                  <a:lumMod val="50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53" name="Inhaltsplatzhalter 4"/>
          <p:cNvSpPr txBox="1">
            <a:spLocks/>
          </p:cNvSpPr>
          <p:nvPr/>
        </p:nvSpPr>
        <p:spPr>
          <a:xfrm>
            <a:off x="5105400" y="3657600"/>
            <a:ext cx="3376174" cy="307777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2000" b="1" dirty="0" smtClean="0">
                <a:solidFill>
                  <a:srgbClr val="F5AE3B"/>
                </a:solidFill>
                <a:latin typeface="Roboto"/>
                <a:cs typeface="B Titr" pitchFamily="2" charset="-78"/>
              </a:rPr>
              <a:t>*ظرفیت بالفعل جوانان مومن</a:t>
            </a:r>
            <a:endParaRPr lang="en-US" sz="1100" dirty="0">
              <a:solidFill>
                <a:srgbClr val="FFFFFF">
                  <a:lumMod val="50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61" name="Inhaltsplatzhalter 4"/>
          <p:cNvSpPr txBox="1">
            <a:spLocks/>
          </p:cNvSpPr>
          <p:nvPr/>
        </p:nvSpPr>
        <p:spPr>
          <a:xfrm>
            <a:off x="4419600" y="4226324"/>
            <a:ext cx="4114800" cy="307777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2000" b="1" dirty="0" smtClean="0">
                <a:solidFill>
                  <a:srgbClr val="CC4E3D"/>
                </a:solidFill>
                <a:latin typeface="Roboto"/>
                <a:cs typeface="B Titr" pitchFamily="2" charset="-78"/>
              </a:rPr>
              <a:t>*توسل دشمن به تحریم</a:t>
            </a:r>
            <a:endParaRPr lang="en-US" sz="1100" dirty="0">
              <a:solidFill>
                <a:srgbClr val="FFFFFF">
                  <a:lumMod val="50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67" name="Inhaltsplatzhalter 4"/>
          <p:cNvSpPr txBox="1">
            <a:spLocks/>
          </p:cNvSpPr>
          <p:nvPr/>
        </p:nvSpPr>
        <p:spPr>
          <a:xfrm>
            <a:off x="4191000" y="4856712"/>
            <a:ext cx="4343400" cy="307777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2000" b="1" dirty="0" smtClean="0">
                <a:solidFill>
                  <a:srgbClr val="56687C"/>
                </a:solidFill>
                <a:latin typeface="Roboto"/>
                <a:cs typeface="B Titr" pitchFamily="2" charset="-78"/>
              </a:rPr>
              <a:t>*مجموعه عظیم و مردمی بسیج در سراسر کشور</a:t>
            </a:r>
            <a:endParaRPr lang="en-US" sz="1100" dirty="0">
              <a:solidFill>
                <a:srgbClr val="FFFFFF">
                  <a:lumMod val="50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71" name="Inhaltsplatzhalter 4"/>
          <p:cNvSpPr txBox="1">
            <a:spLocks/>
          </p:cNvSpPr>
          <p:nvPr/>
        </p:nvSpPr>
        <p:spPr>
          <a:xfrm>
            <a:off x="3810000" y="5334000"/>
            <a:ext cx="4595374" cy="615553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2000" b="1" dirty="0" smtClean="0">
                <a:solidFill>
                  <a:srgbClr val="94A4B5"/>
                </a:solidFill>
                <a:latin typeface="Roboto"/>
                <a:cs typeface="B Titr" pitchFamily="2" charset="-78"/>
              </a:rPr>
              <a:t>*نقاط درخشان و برجسته گروه های جهادی،بسیج سازندگی</a:t>
            </a:r>
            <a:endParaRPr lang="en-US" sz="1100" dirty="0">
              <a:solidFill>
                <a:srgbClr val="FFFFFF">
                  <a:lumMod val="50000"/>
                </a:srgbClr>
              </a:solidFill>
              <a:latin typeface="Roboto"/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31763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5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" presetClass="entr" presetSubtype="2" accel="20000" decel="8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2" accel="20000" decel="8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2" accel="20000" decel="8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2" accel="20000" decel="8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2" accel="20000" decel="8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2" accel="20000" decel="8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43" grpId="0"/>
      <p:bldP spid="53" grpId="0"/>
      <p:bldP spid="61" grpId="0"/>
      <p:bldP spid="67" grpId="0"/>
      <p:bldP spid="7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solidFill>
                  <a:schemeClr val="tx2"/>
                </a:solidFill>
                <a:cs typeface="B Titr" pitchFamily="2" charset="-78"/>
              </a:rPr>
              <a:t>پایان سخن</a:t>
            </a:r>
            <a:endParaRPr lang="en-US" dirty="0">
              <a:solidFill>
                <a:schemeClr val="tx2"/>
              </a:solidFill>
              <a:cs typeface="B Titr" pitchFamily="2" charset="-78"/>
            </a:endParaRPr>
          </a:p>
        </p:txBody>
      </p:sp>
      <p:grpSp>
        <p:nvGrpSpPr>
          <p:cNvPr id="2" name="Group 87"/>
          <p:cNvGrpSpPr/>
          <p:nvPr/>
        </p:nvGrpSpPr>
        <p:grpSpPr>
          <a:xfrm>
            <a:off x="3340102" y="4140202"/>
            <a:ext cx="5268215" cy="1012825"/>
            <a:chOff x="3340100" y="3111500"/>
            <a:chExt cx="5268214" cy="1012825"/>
          </a:xfrm>
        </p:grpSpPr>
        <p:sp>
          <p:nvSpPr>
            <p:cNvPr id="45" name="Freeform 11"/>
            <p:cNvSpPr>
              <a:spLocks/>
            </p:cNvSpPr>
            <p:nvPr/>
          </p:nvSpPr>
          <p:spPr bwMode="auto">
            <a:xfrm>
              <a:off x="3889375" y="3111500"/>
              <a:ext cx="1371600" cy="847725"/>
            </a:xfrm>
            <a:custGeom>
              <a:avLst/>
              <a:gdLst>
                <a:gd name="T0" fmla="*/ 0 w 864"/>
                <a:gd name="T1" fmla="*/ 0 h 534"/>
                <a:gd name="T2" fmla="*/ 864 w 864"/>
                <a:gd name="T3" fmla="*/ 0 h 534"/>
                <a:gd name="T4" fmla="*/ 864 w 864"/>
                <a:gd name="T5" fmla="*/ 534 h 534"/>
                <a:gd name="T6" fmla="*/ 0 w 864"/>
                <a:gd name="T7" fmla="*/ 534 h 534"/>
                <a:gd name="T8" fmla="*/ 0 w 864"/>
                <a:gd name="T9" fmla="*/ 0 h 534"/>
                <a:gd name="T10" fmla="*/ 0 w 864"/>
                <a:gd name="T11" fmla="*/ 0 h 5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4" h="534">
                  <a:moveTo>
                    <a:pt x="0" y="0"/>
                  </a:moveTo>
                  <a:lnTo>
                    <a:pt x="864" y="0"/>
                  </a:lnTo>
                  <a:lnTo>
                    <a:pt x="864" y="534"/>
                  </a:lnTo>
                  <a:lnTo>
                    <a:pt x="0" y="53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14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46" name="Freeform 12"/>
            <p:cNvSpPr>
              <a:spLocks/>
            </p:cNvSpPr>
            <p:nvPr/>
          </p:nvSpPr>
          <p:spPr bwMode="auto">
            <a:xfrm>
              <a:off x="5260975" y="3111500"/>
              <a:ext cx="549275" cy="847725"/>
            </a:xfrm>
            <a:custGeom>
              <a:avLst/>
              <a:gdLst>
                <a:gd name="T0" fmla="*/ 0 w 346"/>
                <a:gd name="T1" fmla="*/ 0 h 534"/>
                <a:gd name="T2" fmla="*/ 346 w 346"/>
                <a:gd name="T3" fmla="*/ 104 h 534"/>
                <a:gd name="T4" fmla="*/ 346 w 346"/>
                <a:gd name="T5" fmla="*/ 534 h 534"/>
                <a:gd name="T6" fmla="*/ 0 w 346"/>
                <a:gd name="T7" fmla="*/ 534 h 534"/>
                <a:gd name="T8" fmla="*/ 0 w 346"/>
                <a:gd name="T9" fmla="*/ 0 h 534"/>
                <a:gd name="T10" fmla="*/ 0 w 346"/>
                <a:gd name="T11" fmla="*/ 0 h 534"/>
                <a:gd name="T12" fmla="*/ 0 w 346"/>
                <a:gd name="T13" fmla="*/ 0 h 5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6" h="534">
                  <a:moveTo>
                    <a:pt x="0" y="0"/>
                  </a:moveTo>
                  <a:lnTo>
                    <a:pt x="346" y="104"/>
                  </a:lnTo>
                  <a:lnTo>
                    <a:pt x="346" y="534"/>
                  </a:lnTo>
                  <a:lnTo>
                    <a:pt x="0" y="53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14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/>
          </p:nvSpPr>
          <p:spPr bwMode="auto">
            <a:xfrm>
              <a:off x="5810250" y="3276600"/>
              <a:ext cx="2798064" cy="682625"/>
            </a:xfrm>
            <a:custGeom>
              <a:avLst/>
              <a:gdLst>
                <a:gd name="T0" fmla="*/ 0 w 1508"/>
                <a:gd name="T1" fmla="*/ 0 h 430"/>
                <a:gd name="T2" fmla="*/ 1356 w 1508"/>
                <a:gd name="T3" fmla="*/ 0 h 430"/>
                <a:gd name="T4" fmla="*/ 1508 w 1508"/>
                <a:gd name="T5" fmla="*/ 216 h 430"/>
                <a:gd name="T6" fmla="*/ 1356 w 1508"/>
                <a:gd name="T7" fmla="*/ 430 h 430"/>
                <a:gd name="T8" fmla="*/ 0 w 1508"/>
                <a:gd name="T9" fmla="*/ 430 h 430"/>
                <a:gd name="T10" fmla="*/ 0 w 1508"/>
                <a:gd name="T11" fmla="*/ 0 h 430"/>
                <a:gd name="T12" fmla="*/ 0 w 1508"/>
                <a:gd name="T13" fmla="*/ 0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08" h="430">
                  <a:moveTo>
                    <a:pt x="0" y="0"/>
                  </a:moveTo>
                  <a:lnTo>
                    <a:pt x="1356" y="0"/>
                  </a:lnTo>
                  <a:lnTo>
                    <a:pt x="1508" y="216"/>
                  </a:lnTo>
                  <a:lnTo>
                    <a:pt x="1356" y="430"/>
                  </a:lnTo>
                  <a:lnTo>
                    <a:pt x="0" y="43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14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51" name="Freeform 17"/>
            <p:cNvSpPr>
              <a:spLocks/>
            </p:cNvSpPr>
            <p:nvPr/>
          </p:nvSpPr>
          <p:spPr bwMode="auto">
            <a:xfrm>
              <a:off x="3340100" y="3111500"/>
              <a:ext cx="549275" cy="1012825"/>
            </a:xfrm>
            <a:custGeom>
              <a:avLst/>
              <a:gdLst>
                <a:gd name="T0" fmla="*/ 346 w 346"/>
                <a:gd name="T1" fmla="*/ 534 h 638"/>
                <a:gd name="T2" fmla="*/ 0 w 346"/>
                <a:gd name="T3" fmla="*/ 638 h 638"/>
                <a:gd name="T4" fmla="*/ 0 w 346"/>
                <a:gd name="T5" fmla="*/ 0 h 638"/>
                <a:gd name="T6" fmla="*/ 346 w 346"/>
                <a:gd name="T7" fmla="*/ 0 h 638"/>
                <a:gd name="T8" fmla="*/ 346 w 346"/>
                <a:gd name="T9" fmla="*/ 534 h 638"/>
                <a:gd name="T10" fmla="*/ 346 w 346"/>
                <a:gd name="T11" fmla="*/ 534 h 638"/>
                <a:gd name="T12" fmla="*/ 346 w 346"/>
                <a:gd name="T13" fmla="*/ 534 h 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6" h="638">
                  <a:moveTo>
                    <a:pt x="346" y="534"/>
                  </a:moveTo>
                  <a:lnTo>
                    <a:pt x="0" y="638"/>
                  </a:lnTo>
                  <a:lnTo>
                    <a:pt x="0" y="0"/>
                  </a:lnTo>
                  <a:lnTo>
                    <a:pt x="346" y="0"/>
                  </a:lnTo>
                  <a:lnTo>
                    <a:pt x="346" y="534"/>
                  </a:lnTo>
                  <a:lnTo>
                    <a:pt x="346" y="534"/>
                  </a:lnTo>
                  <a:lnTo>
                    <a:pt x="346" y="534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140"/>
              <a:endParaRPr lang="en-US" dirty="0">
                <a:solidFill>
                  <a:srgbClr val="262626"/>
                </a:solidFill>
              </a:endParaRPr>
            </a:p>
          </p:txBody>
        </p:sp>
      </p:grpSp>
      <p:grpSp>
        <p:nvGrpSpPr>
          <p:cNvPr id="3" name="Group 88"/>
          <p:cNvGrpSpPr/>
          <p:nvPr/>
        </p:nvGrpSpPr>
        <p:grpSpPr>
          <a:xfrm>
            <a:off x="546102" y="3290888"/>
            <a:ext cx="5264151" cy="1014413"/>
            <a:chOff x="546100" y="2262188"/>
            <a:chExt cx="5264150" cy="1014413"/>
          </a:xfrm>
        </p:grpSpPr>
        <p:sp>
          <p:nvSpPr>
            <p:cNvPr id="42" name="Freeform 8"/>
            <p:cNvSpPr>
              <a:spLocks/>
            </p:cNvSpPr>
            <p:nvPr/>
          </p:nvSpPr>
          <p:spPr bwMode="auto">
            <a:xfrm>
              <a:off x="3889375" y="2262188"/>
              <a:ext cx="1371600" cy="849313"/>
            </a:xfrm>
            <a:custGeom>
              <a:avLst/>
              <a:gdLst>
                <a:gd name="T0" fmla="*/ 864 w 864"/>
                <a:gd name="T1" fmla="*/ 0 h 535"/>
                <a:gd name="T2" fmla="*/ 0 w 864"/>
                <a:gd name="T3" fmla="*/ 0 h 535"/>
                <a:gd name="T4" fmla="*/ 0 w 864"/>
                <a:gd name="T5" fmla="*/ 535 h 535"/>
                <a:gd name="T6" fmla="*/ 864 w 864"/>
                <a:gd name="T7" fmla="*/ 535 h 535"/>
                <a:gd name="T8" fmla="*/ 864 w 864"/>
                <a:gd name="T9" fmla="*/ 0 h 535"/>
                <a:gd name="T10" fmla="*/ 864 w 864"/>
                <a:gd name="T11" fmla="*/ 0 h 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4" h="535">
                  <a:moveTo>
                    <a:pt x="864" y="0"/>
                  </a:moveTo>
                  <a:lnTo>
                    <a:pt x="0" y="0"/>
                  </a:lnTo>
                  <a:lnTo>
                    <a:pt x="0" y="535"/>
                  </a:lnTo>
                  <a:lnTo>
                    <a:pt x="864" y="535"/>
                  </a:lnTo>
                  <a:lnTo>
                    <a:pt x="864" y="0"/>
                  </a:lnTo>
                  <a:lnTo>
                    <a:pt x="86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14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/>
          </p:nvSpPr>
          <p:spPr bwMode="auto">
            <a:xfrm>
              <a:off x="3340100" y="2262188"/>
              <a:ext cx="549275" cy="849313"/>
            </a:xfrm>
            <a:custGeom>
              <a:avLst/>
              <a:gdLst>
                <a:gd name="T0" fmla="*/ 346 w 346"/>
                <a:gd name="T1" fmla="*/ 0 h 535"/>
                <a:gd name="T2" fmla="*/ 0 w 346"/>
                <a:gd name="T3" fmla="*/ 104 h 535"/>
                <a:gd name="T4" fmla="*/ 0 w 346"/>
                <a:gd name="T5" fmla="*/ 535 h 535"/>
                <a:gd name="T6" fmla="*/ 346 w 346"/>
                <a:gd name="T7" fmla="*/ 535 h 535"/>
                <a:gd name="T8" fmla="*/ 346 w 346"/>
                <a:gd name="T9" fmla="*/ 0 h 535"/>
                <a:gd name="T10" fmla="*/ 346 w 346"/>
                <a:gd name="T11" fmla="*/ 0 h 535"/>
                <a:gd name="T12" fmla="*/ 346 w 346"/>
                <a:gd name="T13" fmla="*/ 0 h 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6" h="535">
                  <a:moveTo>
                    <a:pt x="346" y="0"/>
                  </a:moveTo>
                  <a:lnTo>
                    <a:pt x="0" y="104"/>
                  </a:lnTo>
                  <a:lnTo>
                    <a:pt x="0" y="535"/>
                  </a:lnTo>
                  <a:lnTo>
                    <a:pt x="346" y="535"/>
                  </a:lnTo>
                  <a:lnTo>
                    <a:pt x="346" y="0"/>
                  </a:lnTo>
                  <a:lnTo>
                    <a:pt x="346" y="0"/>
                  </a:lnTo>
                  <a:lnTo>
                    <a:pt x="346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14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/>
          </p:nvSpPr>
          <p:spPr bwMode="auto">
            <a:xfrm>
              <a:off x="546100" y="2427288"/>
              <a:ext cx="2797175" cy="684213"/>
            </a:xfrm>
            <a:custGeom>
              <a:avLst/>
              <a:gdLst>
                <a:gd name="T0" fmla="*/ 1510 w 1510"/>
                <a:gd name="T1" fmla="*/ 0 h 431"/>
                <a:gd name="T2" fmla="*/ 154 w 1510"/>
                <a:gd name="T3" fmla="*/ 0 h 431"/>
                <a:gd name="T4" fmla="*/ 0 w 1510"/>
                <a:gd name="T5" fmla="*/ 214 h 431"/>
                <a:gd name="T6" fmla="*/ 154 w 1510"/>
                <a:gd name="T7" fmla="*/ 431 h 431"/>
                <a:gd name="T8" fmla="*/ 1510 w 1510"/>
                <a:gd name="T9" fmla="*/ 431 h 431"/>
                <a:gd name="T10" fmla="*/ 1510 w 1510"/>
                <a:gd name="T11" fmla="*/ 0 h 431"/>
                <a:gd name="T12" fmla="*/ 1510 w 1510"/>
                <a:gd name="T13" fmla="*/ 0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10" h="431">
                  <a:moveTo>
                    <a:pt x="1510" y="0"/>
                  </a:moveTo>
                  <a:lnTo>
                    <a:pt x="154" y="0"/>
                  </a:lnTo>
                  <a:lnTo>
                    <a:pt x="0" y="214"/>
                  </a:lnTo>
                  <a:lnTo>
                    <a:pt x="154" y="431"/>
                  </a:lnTo>
                  <a:lnTo>
                    <a:pt x="1510" y="431"/>
                  </a:lnTo>
                  <a:lnTo>
                    <a:pt x="1510" y="0"/>
                  </a:lnTo>
                  <a:lnTo>
                    <a:pt x="151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14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52" name="Freeform 18"/>
            <p:cNvSpPr>
              <a:spLocks/>
            </p:cNvSpPr>
            <p:nvPr/>
          </p:nvSpPr>
          <p:spPr bwMode="auto">
            <a:xfrm>
              <a:off x="5260975" y="2262188"/>
              <a:ext cx="549275" cy="1014413"/>
            </a:xfrm>
            <a:custGeom>
              <a:avLst/>
              <a:gdLst>
                <a:gd name="T0" fmla="*/ 0 w 346"/>
                <a:gd name="T1" fmla="*/ 535 h 639"/>
                <a:gd name="T2" fmla="*/ 346 w 346"/>
                <a:gd name="T3" fmla="*/ 639 h 639"/>
                <a:gd name="T4" fmla="*/ 346 w 346"/>
                <a:gd name="T5" fmla="*/ 0 h 639"/>
                <a:gd name="T6" fmla="*/ 0 w 346"/>
                <a:gd name="T7" fmla="*/ 0 h 639"/>
                <a:gd name="T8" fmla="*/ 0 w 346"/>
                <a:gd name="T9" fmla="*/ 535 h 639"/>
                <a:gd name="T10" fmla="*/ 0 w 346"/>
                <a:gd name="T11" fmla="*/ 535 h 639"/>
                <a:gd name="T12" fmla="*/ 0 w 346"/>
                <a:gd name="T13" fmla="*/ 535 h 6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6" h="639">
                  <a:moveTo>
                    <a:pt x="0" y="535"/>
                  </a:moveTo>
                  <a:lnTo>
                    <a:pt x="346" y="639"/>
                  </a:lnTo>
                  <a:lnTo>
                    <a:pt x="346" y="0"/>
                  </a:lnTo>
                  <a:lnTo>
                    <a:pt x="0" y="0"/>
                  </a:lnTo>
                  <a:lnTo>
                    <a:pt x="0" y="535"/>
                  </a:lnTo>
                  <a:lnTo>
                    <a:pt x="0" y="535"/>
                  </a:lnTo>
                  <a:lnTo>
                    <a:pt x="0" y="535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140"/>
              <a:endParaRPr lang="en-US" dirty="0">
                <a:solidFill>
                  <a:srgbClr val="262626"/>
                </a:solidFill>
              </a:endParaRPr>
            </a:p>
          </p:txBody>
        </p:sp>
      </p:grpSp>
      <p:grpSp>
        <p:nvGrpSpPr>
          <p:cNvPr id="4" name="Group 86"/>
          <p:cNvGrpSpPr/>
          <p:nvPr/>
        </p:nvGrpSpPr>
        <p:grpSpPr>
          <a:xfrm>
            <a:off x="546102" y="4987924"/>
            <a:ext cx="5264151" cy="1031876"/>
            <a:chOff x="546100" y="3959225"/>
            <a:chExt cx="5264150" cy="852488"/>
          </a:xfrm>
        </p:grpSpPr>
        <p:sp>
          <p:nvSpPr>
            <p:cNvPr id="48" name="Freeform 14"/>
            <p:cNvSpPr>
              <a:spLocks/>
            </p:cNvSpPr>
            <p:nvPr/>
          </p:nvSpPr>
          <p:spPr bwMode="auto">
            <a:xfrm>
              <a:off x="3889375" y="3959225"/>
              <a:ext cx="1371600" cy="852488"/>
            </a:xfrm>
            <a:custGeom>
              <a:avLst/>
              <a:gdLst>
                <a:gd name="T0" fmla="*/ 864 w 864"/>
                <a:gd name="T1" fmla="*/ 0 h 537"/>
                <a:gd name="T2" fmla="*/ 0 w 864"/>
                <a:gd name="T3" fmla="*/ 0 h 537"/>
                <a:gd name="T4" fmla="*/ 0 w 864"/>
                <a:gd name="T5" fmla="*/ 537 h 537"/>
                <a:gd name="T6" fmla="*/ 864 w 864"/>
                <a:gd name="T7" fmla="*/ 537 h 537"/>
                <a:gd name="T8" fmla="*/ 864 w 864"/>
                <a:gd name="T9" fmla="*/ 0 h 537"/>
                <a:gd name="T10" fmla="*/ 864 w 864"/>
                <a:gd name="T11" fmla="*/ 0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4" h="537">
                  <a:moveTo>
                    <a:pt x="864" y="0"/>
                  </a:moveTo>
                  <a:lnTo>
                    <a:pt x="0" y="0"/>
                  </a:lnTo>
                  <a:lnTo>
                    <a:pt x="0" y="537"/>
                  </a:lnTo>
                  <a:lnTo>
                    <a:pt x="864" y="537"/>
                  </a:lnTo>
                  <a:lnTo>
                    <a:pt x="864" y="0"/>
                  </a:lnTo>
                  <a:lnTo>
                    <a:pt x="8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14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49" name="Freeform 15"/>
            <p:cNvSpPr>
              <a:spLocks/>
            </p:cNvSpPr>
            <p:nvPr/>
          </p:nvSpPr>
          <p:spPr bwMode="auto">
            <a:xfrm>
              <a:off x="3340100" y="3959225"/>
              <a:ext cx="549275" cy="852488"/>
            </a:xfrm>
            <a:custGeom>
              <a:avLst/>
              <a:gdLst>
                <a:gd name="T0" fmla="*/ 346 w 346"/>
                <a:gd name="T1" fmla="*/ 0 h 537"/>
                <a:gd name="T2" fmla="*/ 0 w 346"/>
                <a:gd name="T3" fmla="*/ 104 h 537"/>
                <a:gd name="T4" fmla="*/ 0 w 346"/>
                <a:gd name="T5" fmla="*/ 537 h 537"/>
                <a:gd name="T6" fmla="*/ 346 w 346"/>
                <a:gd name="T7" fmla="*/ 537 h 537"/>
                <a:gd name="T8" fmla="*/ 346 w 346"/>
                <a:gd name="T9" fmla="*/ 0 h 537"/>
                <a:gd name="T10" fmla="*/ 346 w 346"/>
                <a:gd name="T11" fmla="*/ 0 h 537"/>
                <a:gd name="T12" fmla="*/ 346 w 346"/>
                <a:gd name="T13" fmla="*/ 0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6" h="537">
                  <a:moveTo>
                    <a:pt x="346" y="0"/>
                  </a:moveTo>
                  <a:lnTo>
                    <a:pt x="0" y="104"/>
                  </a:lnTo>
                  <a:lnTo>
                    <a:pt x="0" y="537"/>
                  </a:lnTo>
                  <a:lnTo>
                    <a:pt x="346" y="537"/>
                  </a:lnTo>
                  <a:lnTo>
                    <a:pt x="346" y="0"/>
                  </a:lnTo>
                  <a:lnTo>
                    <a:pt x="346" y="0"/>
                  </a:lnTo>
                  <a:lnTo>
                    <a:pt x="346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14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50" name="Freeform 16"/>
            <p:cNvSpPr>
              <a:spLocks/>
            </p:cNvSpPr>
            <p:nvPr/>
          </p:nvSpPr>
          <p:spPr bwMode="auto">
            <a:xfrm>
              <a:off x="546100" y="4127500"/>
              <a:ext cx="2797175" cy="684213"/>
            </a:xfrm>
            <a:custGeom>
              <a:avLst/>
              <a:gdLst>
                <a:gd name="T0" fmla="*/ 1510 w 1510"/>
                <a:gd name="T1" fmla="*/ 0 h 431"/>
                <a:gd name="T2" fmla="*/ 154 w 1510"/>
                <a:gd name="T3" fmla="*/ 0 h 431"/>
                <a:gd name="T4" fmla="*/ 0 w 1510"/>
                <a:gd name="T5" fmla="*/ 215 h 431"/>
                <a:gd name="T6" fmla="*/ 154 w 1510"/>
                <a:gd name="T7" fmla="*/ 431 h 431"/>
                <a:gd name="T8" fmla="*/ 1510 w 1510"/>
                <a:gd name="T9" fmla="*/ 431 h 431"/>
                <a:gd name="T10" fmla="*/ 1510 w 1510"/>
                <a:gd name="T11" fmla="*/ 0 h 431"/>
                <a:gd name="T12" fmla="*/ 1510 w 1510"/>
                <a:gd name="T13" fmla="*/ 0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10" h="431">
                  <a:moveTo>
                    <a:pt x="1510" y="0"/>
                  </a:moveTo>
                  <a:lnTo>
                    <a:pt x="154" y="0"/>
                  </a:lnTo>
                  <a:lnTo>
                    <a:pt x="0" y="215"/>
                  </a:lnTo>
                  <a:lnTo>
                    <a:pt x="154" y="431"/>
                  </a:lnTo>
                  <a:lnTo>
                    <a:pt x="1510" y="431"/>
                  </a:lnTo>
                  <a:lnTo>
                    <a:pt x="1510" y="0"/>
                  </a:lnTo>
                  <a:lnTo>
                    <a:pt x="151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14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53" name="Freeform 19"/>
            <p:cNvSpPr>
              <a:spLocks/>
            </p:cNvSpPr>
            <p:nvPr/>
          </p:nvSpPr>
          <p:spPr bwMode="auto">
            <a:xfrm>
              <a:off x="5260975" y="3959225"/>
              <a:ext cx="549275" cy="852488"/>
            </a:xfrm>
            <a:custGeom>
              <a:avLst/>
              <a:gdLst>
                <a:gd name="T0" fmla="*/ 0 w 346"/>
                <a:gd name="T1" fmla="*/ 537 h 537"/>
                <a:gd name="T2" fmla="*/ 346 w 346"/>
                <a:gd name="T3" fmla="*/ 433 h 537"/>
                <a:gd name="T4" fmla="*/ 346 w 346"/>
                <a:gd name="T5" fmla="*/ 0 h 537"/>
                <a:gd name="T6" fmla="*/ 0 w 346"/>
                <a:gd name="T7" fmla="*/ 0 h 537"/>
                <a:gd name="T8" fmla="*/ 0 w 346"/>
                <a:gd name="T9" fmla="*/ 537 h 537"/>
                <a:gd name="T10" fmla="*/ 0 w 346"/>
                <a:gd name="T11" fmla="*/ 537 h 537"/>
                <a:gd name="T12" fmla="*/ 0 w 346"/>
                <a:gd name="T13" fmla="*/ 537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6" h="537">
                  <a:moveTo>
                    <a:pt x="0" y="537"/>
                  </a:moveTo>
                  <a:lnTo>
                    <a:pt x="346" y="433"/>
                  </a:lnTo>
                  <a:lnTo>
                    <a:pt x="346" y="0"/>
                  </a:lnTo>
                  <a:lnTo>
                    <a:pt x="0" y="0"/>
                  </a:lnTo>
                  <a:lnTo>
                    <a:pt x="0" y="537"/>
                  </a:lnTo>
                  <a:lnTo>
                    <a:pt x="0" y="537"/>
                  </a:lnTo>
                  <a:lnTo>
                    <a:pt x="0" y="53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140"/>
              <a:endParaRPr lang="en-US" dirty="0">
                <a:solidFill>
                  <a:srgbClr val="262626"/>
                </a:solidFill>
              </a:endParaRPr>
            </a:p>
          </p:txBody>
        </p:sp>
      </p:grpSp>
      <p:grpSp>
        <p:nvGrpSpPr>
          <p:cNvPr id="5" name="Group 89"/>
          <p:cNvGrpSpPr/>
          <p:nvPr/>
        </p:nvGrpSpPr>
        <p:grpSpPr>
          <a:xfrm>
            <a:off x="3340102" y="2438402"/>
            <a:ext cx="5268215" cy="1017588"/>
            <a:chOff x="3340100" y="1409700"/>
            <a:chExt cx="5268214" cy="1017588"/>
          </a:xfrm>
        </p:grpSpPr>
        <p:sp>
          <p:nvSpPr>
            <p:cNvPr id="39" name="Freeform 5"/>
            <p:cNvSpPr>
              <a:spLocks/>
            </p:cNvSpPr>
            <p:nvPr/>
          </p:nvSpPr>
          <p:spPr bwMode="auto">
            <a:xfrm>
              <a:off x="3889375" y="1409700"/>
              <a:ext cx="1371600" cy="852488"/>
            </a:xfrm>
            <a:custGeom>
              <a:avLst/>
              <a:gdLst>
                <a:gd name="T0" fmla="*/ 0 w 864"/>
                <a:gd name="T1" fmla="*/ 0 h 537"/>
                <a:gd name="T2" fmla="*/ 864 w 864"/>
                <a:gd name="T3" fmla="*/ 0 h 537"/>
                <a:gd name="T4" fmla="*/ 864 w 864"/>
                <a:gd name="T5" fmla="*/ 537 h 537"/>
                <a:gd name="T6" fmla="*/ 0 w 864"/>
                <a:gd name="T7" fmla="*/ 537 h 537"/>
                <a:gd name="T8" fmla="*/ 0 w 864"/>
                <a:gd name="T9" fmla="*/ 0 h 537"/>
                <a:gd name="T10" fmla="*/ 0 w 864"/>
                <a:gd name="T11" fmla="*/ 0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4" h="537">
                  <a:moveTo>
                    <a:pt x="0" y="0"/>
                  </a:moveTo>
                  <a:lnTo>
                    <a:pt x="864" y="0"/>
                  </a:lnTo>
                  <a:lnTo>
                    <a:pt x="864" y="537"/>
                  </a:lnTo>
                  <a:lnTo>
                    <a:pt x="0" y="53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14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40" name="Freeform 6"/>
            <p:cNvSpPr>
              <a:spLocks/>
            </p:cNvSpPr>
            <p:nvPr/>
          </p:nvSpPr>
          <p:spPr bwMode="auto">
            <a:xfrm>
              <a:off x="5260975" y="1409700"/>
              <a:ext cx="549275" cy="852488"/>
            </a:xfrm>
            <a:custGeom>
              <a:avLst/>
              <a:gdLst>
                <a:gd name="T0" fmla="*/ 0 w 346"/>
                <a:gd name="T1" fmla="*/ 0 h 537"/>
                <a:gd name="T2" fmla="*/ 346 w 346"/>
                <a:gd name="T3" fmla="*/ 104 h 537"/>
                <a:gd name="T4" fmla="*/ 346 w 346"/>
                <a:gd name="T5" fmla="*/ 537 h 537"/>
                <a:gd name="T6" fmla="*/ 0 w 346"/>
                <a:gd name="T7" fmla="*/ 537 h 537"/>
                <a:gd name="T8" fmla="*/ 0 w 346"/>
                <a:gd name="T9" fmla="*/ 0 h 537"/>
                <a:gd name="T10" fmla="*/ 0 w 346"/>
                <a:gd name="T11" fmla="*/ 0 h 537"/>
                <a:gd name="T12" fmla="*/ 0 w 346"/>
                <a:gd name="T13" fmla="*/ 0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6" h="537">
                  <a:moveTo>
                    <a:pt x="0" y="0"/>
                  </a:moveTo>
                  <a:lnTo>
                    <a:pt x="346" y="104"/>
                  </a:lnTo>
                  <a:lnTo>
                    <a:pt x="346" y="537"/>
                  </a:lnTo>
                  <a:lnTo>
                    <a:pt x="0" y="537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14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41" name="Freeform 7"/>
            <p:cNvSpPr>
              <a:spLocks/>
            </p:cNvSpPr>
            <p:nvPr/>
          </p:nvSpPr>
          <p:spPr bwMode="auto">
            <a:xfrm>
              <a:off x="5810250" y="1574800"/>
              <a:ext cx="2798064" cy="687388"/>
            </a:xfrm>
            <a:custGeom>
              <a:avLst/>
              <a:gdLst>
                <a:gd name="T0" fmla="*/ 0 w 1508"/>
                <a:gd name="T1" fmla="*/ 0 h 433"/>
                <a:gd name="T2" fmla="*/ 1356 w 1508"/>
                <a:gd name="T3" fmla="*/ 0 h 433"/>
                <a:gd name="T4" fmla="*/ 1508 w 1508"/>
                <a:gd name="T5" fmla="*/ 217 h 433"/>
                <a:gd name="T6" fmla="*/ 1356 w 1508"/>
                <a:gd name="T7" fmla="*/ 433 h 433"/>
                <a:gd name="T8" fmla="*/ 0 w 1508"/>
                <a:gd name="T9" fmla="*/ 433 h 433"/>
                <a:gd name="T10" fmla="*/ 0 w 1508"/>
                <a:gd name="T11" fmla="*/ 0 h 433"/>
                <a:gd name="T12" fmla="*/ 0 w 1508"/>
                <a:gd name="T13" fmla="*/ 0 h 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08" h="433">
                  <a:moveTo>
                    <a:pt x="0" y="0"/>
                  </a:moveTo>
                  <a:lnTo>
                    <a:pt x="1356" y="0"/>
                  </a:lnTo>
                  <a:lnTo>
                    <a:pt x="1508" y="217"/>
                  </a:lnTo>
                  <a:lnTo>
                    <a:pt x="1356" y="433"/>
                  </a:lnTo>
                  <a:lnTo>
                    <a:pt x="0" y="43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14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54" name="Freeform 20"/>
            <p:cNvSpPr>
              <a:spLocks/>
            </p:cNvSpPr>
            <p:nvPr/>
          </p:nvSpPr>
          <p:spPr bwMode="auto">
            <a:xfrm>
              <a:off x="3340100" y="1409700"/>
              <a:ext cx="549275" cy="1017588"/>
            </a:xfrm>
            <a:custGeom>
              <a:avLst/>
              <a:gdLst>
                <a:gd name="T0" fmla="*/ 346 w 346"/>
                <a:gd name="T1" fmla="*/ 0 h 641"/>
                <a:gd name="T2" fmla="*/ 0 w 346"/>
                <a:gd name="T3" fmla="*/ 104 h 641"/>
                <a:gd name="T4" fmla="*/ 0 w 346"/>
                <a:gd name="T5" fmla="*/ 641 h 641"/>
                <a:gd name="T6" fmla="*/ 346 w 346"/>
                <a:gd name="T7" fmla="*/ 537 h 641"/>
                <a:gd name="T8" fmla="*/ 346 w 346"/>
                <a:gd name="T9" fmla="*/ 0 h 641"/>
                <a:gd name="T10" fmla="*/ 346 w 346"/>
                <a:gd name="T11" fmla="*/ 0 h 641"/>
                <a:gd name="T12" fmla="*/ 346 w 346"/>
                <a:gd name="T13" fmla="*/ 0 h 6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6" h="641">
                  <a:moveTo>
                    <a:pt x="346" y="0"/>
                  </a:moveTo>
                  <a:lnTo>
                    <a:pt x="0" y="104"/>
                  </a:lnTo>
                  <a:lnTo>
                    <a:pt x="0" y="641"/>
                  </a:lnTo>
                  <a:lnTo>
                    <a:pt x="346" y="537"/>
                  </a:lnTo>
                  <a:lnTo>
                    <a:pt x="346" y="0"/>
                  </a:lnTo>
                  <a:lnTo>
                    <a:pt x="346" y="0"/>
                  </a:lnTo>
                  <a:lnTo>
                    <a:pt x="346" y="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140"/>
              <a:endParaRPr lang="en-US" dirty="0">
                <a:solidFill>
                  <a:srgbClr val="262626"/>
                </a:solidFill>
              </a:endParaRPr>
            </a:p>
          </p:txBody>
        </p:sp>
      </p:grpSp>
      <p:sp>
        <p:nvSpPr>
          <p:cNvPr id="55" name="Inhaltsplatzhalter 4"/>
          <p:cNvSpPr txBox="1">
            <a:spLocks/>
          </p:cNvSpPr>
          <p:nvPr/>
        </p:nvSpPr>
        <p:spPr>
          <a:xfrm>
            <a:off x="5979415" y="2697895"/>
            <a:ext cx="2459736" cy="50552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1800" b="1" dirty="0" smtClean="0">
                <a:solidFill>
                  <a:srgbClr val="FFFFFF"/>
                </a:solidFill>
                <a:latin typeface="Roboto"/>
                <a:cs typeface="B Titr" pitchFamily="2" charset="-78"/>
              </a:rPr>
              <a:t>عقب نشینی دشمن در صورت مشاهده وحدت در بین ملت</a:t>
            </a:r>
            <a:endParaRPr lang="en-US" sz="1400" dirty="0">
              <a:solidFill>
                <a:srgbClr val="FFFFFF"/>
              </a:solidFill>
              <a:latin typeface="Roboto"/>
              <a:cs typeface="B Titr" pitchFamily="2" charset="-78"/>
            </a:endParaRPr>
          </a:p>
        </p:txBody>
      </p:sp>
      <p:sp>
        <p:nvSpPr>
          <p:cNvPr id="56" name="Inhaltsplatzhalter 4"/>
          <p:cNvSpPr txBox="1">
            <a:spLocks/>
          </p:cNvSpPr>
          <p:nvPr/>
        </p:nvSpPr>
        <p:spPr>
          <a:xfrm>
            <a:off x="5979415" y="4397314"/>
            <a:ext cx="2459736" cy="50552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1800" b="1" dirty="0" smtClean="0">
                <a:solidFill>
                  <a:srgbClr val="FFFFFF"/>
                </a:solidFill>
                <a:latin typeface="Roboto"/>
                <a:cs typeface="B Titr" pitchFamily="2" charset="-78"/>
              </a:rPr>
              <a:t>تصمیم قاطع ملت و نسل جدید برای به اوج رسیدن</a:t>
            </a:r>
            <a:endParaRPr lang="en-US" sz="1400" dirty="0">
              <a:solidFill>
                <a:srgbClr val="FFFFFF"/>
              </a:solidFill>
              <a:latin typeface="Roboto"/>
              <a:cs typeface="B Titr" pitchFamily="2" charset="-78"/>
            </a:endParaRPr>
          </a:p>
        </p:txBody>
      </p:sp>
      <p:sp>
        <p:nvSpPr>
          <p:cNvPr id="57" name="Inhaltsplatzhalter 4"/>
          <p:cNvSpPr txBox="1">
            <a:spLocks/>
          </p:cNvSpPr>
          <p:nvPr/>
        </p:nvSpPr>
        <p:spPr>
          <a:xfrm>
            <a:off x="714819" y="3548795"/>
            <a:ext cx="2459736" cy="2846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dirty="0" smtClean="0">
                <a:cs typeface="B Titr" pitchFamily="2" charset="-78"/>
              </a:rPr>
              <a:t>عدم دنباله روی از دشمن</a:t>
            </a:r>
            <a:endParaRPr lang="en-US" sz="1400" dirty="0">
              <a:solidFill>
                <a:srgbClr val="FFFFFF"/>
              </a:solidFill>
              <a:latin typeface="Roboto"/>
              <a:cs typeface="B Titr" pitchFamily="2" charset="-78"/>
            </a:endParaRPr>
          </a:p>
        </p:txBody>
      </p:sp>
      <p:sp>
        <p:nvSpPr>
          <p:cNvPr id="58" name="Inhaltsplatzhalter 4"/>
          <p:cNvSpPr txBox="1">
            <a:spLocks/>
          </p:cNvSpPr>
          <p:nvPr/>
        </p:nvSpPr>
        <p:spPr>
          <a:xfrm>
            <a:off x="714819" y="5249006"/>
            <a:ext cx="2459736" cy="5616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b="1" dirty="0" smtClean="0">
                <a:solidFill>
                  <a:srgbClr val="FFFFFF"/>
                </a:solidFill>
                <a:latin typeface="Roboto"/>
                <a:cs typeface="B Titr" pitchFamily="2" charset="-78"/>
              </a:rPr>
              <a:t>استفاده ابزاری دشمن از رسانه برای اثرگذاری</a:t>
            </a:r>
            <a:endParaRPr lang="en-US" sz="1600" dirty="0">
              <a:solidFill>
                <a:srgbClr val="FFFFFF"/>
              </a:solidFill>
              <a:latin typeface="Roboto"/>
              <a:cs typeface="B Titr" pitchFamily="2" charset="-78"/>
            </a:endParaRPr>
          </a:p>
        </p:txBody>
      </p:sp>
      <p:sp>
        <p:nvSpPr>
          <p:cNvPr id="59" name="Text Placeholder 3"/>
          <p:cNvSpPr txBox="1">
            <a:spLocks/>
          </p:cNvSpPr>
          <p:nvPr/>
        </p:nvSpPr>
        <p:spPr>
          <a:xfrm>
            <a:off x="5191033" y="5229503"/>
            <a:ext cx="689160" cy="369332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914354">
              <a:spcBef>
                <a:spcPct val="20000"/>
              </a:spcBef>
              <a:defRPr/>
            </a:pPr>
            <a:r>
              <a:rPr lang="ar-SA" sz="2400" b="0" dirty="0">
                <a:solidFill>
                  <a:srgbClr val="FFFFFF"/>
                </a:solidFill>
              </a:rPr>
              <a:t>01</a:t>
            </a:r>
            <a:endParaRPr lang="en-US" sz="2400" b="0" dirty="0">
              <a:solidFill>
                <a:srgbClr val="FFFFFF"/>
              </a:solidFill>
            </a:endParaRPr>
          </a:p>
        </p:txBody>
      </p:sp>
      <p:sp>
        <p:nvSpPr>
          <p:cNvPr id="60" name="Text Placeholder 3"/>
          <p:cNvSpPr txBox="1">
            <a:spLocks/>
          </p:cNvSpPr>
          <p:nvPr/>
        </p:nvSpPr>
        <p:spPr>
          <a:xfrm>
            <a:off x="3270159" y="4379398"/>
            <a:ext cx="689160" cy="369332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914354">
              <a:spcBef>
                <a:spcPct val="20000"/>
              </a:spcBef>
              <a:defRPr/>
            </a:pPr>
            <a:r>
              <a:rPr lang="en-US" sz="2400" b="0" dirty="0">
                <a:solidFill>
                  <a:srgbClr val="FFFFFF"/>
                </a:solidFill>
              </a:rPr>
              <a:t>02</a:t>
            </a:r>
          </a:p>
        </p:txBody>
      </p:sp>
      <p:sp>
        <p:nvSpPr>
          <p:cNvPr id="61" name="Text Placeholder 3"/>
          <p:cNvSpPr txBox="1">
            <a:spLocks/>
          </p:cNvSpPr>
          <p:nvPr/>
        </p:nvSpPr>
        <p:spPr>
          <a:xfrm>
            <a:off x="5191033" y="3536891"/>
            <a:ext cx="689160" cy="369332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914354">
              <a:spcBef>
                <a:spcPct val="20000"/>
              </a:spcBef>
              <a:defRPr/>
            </a:pPr>
            <a:r>
              <a:rPr lang="en-US" sz="2400" b="0" dirty="0">
                <a:solidFill>
                  <a:srgbClr val="FFFFFF"/>
                </a:solidFill>
              </a:rPr>
              <a:t>03</a:t>
            </a:r>
          </a:p>
        </p:txBody>
      </p:sp>
      <p:sp>
        <p:nvSpPr>
          <p:cNvPr id="62" name="Text Placeholder 3"/>
          <p:cNvSpPr txBox="1">
            <a:spLocks/>
          </p:cNvSpPr>
          <p:nvPr/>
        </p:nvSpPr>
        <p:spPr>
          <a:xfrm>
            <a:off x="3270159" y="2762527"/>
            <a:ext cx="689160" cy="369332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914354">
              <a:spcBef>
                <a:spcPct val="20000"/>
              </a:spcBef>
              <a:defRPr/>
            </a:pPr>
            <a:r>
              <a:rPr lang="en-US" sz="2400" b="0" dirty="0">
                <a:solidFill>
                  <a:srgbClr val="FFFFFF"/>
                </a:solidFill>
              </a:rPr>
              <a:t>04</a:t>
            </a:r>
          </a:p>
        </p:txBody>
      </p:sp>
      <p:sp>
        <p:nvSpPr>
          <p:cNvPr id="63" name="Oval 62"/>
          <p:cNvSpPr/>
          <p:nvPr/>
        </p:nvSpPr>
        <p:spPr>
          <a:xfrm>
            <a:off x="4225927" y="2515395"/>
            <a:ext cx="698500" cy="698500"/>
          </a:xfrm>
          <a:prstGeom prst="ellipse">
            <a:avLst/>
          </a:prstGeom>
          <a:solidFill>
            <a:schemeClr val="accent4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4" tIns="60957" rIns="121914" bIns="60957" rtlCol="0" anchor="ctr"/>
          <a:lstStyle/>
          <a:p>
            <a:pPr algn="ctr" defTabSz="1219140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4" name="Oval 63"/>
          <p:cNvSpPr/>
          <p:nvPr/>
        </p:nvSpPr>
        <p:spPr>
          <a:xfrm>
            <a:off x="4225927" y="3366295"/>
            <a:ext cx="698500" cy="698500"/>
          </a:xfrm>
          <a:prstGeom prst="ellipse">
            <a:avLst/>
          </a:prstGeom>
          <a:solidFill>
            <a:schemeClr val="accent3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4" tIns="60957" rIns="121914" bIns="60957" rtlCol="0" anchor="ctr"/>
          <a:lstStyle/>
          <a:p>
            <a:pPr algn="ctr" defTabSz="1219140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5" name="Oval 64"/>
          <p:cNvSpPr/>
          <p:nvPr/>
        </p:nvSpPr>
        <p:spPr>
          <a:xfrm>
            <a:off x="4225927" y="4214019"/>
            <a:ext cx="698500" cy="698500"/>
          </a:xfrm>
          <a:prstGeom prst="ellipse">
            <a:avLst/>
          </a:prstGeom>
          <a:solidFill>
            <a:schemeClr val="accent2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4" tIns="60957" rIns="121914" bIns="60957" rtlCol="0" anchor="ctr"/>
          <a:lstStyle/>
          <a:p>
            <a:pPr algn="ctr" defTabSz="1219140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6" name="Oval 65"/>
          <p:cNvSpPr/>
          <p:nvPr/>
        </p:nvSpPr>
        <p:spPr>
          <a:xfrm>
            <a:off x="4225927" y="5064919"/>
            <a:ext cx="698500" cy="698500"/>
          </a:xfrm>
          <a:prstGeom prst="ellipse">
            <a:avLst/>
          </a:prstGeom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4" tIns="60957" rIns="121914" bIns="60957" rtlCol="0" anchor="ctr"/>
          <a:lstStyle/>
          <a:p>
            <a:pPr algn="ctr" defTabSz="1219140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7" name="Freeform 124"/>
          <p:cNvSpPr>
            <a:spLocks noEditPoints="1"/>
          </p:cNvSpPr>
          <p:nvPr/>
        </p:nvSpPr>
        <p:spPr bwMode="auto">
          <a:xfrm>
            <a:off x="4342633" y="4358124"/>
            <a:ext cx="465083" cy="410291"/>
          </a:xfrm>
          <a:custGeom>
            <a:avLst/>
            <a:gdLst>
              <a:gd name="T0" fmla="*/ 1495 w 3650"/>
              <a:gd name="T1" fmla="*/ 3047 h 3224"/>
              <a:gd name="T2" fmla="*/ 1498 w 3650"/>
              <a:gd name="T3" fmla="*/ 3044 h 3224"/>
              <a:gd name="T4" fmla="*/ 198 w 3650"/>
              <a:gd name="T5" fmla="*/ 981 h 3224"/>
              <a:gd name="T6" fmla="*/ 179 w 3650"/>
              <a:gd name="T7" fmla="*/ 1543 h 3224"/>
              <a:gd name="T8" fmla="*/ 342 w 3650"/>
              <a:gd name="T9" fmla="*/ 1579 h 3224"/>
              <a:gd name="T10" fmla="*/ 3250 w 3650"/>
              <a:gd name="T11" fmla="*/ 1591 h 3224"/>
              <a:gd name="T12" fmla="*/ 3423 w 3650"/>
              <a:gd name="T13" fmla="*/ 1451 h 3224"/>
              <a:gd name="T14" fmla="*/ 3470 w 3650"/>
              <a:gd name="T15" fmla="*/ 1227 h 3224"/>
              <a:gd name="T16" fmla="*/ 3366 w 3650"/>
              <a:gd name="T17" fmla="*/ 1029 h 3224"/>
              <a:gd name="T18" fmla="*/ 617 w 3650"/>
              <a:gd name="T19" fmla="*/ 728 h 3224"/>
              <a:gd name="T20" fmla="*/ 529 w 3650"/>
              <a:gd name="T21" fmla="*/ 784 h 3224"/>
              <a:gd name="T22" fmla="*/ 521 w 3650"/>
              <a:gd name="T23" fmla="*/ 1746 h 3224"/>
              <a:gd name="T24" fmla="*/ 585 w 3650"/>
              <a:gd name="T25" fmla="*/ 1816 h 3224"/>
              <a:gd name="T26" fmla="*/ 627 w 3650"/>
              <a:gd name="T27" fmla="*/ 1821 h 3224"/>
              <a:gd name="T28" fmla="*/ 761 w 3650"/>
              <a:gd name="T29" fmla="*/ 1822 h 3224"/>
              <a:gd name="T30" fmla="*/ 949 w 3650"/>
              <a:gd name="T31" fmla="*/ 1822 h 3224"/>
              <a:gd name="T32" fmla="*/ 1083 w 3650"/>
              <a:gd name="T33" fmla="*/ 1822 h 3224"/>
              <a:gd name="T34" fmla="*/ 3024 w 3650"/>
              <a:gd name="T35" fmla="*/ 175 h 3224"/>
              <a:gd name="T36" fmla="*/ 2568 w 3650"/>
              <a:gd name="T37" fmla="*/ 398 h 3224"/>
              <a:gd name="T38" fmla="*/ 1772 w 3650"/>
              <a:gd name="T39" fmla="*/ 645 h 3224"/>
              <a:gd name="T40" fmla="*/ 1441 w 3650"/>
              <a:gd name="T41" fmla="*/ 1850 h 3224"/>
              <a:gd name="T42" fmla="*/ 2255 w 3650"/>
              <a:gd name="T43" fmla="*/ 2034 h 3224"/>
              <a:gd name="T44" fmla="*/ 3022 w 3650"/>
              <a:gd name="T45" fmla="*/ 2373 h 3224"/>
              <a:gd name="T46" fmla="*/ 3028 w 3650"/>
              <a:gd name="T47" fmla="*/ 2371 h 3224"/>
              <a:gd name="T48" fmla="*/ 3026 w 3650"/>
              <a:gd name="T49" fmla="*/ 177 h 3224"/>
              <a:gd name="T50" fmla="*/ 3116 w 3650"/>
              <a:gd name="T51" fmla="*/ 24 h 3224"/>
              <a:gd name="T52" fmla="*/ 3202 w 3650"/>
              <a:gd name="T53" fmla="*/ 148 h 3224"/>
              <a:gd name="T54" fmla="*/ 3368 w 3650"/>
              <a:gd name="T55" fmla="*/ 817 h 3224"/>
              <a:gd name="T56" fmla="*/ 3571 w 3650"/>
              <a:gd name="T57" fmla="*/ 1003 h 3224"/>
              <a:gd name="T58" fmla="*/ 3650 w 3650"/>
              <a:gd name="T59" fmla="*/ 1274 h 3224"/>
              <a:gd name="T60" fmla="*/ 3571 w 3650"/>
              <a:gd name="T61" fmla="*/ 1546 h 3224"/>
              <a:gd name="T62" fmla="*/ 3368 w 3650"/>
              <a:gd name="T63" fmla="*/ 1732 h 3224"/>
              <a:gd name="T64" fmla="*/ 3202 w 3650"/>
              <a:gd name="T65" fmla="*/ 2402 h 3224"/>
              <a:gd name="T66" fmla="*/ 3116 w 3650"/>
              <a:gd name="T67" fmla="*/ 2525 h 3224"/>
              <a:gd name="T68" fmla="*/ 2964 w 3650"/>
              <a:gd name="T69" fmla="*/ 2540 h 3224"/>
              <a:gd name="T70" fmla="*/ 2369 w 3650"/>
              <a:gd name="T71" fmla="*/ 2262 h 3224"/>
              <a:gd name="T72" fmla="*/ 1621 w 3650"/>
              <a:gd name="T73" fmla="*/ 2055 h 3224"/>
              <a:gd name="T74" fmla="*/ 1675 w 3650"/>
              <a:gd name="T75" fmla="*/ 3040 h 3224"/>
              <a:gd name="T76" fmla="*/ 1624 w 3650"/>
              <a:gd name="T77" fmla="*/ 3170 h 3224"/>
              <a:gd name="T78" fmla="*/ 1495 w 3650"/>
              <a:gd name="T79" fmla="*/ 3224 h 3224"/>
              <a:gd name="T80" fmla="*/ 969 w 3650"/>
              <a:gd name="T81" fmla="*/ 3182 h 3224"/>
              <a:gd name="T82" fmla="*/ 470 w 3650"/>
              <a:gd name="T83" fmla="*/ 1956 h 3224"/>
              <a:gd name="T84" fmla="*/ 352 w 3650"/>
              <a:gd name="T85" fmla="*/ 1797 h 3224"/>
              <a:gd name="T86" fmla="*/ 124 w 3650"/>
              <a:gd name="T87" fmla="*/ 1729 h 3224"/>
              <a:gd name="T88" fmla="*/ 12 w 3650"/>
              <a:gd name="T89" fmla="*/ 1598 h 3224"/>
              <a:gd name="T90" fmla="*/ 12 w 3650"/>
              <a:gd name="T91" fmla="*/ 951 h 3224"/>
              <a:gd name="T92" fmla="*/ 124 w 3650"/>
              <a:gd name="T93" fmla="*/ 821 h 3224"/>
              <a:gd name="T94" fmla="*/ 352 w 3650"/>
              <a:gd name="T95" fmla="*/ 755 h 3224"/>
              <a:gd name="T96" fmla="*/ 465 w 3650"/>
              <a:gd name="T97" fmla="*/ 598 h 3224"/>
              <a:gd name="T98" fmla="*/ 622 w 3650"/>
              <a:gd name="T99" fmla="*/ 552 h 3224"/>
              <a:gd name="T100" fmla="*/ 739 w 3650"/>
              <a:gd name="T101" fmla="*/ 552 h 3224"/>
              <a:gd name="T102" fmla="*/ 940 w 3650"/>
              <a:gd name="T103" fmla="*/ 551 h 3224"/>
              <a:gd name="T104" fmla="*/ 1123 w 3650"/>
              <a:gd name="T105" fmla="*/ 549 h 3224"/>
              <a:gd name="T106" fmla="*/ 1352 w 3650"/>
              <a:gd name="T107" fmla="*/ 533 h 3224"/>
              <a:gd name="T108" fmla="*/ 2169 w 3650"/>
              <a:gd name="T109" fmla="*/ 357 h 3224"/>
              <a:gd name="T110" fmla="*/ 2935 w 3650"/>
              <a:gd name="T111" fmla="*/ 23 h 3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3650" h="3224">
                <a:moveTo>
                  <a:pt x="702" y="1998"/>
                </a:moveTo>
                <a:lnTo>
                  <a:pt x="1082" y="3046"/>
                </a:lnTo>
                <a:lnTo>
                  <a:pt x="1083" y="3047"/>
                </a:lnTo>
                <a:lnTo>
                  <a:pt x="1084" y="3047"/>
                </a:lnTo>
                <a:lnTo>
                  <a:pt x="1495" y="3047"/>
                </a:lnTo>
                <a:lnTo>
                  <a:pt x="1497" y="3047"/>
                </a:lnTo>
                <a:lnTo>
                  <a:pt x="1498" y="3046"/>
                </a:lnTo>
                <a:lnTo>
                  <a:pt x="1498" y="3046"/>
                </a:lnTo>
                <a:lnTo>
                  <a:pt x="1498" y="3045"/>
                </a:lnTo>
                <a:lnTo>
                  <a:pt x="1498" y="3044"/>
                </a:lnTo>
                <a:lnTo>
                  <a:pt x="1118" y="1998"/>
                </a:lnTo>
                <a:lnTo>
                  <a:pt x="702" y="1998"/>
                </a:lnTo>
                <a:close/>
                <a:moveTo>
                  <a:pt x="229" y="971"/>
                </a:moveTo>
                <a:lnTo>
                  <a:pt x="212" y="974"/>
                </a:lnTo>
                <a:lnTo>
                  <a:pt x="198" y="981"/>
                </a:lnTo>
                <a:lnTo>
                  <a:pt x="187" y="993"/>
                </a:lnTo>
                <a:lnTo>
                  <a:pt x="179" y="1008"/>
                </a:lnTo>
                <a:lnTo>
                  <a:pt x="176" y="1023"/>
                </a:lnTo>
                <a:lnTo>
                  <a:pt x="176" y="1527"/>
                </a:lnTo>
                <a:lnTo>
                  <a:pt x="179" y="1543"/>
                </a:lnTo>
                <a:lnTo>
                  <a:pt x="187" y="1558"/>
                </a:lnTo>
                <a:lnTo>
                  <a:pt x="198" y="1569"/>
                </a:lnTo>
                <a:lnTo>
                  <a:pt x="212" y="1576"/>
                </a:lnTo>
                <a:lnTo>
                  <a:pt x="229" y="1579"/>
                </a:lnTo>
                <a:lnTo>
                  <a:pt x="342" y="1579"/>
                </a:lnTo>
                <a:lnTo>
                  <a:pt x="342" y="971"/>
                </a:lnTo>
                <a:lnTo>
                  <a:pt x="229" y="971"/>
                </a:lnTo>
                <a:close/>
                <a:moveTo>
                  <a:pt x="3204" y="946"/>
                </a:moveTo>
                <a:lnTo>
                  <a:pt x="3204" y="1604"/>
                </a:lnTo>
                <a:lnTo>
                  <a:pt x="3250" y="1591"/>
                </a:lnTo>
                <a:lnTo>
                  <a:pt x="3292" y="1573"/>
                </a:lnTo>
                <a:lnTo>
                  <a:pt x="3330" y="1550"/>
                </a:lnTo>
                <a:lnTo>
                  <a:pt x="3366" y="1521"/>
                </a:lnTo>
                <a:lnTo>
                  <a:pt x="3397" y="1489"/>
                </a:lnTo>
                <a:lnTo>
                  <a:pt x="3423" y="1451"/>
                </a:lnTo>
                <a:lnTo>
                  <a:pt x="3444" y="1411"/>
                </a:lnTo>
                <a:lnTo>
                  <a:pt x="3461" y="1368"/>
                </a:lnTo>
                <a:lnTo>
                  <a:pt x="3470" y="1323"/>
                </a:lnTo>
                <a:lnTo>
                  <a:pt x="3474" y="1274"/>
                </a:lnTo>
                <a:lnTo>
                  <a:pt x="3470" y="1227"/>
                </a:lnTo>
                <a:lnTo>
                  <a:pt x="3461" y="1181"/>
                </a:lnTo>
                <a:lnTo>
                  <a:pt x="3444" y="1138"/>
                </a:lnTo>
                <a:lnTo>
                  <a:pt x="3423" y="1098"/>
                </a:lnTo>
                <a:lnTo>
                  <a:pt x="3397" y="1061"/>
                </a:lnTo>
                <a:lnTo>
                  <a:pt x="3366" y="1029"/>
                </a:lnTo>
                <a:lnTo>
                  <a:pt x="3330" y="1000"/>
                </a:lnTo>
                <a:lnTo>
                  <a:pt x="3292" y="977"/>
                </a:lnTo>
                <a:lnTo>
                  <a:pt x="3250" y="958"/>
                </a:lnTo>
                <a:lnTo>
                  <a:pt x="3204" y="946"/>
                </a:lnTo>
                <a:close/>
                <a:moveTo>
                  <a:pt x="617" y="728"/>
                </a:moveTo>
                <a:lnTo>
                  <a:pt x="595" y="731"/>
                </a:lnTo>
                <a:lnTo>
                  <a:pt x="574" y="739"/>
                </a:lnTo>
                <a:lnTo>
                  <a:pt x="555" y="750"/>
                </a:lnTo>
                <a:lnTo>
                  <a:pt x="540" y="765"/>
                </a:lnTo>
                <a:lnTo>
                  <a:pt x="529" y="784"/>
                </a:lnTo>
                <a:lnTo>
                  <a:pt x="521" y="805"/>
                </a:lnTo>
                <a:lnTo>
                  <a:pt x="518" y="827"/>
                </a:lnTo>
                <a:lnTo>
                  <a:pt x="518" y="827"/>
                </a:lnTo>
                <a:lnTo>
                  <a:pt x="518" y="1722"/>
                </a:lnTo>
                <a:lnTo>
                  <a:pt x="521" y="1746"/>
                </a:lnTo>
                <a:lnTo>
                  <a:pt x="529" y="1768"/>
                </a:lnTo>
                <a:lnTo>
                  <a:pt x="541" y="1785"/>
                </a:lnTo>
                <a:lnTo>
                  <a:pt x="557" y="1801"/>
                </a:lnTo>
                <a:lnTo>
                  <a:pt x="577" y="1813"/>
                </a:lnTo>
                <a:lnTo>
                  <a:pt x="585" y="1816"/>
                </a:lnTo>
                <a:lnTo>
                  <a:pt x="592" y="1819"/>
                </a:lnTo>
                <a:lnTo>
                  <a:pt x="601" y="1820"/>
                </a:lnTo>
                <a:lnTo>
                  <a:pt x="611" y="1821"/>
                </a:lnTo>
                <a:lnTo>
                  <a:pt x="615" y="1821"/>
                </a:lnTo>
                <a:lnTo>
                  <a:pt x="627" y="1821"/>
                </a:lnTo>
                <a:lnTo>
                  <a:pt x="645" y="1821"/>
                </a:lnTo>
                <a:lnTo>
                  <a:pt x="667" y="1821"/>
                </a:lnTo>
                <a:lnTo>
                  <a:pt x="696" y="1822"/>
                </a:lnTo>
                <a:lnTo>
                  <a:pt x="727" y="1822"/>
                </a:lnTo>
                <a:lnTo>
                  <a:pt x="761" y="1822"/>
                </a:lnTo>
                <a:lnTo>
                  <a:pt x="797" y="1822"/>
                </a:lnTo>
                <a:lnTo>
                  <a:pt x="836" y="1822"/>
                </a:lnTo>
                <a:lnTo>
                  <a:pt x="874" y="1822"/>
                </a:lnTo>
                <a:lnTo>
                  <a:pt x="911" y="1822"/>
                </a:lnTo>
                <a:lnTo>
                  <a:pt x="949" y="1822"/>
                </a:lnTo>
                <a:lnTo>
                  <a:pt x="983" y="1822"/>
                </a:lnTo>
                <a:lnTo>
                  <a:pt x="1014" y="1822"/>
                </a:lnTo>
                <a:lnTo>
                  <a:pt x="1042" y="1822"/>
                </a:lnTo>
                <a:lnTo>
                  <a:pt x="1065" y="1822"/>
                </a:lnTo>
                <a:lnTo>
                  <a:pt x="1083" y="1822"/>
                </a:lnTo>
                <a:lnTo>
                  <a:pt x="1094" y="1822"/>
                </a:lnTo>
                <a:lnTo>
                  <a:pt x="1097" y="1822"/>
                </a:lnTo>
                <a:lnTo>
                  <a:pt x="1097" y="728"/>
                </a:lnTo>
                <a:lnTo>
                  <a:pt x="617" y="728"/>
                </a:lnTo>
                <a:close/>
                <a:moveTo>
                  <a:pt x="3024" y="175"/>
                </a:moveTo>
                <a:lnTo>
                  <a:pt x="3023" y="175"/>
                </a:lnTo>
                <a:lnTo>
                  <a:pt x="3022" y="177"/>
                </a:lnTo>
                <a:lnTo>
                  <a:pt x="2872" y="256"/>
                </a:lnTo>
                <a:lnTo>
                  <a:pt x="2722" y="330"/>
                </a:lnTo>
                <a:lnTo>
                  <a:pt x="2568" y="398"/>
                </a:lnTo>
                <a:lnTo>
                  <a:pt x="2413" y="459"/>
                </a:lnTo>
                <a:lnTo>
                  <a:pt x="2255" y="514"/>
                </a:lnTo>
                <a:lnTo>
                  <a:pt x="2096" y="564"/>
                </a:lnTo>
                <a:lnTo>
                  <a:pt x="1936" y="607"/>
                </a:lnTo>
                <a:lnTo>
                  <a:pt x="1772" y="645"/>
                </a:lnTo>
                <a:lnTo>
                  <a:pt x="1608" y="676"/>
                </a:lnTo>
                <a:lnTo>
                  <a:pt x="1441" y="700"/>
                </a:lnTo>
                <a:lnTo>
                  <a:pt x="1274" y="719"/>
                </a:lnTo>
                <a:lnTo>
                  <a:pt x="1274" y="1831"/>
                </a:lnTo>
                <a:lnTo>
                  <a:pt x="1441" y="1850"/>
                </a:lnTo>
                <a:lnTo>
                  <a:pt x="1608" y="1874"/>
                </a:lnTo>
                <a:lnTo>
                  <a:pt x="1772" y="1905"/>
                </a:lnTo>
                <a:lnTo>
                  <a:pt x="1936" y="1943"/>
                </a:lnTo>
                <a:lnTo>
                  <a:pt x="2096" y="1986"/>
                </a:lnTo>
                <a:lnTo>
                  <a:pt x="2255" y="2034"/>
                </a:lnTo>
                <a:lnTo>
                  <a:pt x="2412" y="2091"/>
                </a:lnTo>
                <a:lnTo>
                  <a:pt x="2568" y="2152"/>
                </a:lnTo>
                <a:lnTo>
                  <a:pt x="2722" y="2219"/>
                </a:lnTo>
                <a:lnTo>
                  <a:pt x="2872" y="2293"/>
                </a:lnTo>
                <a:lnTo>
                  <a:pt x="3022" y="2373"/>
                </a:lnTo>
                <a:lnTo>
                  <a:pt x="3023" y="2373"/>
                </a:lnTo>
                <a:lnTo>
                  <a:pt x="3024" y="2374"/>
                </a:lnTo>
                <a:lnTo>
                  <a:pt x="3026" y="2373"/>
                </a:lnTo>
                <a:lnTo>
                  <a:pt x="3027" y="2372"/>
                </a:lnTo>
                <a:lnTo>
                  <a:pt x="3028" y="2371"/>
                </a:lnTo>
                <a:lnTo>
                  <a:pt x="3028" y="2370"/>
                </a:lnTo>
                <a:lnTo>
                  <a:pt x="3028" y="180"/>
                </a:lnTo>
                <a:lnTo>
                  <a:pt x="3028" y="179"/>
                </a:lnTo>
                <a:lnTo>
                  <a:pt x="3027" y="178"/>
                </a:lnTo>
                <a:lnTo>
                  <a:pt x="3026" y="177"/>
                </a:lnTo>
                <a:lnTo>
                  <a:pt x="3024" y="175"/>
                </a:lnTo>
                <a:close/>
                <a:moveTo>
                  <a:pt x="3026" y="0"/>
                </a:moveTo>
                <a:lnTo>
                  <a:pt x="3056" y="2"/>
                </a:lnTo>
                <a:lnTo>
                  <a:pt x="3087" y="11"/>
                </a:lnTo>
                <a:lnTo>
                  <a:pt x="3116" y="24"/>
                </a:lnTo>
                <a:lnTo>
                  <a:pt x="3141" y="43"/>
                </a:lnTo>
                <a:lnTo>
                  <a:pt x="3163" y="65"/>
                </a:lnTo>
                <a:lnTo>
                  <a:pt x="3181" y="90"/>
                </a:lnTo>
                <a:lnTo>
                  <a:pt x="3194" y="118"/>
                </a:lnTo>
                <a:lnTo>
                  <a:pt x="3202" y="148"/>
                </a:lnTo>
                <a:lnTo>
                  <a:pt x="3204" y="180"/>
                </a:lnTo>
                <a:lnTo>
                  <a:pt x="3204" y="767"/>
                </a:lnTo>
                <a:lnTo>
                  <a:pt x="3262" y="779"/>
                </a:lnTo>
                <a:lnTo>
                  <a:pt x="3316" y="795"/>
                </a:lnTo>
                <a:lnTo>
                  <a:pt x="3368" y="817"/>
                </a:lnTo>
                <a:lnTo>
                  <a:pt x="3417" y="845"/>
                </a:lnTo>
                <a:lnTo>
                  <a:pt x="3461" y="878"/>
                </a:lnTo>
                <a:lnTo>
                  <a:pt x="3503" y="916"/>
                </a:lnTo>
                <a:lnTo>
                  <a:pt x="3539" y="957"/>
                </a:lnTo>
                <a:lnTo>
                  <a:pt x="3571" y="1003"/>
                </a:lnTo>
                <a:lnTo>
                  <a:pt x="3599" y="1052"/>
                </a:lnTo>
                <a:lnTo>
                  <a:pt x="3620" y="1104"/>
                </a:lnTo>
                <a:lnTo>
                  <a:pt x="3637" y="1158"/>
                </a:lnTo>
                <a:lnTo>
                  <a:pt x="3647" y="1216"/>
                </a:lnTo>
                <a:lnTo>
                  <a:pt x="3650" y="1274"/>
                </a:lnTo>
                <a:lnTo>
                  <a:pt x="3647" y="1334"/>
                </a:lnTo>
                <a:lnTo>
                  <a:pt x="3637" y="1390"/>
                </a:lnTo>
                <a:lnTo>
                  <a:pt x="3620" y="1446"/>
                </a:lnTo>
                <a:lnTo>
                  <a:pt x="3599" y="1498"/>
                </a:lnTo>
                <a:lnTo>
                  <a:pt x="3571" y="1546"/>
                </a:lnTo>
                <a:lnTo>
                  <a:pt x="3539" y="1592"/>
                </a:lnTo>
                <a:lnTo>
                  <a:pt x="3503" y="1634"/>
                </a:lnTo>
                <a:lnTo>
                  <a:pt x="3461" y="1672"/>
                </a:lnTo>
                <a:lnTo>
                  <a:pt x="3417" y="1705"/>
                </a:lnTo>
                <a:lnTo>
                  <a:pt x="3368" y="1732"/>
                </a:lnTo>
                <a:lnTo>
                  <a:pt x="3316" y="1755"/>
                </a:lnTo>
                <a:lnTo>
                  <a:pt x="3262" y="1771"/>
                </a:lnTo>
                <a:lnTo>
                  <a:pt x="3204" y="1782"/>
                </a:lnTo>
                <a:lnTo>
                  <a:pt x="3204" y="2370"/>
                </a:lnTo>
                <a:lnTo>
                  <a:pt x="3202" y="2402"/>
                </a:lnTo>
                <a:lnTo>
                  <a:pt x="3194" y="2432"/>
                </a:lnTo>
                <a:lnTo>
                  <a:pt x="3181" y="2459"/>
                </a:lnTo>
                <a:lnTo>
                  <a:pt x="3163" y="2485"/>
                </a:lnTo>
                <a:lnTo>
                  <a:pt x="3141" y="2507"/>
                </a:lnTo>
                <a:lnTo>
                  <a:pt x="3116" y="2525"/>
                </a:lnTo>
                <a:lnTo>
                  <a:pt x="3086" y="2539"/>
                </a:lnTo>
                <a:lnTo>
                  <a:pt x="3055" y="2548"/>
                </a:lnTo>
                <a:lnTo>
                  <a:pt x="3024" y="2550"/>
                </a:lnTo>
                <a:lnTo>
                  <a:pt x="2994" y="2548"/>
                </a:lnTo>
                <a:lnTo>
                  <a:pt x="2964" y="2540"/>
                </a:lnTo>
                <a:lnTo>
                  <a:pt x="2935" y="2527"/>
                </a:lnTo>
                <a:lnTo>
                  <a:pt x="2797" y="2453"/>
                </a:lnTo>
                <a:lnTo>
                  <a:pt x="2657" y="2384"/>
                </a:lnTo>
                <a:lnTo>
                  <a:pt x="2514" y="2320"/>
                </a:lnTo>
                <a:lnTo>
                  <a:pt x="2369" y="2262"/>
                </a:lnTo>
                <a:lnTo>
                  <a:pt x="2223" y="2210"/>
                </a:lnTo>
                <a:lnTo>
                  <a:pt x="2075" y="2163"/>
                </a:lnTo>
                <a:lnTo>
                  <a:pt x="1926" y="2122"/>
                </a:lnTo>
                <a:lnTo>
                  <a:pt x="1774" y="2086"/>
                </a:lnTo>
                <a:lnTo>
                  <a:pt x="1621" y="2055"/>
                </a:lnTo>
                <a:lnTo>
                  <a:pt x="1467" y="2031"/>
                </a:lnTo>
                <a:lnTo>
                  <a:pt x="1312" y="2012"/>
                </a:lnTo>
                <a:lnTo>
                  <a:pt x="1664" y="2984"/>
                </a:lnTo>
                <a:lnTo>
                  <a:pt x="1671" y="3012"/>
                </a:lnTo>
                <a:lnTo>
                  <a:pt x="1675" y="3040"/>
                </a:lnTo>
                <a:lnTo>
                  <a:pt x="1672" y="3068"/>
                </a:lnTo>
                <a:lnTo>
                  <a:pt x="1667" y="3096"/>
                </a:lnTo>
                <a:lnTo>
                  <a:pt x="1657" y="3122"/>
                </a:lnTo>
                <a:lnTo>
                  <a:pt x="1641" y="3148"/>
                </a:lnTo>
                <a:lnTo>
                  <a:pt x="1624" y="3170"/>
                </a:lnTo>
                <a:lnTo>
                  <a:pt x="1602" y="3189"/>
                </a:lnTo>
                <a:lnTo>
                  <a:pt x="1578" y="3204"/>
                </a:lnTo>
                <a:lnTo>
                  <a:pt x="1552" y="3215"/>
                </a:lnTo>
                <a:lnTo>
                  <a:pt x="1524" y="3222"/>
                </a:lnTo>
                <a:lnTo>
                  <a:pt x="1495" y="3224"/>
                </a:lnTo>
                <a:lnTo>
                  <a:pt x="1084" y="3224"/>
                </a:lnTo>
                <a:lnTo>
                  <a:pt x="1053" y="3221"/>
                </a:lnTo>
                <a:lnTo>
                  <a:pt x="1022" y="3213"/>
                </a:lnTo>
                <a:lnTo>
                  <a:pt x="994" y="3200"/>
                </a:lnTo>
                <a:lnTo>
                  <a:pt x="969" y="3182"/>
                </a:lnTo>
                <a:lnTo>
                  <a:pt x="948" y="3160"/>
                </a:lnTo>
                <a:lnTo>
                  <a:pt x="929" y="3134"/>
                </a:lnTo>
                <a:lnTo>
                  <a:pt x="916" y="3106"/>
                </a:lnTo>
                <a:lnTo>
                  <a:pt x="507" y="1975"/>
                </a:lnTo>
                <a:lnTo>
                  <a:pt x="470" y="1956"/>
                </a:lnTo>
                <a:lnTo>
                  <a:pt x="438" y="1932"/>
                </a:lnTo>
                <a:lnTo>
                  <a:pt x="409" y="1903"/>
                </a:lnTo>
                <a:lnTo>
                  <a:pt x="385" y="1871"/>
                </a:lnTo>
                <a:lnTo>
                  <a:pt x="366" y="1835"/>
                </a:lnTo>
                <a:lnTo>
                  <a:pt x="352" y="1797"/>
                </a:lnTo>
                <a:lnTo>
                  <a:pt x="344" y="1755"/>
                </a:lnTo>
                <a:lnTo>
                  <a:pt x="229" y="1755"/>
                </a:lnTo>
                <a:lnTo>
                  <a:pt x="191" y="1752"/>
                </a:lnTo>
                <a:lnTo>
                  <a:pt x="156" y="1743"/>
                </a:lnTo>
                <a:lnTo>
                  <a:pt x="124" y="1729"/>
                </a:lnTo>
                <a:lnTo>
                  <a:pt x="94" y="1710"/>
                </a:lnTo>
                <a:lnTo>
                  <a:pt x="67" y="1688"/>
                </a:lnTo>
                <a:lnTo>
                  <a:pt x="44" y="1662"/>
                </a:lnTo>
                <a:lnTo>
                  <a:pt x="25" y="1632"/>
                </a:lnTo>
                <a:lnTo>
                  <a:pt x="12" y="1598"/>
                </a:lnTo>
                <a:lnTo>
                  <a:pt x="3" y="1563"/>
                </a:lnTo>
                <a:lnTo>
                  <a:pt x="0" y="1527"/>
                </a:lnTo>
                <a:lnTo>
                  <a:pt x="0" y="1023"/>
                </a:lnTo>
                <a:lnTo>
                  <a:pt x="3" y="987"/>
                </a:lnTo>
                <a:lnTo>
                  <a:pt x="12" y="951"/>
                </a:lnTo>
                <a:lnTo>
                  <a:pt x="25" y="919"/>
                </a:lnTo>
                <a:lnTo>
                  <a:pt x="44" y="888"/>
                </a:lnTo>
                <a:lnTo>
                  <a:pt x="67" y="862"/>
                </a:lnTo>
                <a:lnTo>
                  <a:pt x="94" y="839"/>
                </a:lnTo>
                <a:lnTo>
                  <a:pt x="124" y="821"/>
                </a:lnTo>
                <a:lnTo>
                  <a:pt x="156" y="806"/>
                </a:lnTo>
                <a:lnTo>
                  <a:pt x="191" y="797"/>
                </a:lnTo>
                <a:lnTo>
                  <a:pt x="229" y="795"/>
                </a:lnTo>
                <a:lnTo>
                  <a:pt x="344" y="795"/>
                </a:lnTo>
                <a:lnTo>
                  <a:pt x="352" y="755"/>
                </a:lnTo>
                <a:lnTo>
                  <a:pt x="365" y="717"/>
                </a:lnTo>
                <a:lnTo>
                  <a:pt x="384" y="682"/>
                </a:lnTo>
                <a:lnTo>
                  <a:pt x="406" y="650"/>
                </a:lnTo>
                <a:lnTo>
                  <a:pt x="434" y="623"/>
                </a:lnTo>
                <a:lnTo>
                  <a:pt x="465" y="598"/>
                </a:lnTo>
                <a:lnTo>
                  <a:pt x="499" y="578"/>
                </a:lnTo>
                <a:lnTo>
                  <a:pt x="536" y="564"/>
                </a:lnTo>
                <a:lnTo>
                  <a:pt x="576" y="555"/>
                </a:lnTo>
                <a:lnTo>
                  <a:pt x="617" y="552"/>
                </a:lnTo>
                <a:lnTo>
                  <a:pt x="622" y="552"/>
                </a:lnTo>
                <a:lnTo>
                  <a:pt x="633" y="552"/>
                </a:lnTo>
                <a:lnTo>
                  <a:pt x="651" y="552"/>
                </a:lnTo>
                <a:lnTo>
                  <a:pt x="676" y="552"/>
                </a:lnTo>
                <a:lnTo>
                  <a:pt x="705" y="552"/>
                </a:lnTo>
                <a:lnTo>
                  <a:pt x="739" y="552"/>
                </a:lnTo>
                <a:lnTo>
                  <a:pt x="775" y="551"/>
                </a:lnTo>
                <a:lnTo>
                  <a:pt x="815" y="551"/>
                </a:lnTo>
                <a:lnTo>
                  <a:pt x="856" y="551"/>
                </a:lnTo>
                <a:lnTo>
                  <a:pt x="898" y="551"/>
                </a:lnTo>
                <a:lnTo>
                  <a:pt x="940" y="551"/>
                </a:lnTo>
                <a:lnTo>
                  <a:pt x="982" y="551"/>
                </a:lnTo>
                <a:lnTo>
                  <a:pt x="1022" y="549"/>
                </a:lnTo>
                <a:lnTo>
                  <a:pt x="1059" y="549"/>
                </a:lnTo>
                <a:lnTo>
                  <a:pt x="1093" y="549"/>
                </a:lnTo>
                <a:lnTo>
                  <a:pt x="1123" y="549"/>
                </a:lnTo>
                <a:lnTo>
                  <a:pt x="1147" y="549"/>
                </a:lnTo>
                <a:lnTo>
                  <a:pt x="1166" y="549"/>
                </a:lnTo>
                <a:lnTo>
                  <a:pt x="1178" y="549"/>
                </a:lnTo>
                <a:lnTo>
                  <a:pt x="1183" y="548"/>
                </a:lnTo>
                <a:lnTo>
                  <a:pt x="1352" y="533"/>
                </a:lnTo>
                <a:lnTo>
                  <a:pt x="1519" y="511"/>
                </a:lnTo>
                <a:lnTo>
                  <a:pt x="1683" y="482"/>
                </a:lnTo>
                <a:lnTo>
                  <a:pt x="1847" y="447"/>
                </a:lnTo>
                <a:lnTo>
                  <a:pt x="2009" y="406"/>
                </a:lnTo>
                <a:lnTo>
                  <a:pt x="2169" y="357"/>
                </a:lnTo>
                <a:lnTo>
                  <a:pt x="2326" y="303"/>
                </a:lnTo>
                <a:lnTo>
                  <a:pt x="2482" y="242"/>
                </a:lnTo>
                <a:lnTo>
                  <a:pt x="2636" y="175"/>
                </a:lnTo>
                <a:lnTo>
                  <a:pt x="2786" y="102"/>
                </a:lnTo>
                <a:lnTo>
                  <a:pt x="2935" y="23"/>
                </a:lnTo>
                <a:lnTo>
                  <a:pt x="2964" y="9"/>
                </a:lnTo>
                <a:lnTo>
                  <a:pt x="2995" y="2"/>
                </a:lnTo>
                <a:lnTo>
                  <a:pt x="3026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defTabSz="1219140"/>
            <a:endParaRPr lang="en-US" dirty="0">
              <a:solidFill>
                <a:srgbClr val="262626"/>
              </a:solidFill>
            </a:endParaRPr>
          </a:p>
        </p:txBody>
      </p:sp>
      <p:sp>
        <p:nvSpPr>
          <p:cNvPr id="78" name="Freeform 336"/>
          <p:cNvSpPr>
            <a:spLocks noEditPoints="1"/>
          </p:cNvSpPr>
          <p:nvPr/>
        </p:nvSpPr>
        <p:spPr bwMode="auto">
          <a:xfrm>
            <a:off x="4400838" y="5159632"/>
            <a:ext cx="348681" cy="509075"/>
          </a:xfrm>
          <a:custGeom>
            <a:avLst/>
            <a:gdLst>
              <a:gd name="T0" fmla="*/ 780 w 2501"/>
              <a:gd name="T1" fmla="*/ 940 h 3650"/>
              <a:gd name="T2" fmla="*/ 840 w 2501"/>
              <a:gd name="T3" fmla="*/ 966 h 3650"/>
              <a:gd name="T4" fmla="*/ 865 w 2501"/>
              <a:gd name="T5" fmla="*/ 1024 h 3650"/>
              <a:gd name="T6" fmla="*/ 840 w 2501"/>
              <a:gd name="T7" fmla="*/ 1084 h 3650"/>
              <a:gd name="T8" fmla="*/ 780 w 2501"/>
              <a:gd name="T9" fmla="*/ 1108 h 3650"/>
              <a:gd name="T10" fmla="*/ 628 w 2501"/>
              <a:gd name="T11" fmla="*/ 1420 h 3650"/>
              <a:gd name="T12" fmla="*/ 688 w 2501"/>
              <a:gd name="T13" fmla="*/ 1445 h 3650"/>
              <a:gd name="T14" fmla="*/ 713 w 2501"/>
              <a:gd name="T15" fmla="*/ 1504 h 3650"/>
              <a:gd name="T16" fmla="*/ 688 w 2501"/>
              <a:gd name="T17" fmla="*/ 1564 h 3650"/>
              <a:gd name="T18" fmla="*/ 628 w 2501"/>
              <a:gd name="T19" fmla="*/ 1588 h 3650"/>
              <a:gd name="T20" fmla="*/ 2245 w 2501"/>
              <a:gd name="T21" fmla="*/ 1868 h 3650"/>
              <a:gd name="T22" fmla="*/ 1817 w 2501"/>
              <a:gd name="T23" fmla="*/ 1276 h 3650"/>
              <a:gd name="T24" fmla="*/ 1834 w 2501"/>
              <a:gd name="T25" fmla="*/ 1216 h 3650"/>
              <a:gd name="T26" fmla="*/ 276 w 2501"/>
              <a:gd name="T27" fmla="*/ 152 h 3650"/>
              <a:gd name="T28" fmla="*/ 235 w 2501"/>
              <a:gd name="T29" fmla="*/ 173 h 3650"/>
              <a:gd name="T30" fmla="*/ 227 w 2501"/>
              <a:gd name="T31" fmla="*/ 218 h 3650"/>
              <a:gd name="T32" fmla="*/ 259 w 2501"/>
              <a:gd name="T33" fmla="*/ 250 h 3650"/>
              <a:gd name="T34" fmla="*/ 306 w 2501"/>
              <a:gd name="T35" fmla="*/ 242 h 3650"/>
              <a:gd name="T36" fmla="*/ 326 w 2501"/>
              <a:gd name="T37" fmla="*/ 202 h 3650"/>
              <a:gd name="T38" fmla="*/ 306 w 2501"/>
              <a:gd name="T39" fmla="*/ 161 h 3650"/>
              <a:gd name="T40" fmla="*/ 276 w 2501"/>
              <a:gd name="T41" fmla="*/ 0 h 3650"/>
              <a:gd name="T42" fmla="*/ 378 w 2501"/>
              <a:gd name="T43" fmla="*/ 28 h 3650"/>
              <a:gd name="T44" fmla="*/ 450 w 2501"/>
              <a:gd name="T45" fmla="*/ 100 h 3650"/>
              <a:gd name="T46" fmla="*/ 478 w 2501"/>
              <a:gd name="T47" fmla="*/ 202 h 3650"/>
              <a:gd name="T48" fmla="*/ 453 w 2501"/>
              <a:gd name="T49" fmla="*/ 299 h 3650"/>
              <a:gd name="T50" fmla="*/ 388 w 2501"/>
              <a:gd name="T51" fmla="*/ 369 h 3650"/>
              <a:gd name="T52" fmla="*/ 2417 w 2501"/>
              <a:gd name="T53" fmla="*/ 492 h 3650"/>
              <a:gd name="T54" fmla="*/ 2468 w 2501"/>
              <a:gd name="T55" fmla="*/ 510 h 3650"/>
              <a:gd name="T56" fmla="*/ 2499 w 2501"/>
              <a:gd name="T57" fmla="*/ 556 h 3650"/>
              <a:gd name="T58" fmla="*/ 2493 w 2501"/>
              <a:gd name="T59" fmla="*/ 611 h 3650"/>
              <a:gd name="T60" fmla="*/ 2481 w 2501"/>
              <a:gd name="T61" fmla="*/ 1902 h 3650"/>
              <a:gd name="T62" fmla="*/ 2498 w 2501"/>
              <a:gd name="T63" fmla="*/ 1954 h 3650"/>
              <a:gd name="T64" fmla="*/ 2479 w 2501"/>
              <a:gd name="T65" fmla="*/ 2005 h 3650"/>
              <a:gd name="T66" fmla="*/ 2432 w 2501"/>
              <a:gd name="T67" fmla="*/ 2034 h 3650"/>
              <a:gd name="T68" fmla="*/ 360 w 2501"/>
              <a:gd name="T69" fmla="*/ 3482 h 3650"/>
              <a:gd name="T70" fmla="*/ 510 w 2501"/>
              <a:gd name="T71" fmla="*/ 3493 h 3650"/>
              <a:gd name="T72" fmla="*/ 549 w 2501"/>
              <a:gd name="T73" fmla="*/ 3544 h 3650"/>
              <a:gd name="T74" fmla="*/ 540 w 2501"/>
              <a:gd name="T75" fmla="*/ 3608 h 3650"/>
              <a:gd name="T76" fmla="*/ 489 w 2501"/>
              <a:gd name="T77" fmla="*/ 3647 h 3650"/>
              <a:gd name="T78" fmla="*/ 62 w 2501"/>
              <a:gd name="T79" fmla="*/ 3647 h 3650"/>
              <a:gd name="T80" fmla="*/ 11 w 2501"/>
              <a:gd name="T81" fmla="*/ 3608 h 3650"/>
              <a:gd name="T82" fmla="*/ 3 w 2501"/>
              <a:gd name="T83" fmla="*/ 3544 h 3650"/>
              <a:gd name="T84" fmla="*/ 42 w 2501"/>
              <a:gd name="T85" fmla="*/ 3493 h 3650"/>
              <a:gd name="T86" fmla="*/ 192 w 2501"/>
              <a:gd name="T87" fmla="*/ 3482 h 3650"/>
              <a:gd name="T88" fmla="*/ 137 w 2501"/>
              <a:gd name="T89" fmla="*/ 350 h 3650"/>
              <a:gd name="T90" fmla="*/ 84 w 2501"/>
              <a:gd name="T91" fmla="*/ 268 h 3650"/>
              <a:gd name="T92" fmla="*/ 76 w 2501"/>
              <a:gd name="T93" fmla="*/ 166 h 3650"/>
              <a:gd name="T94" fmla="*/ 121 w 2501"/>
              <a:gd name="T95" fmla="*/ 72 h 3650"/>
              <a:gd name="T96" fmla="*/ 205 w 2501"/>
              <a:gd name="T97" fmla="*/ 12 h 36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2501" h="3650">
                <a:moveTo>
                  <a:pt x="360" y="661"/>
                </a:moveTo>
                <a:lnTo>
                  <a:pt x="360" y="940"/>
                </a:lnTo>
                <a:lnTo>
                  <a:pt x="780" y="940"/>
                </a:lnTo>
                <a:lnTo>
                  <a:pt x="803" y="943"/>
                </a:lnTo>
                <a:lnTo>
                  <a:pt x="824" y="952"/>
                </a:lnTo>
                <a:lnTo>
                  <a:pt x="840" y="966"/>
                </a:lnTo>
                <a:lnTo>
                  <a:pt x="854" y="982"/>
                </a:lnTo>
                <a:lnTo>
                  <a:pt x="862" y="1002"/>
                </a:lnTo>
                <a:lnTo>
                  <a:pt x="865" y="1024"/>
                </a:lnTo>
                <a:lnTo>
                  <a:pt x="862" y="1047"/>
                </a:lnTo>
                <a:lnTo>
                  <a:pt x="854" y="1067"/>
                </a:lnTo>
                <a:lnTo>
                  <a:pt x="840" y="1084"/>
                </a:lnTo>
                <a:lnTo>
                  <a:pt x="824" y="1097"/>
                </a:lnTo>
                <a:lnTo>
                  <a:pt x="803" y="1106"/>
                </a:lnTo>
                <a:lnTo>
                  <a:pt x="780" y="1108"/>
                </a:lnTo>
                <a:lnTo>
                  <a:pt x="360" y="1108"/>
                </a:lnTo>
                <a:lnTo>
                  <a:pt x="360" y="1420"/>
                </a:lnTo>
                <a:lnTo>
                  <a:pt x="628" y="1420"/>
                </a:lnTo>
                <a:lnTo>
                  <a:pt x="651" y="1424"/>
                </a:lnTo>
                <a:lnTo>
                  <a:pt x="672" y="1431"/>
                </a:lnTo>
                <a:lnTo>
                  <a:pt x="688" y="1445"/>
                </a:lnTo>
                <a:lnTo>
                  <a:pt x="702" y="1462"/>
                </a:lnTo>
                <a:lnTo>
                  <a:pt x="711" y="1482"/>
                </a:lnTo>
                <a:lnTo>
                  <a:pt x="713" y="1504"/>
                </a:lnTo>
                <a:lnTo>
                  <a:pt x="711" y="1526"/>
                </a:lnTo>
                <a:lnTo>
                  <a:pt x="702" y="1546"/>
                </a:lnTo>
                <a:lnTo>
                  <a:pt x="688" y="1564"/>
                </a:lnTo>
                <a:lnTo>
                  <a:pt x="672" y="1577"/>
                </a:lnTo>
                <a:lnTo>
                  <a:pt x="651" y="1585"/>
                </a:lnTo>
                <a:lnTo>
                  <a:pt x="628" y="1588"/>
                </a:lnTo>
                <a:lnTo>
                  <a:pt x="360" y="1588"/>
                </a:lnTo>
                <a:lnTo>
                  <a:pt x="360" y="1868"/>
                </a:lnTo>
                <a:lnTo>
                  <a:pt x="2245" y="1868"/>
                </a:lnTo>
                <a:lnTo>
                  <a:pt x="1834" y="1316"/>
                </a:lnTo>
                <a:lnTo>
                  <a:pt x="1823" y="1297"/>
                </a:lnTo>
                <a:lnTo>
                  <a:pt x="1817" y="1276"/>
                </a:lnTo>
                <a:lnTo>
                  <a:pt x="1817" y="1255"/>
                </a:lnTo>
                <a:lnTo>
                  <a:pt x="1823" y="1234"/>
                </a:lnTo>
                <a:lnTo>
                  <a:pt x="1834" y="1216"/>
                </a:lnTo>
                <a:lnTo>
                  <a:pt x="2248" y="661"/>
                </a:lnTo>
                <a:lnTo>
                  <a:pt x="360" y="661"/>
                </a:lnTo>
                <a:close/>
                <a:moveTo>
                  <a:pt x="276" y="152"/>
                </a:moveTo>
                <a:lnTo>
                  <a:pt x="259" y="154"/>
                </a:lnTo>
                <a:lnTo>
                  <a:pt x="246" y="161"/>
                </a:lnTo>
                <a:lnTo>
                  <a:pt x="235" y="173"/>
                </a:lnTo>
                <a:lnTo>
                  <a:pt x="227" y="186"/>
                </a:lnTo>
                <a:lnTo>
                  <a:pt x="225" y="202"/>
                </a:lnTo>
                <a:lnTo>
                  <a:pt x="227" y="218"/>
                </a:lnTo>
                <a:lnTo>
                  <a:pt x="235" y="231"/>
                </a:lnTo>
                <a:lnTo>
                  <a:pt x="246" y="242"/>
                </a:lnTo>
                <a:lnTo>
                  <a:pt x="259" y="250"/>
                </a:lnTo>
                <a:lnTo>
                  <a:pt x="276" y="252"/>
                </a:lnTo>
                <a:lnTo>
                  <a:pt x="291" y="250"/>
                </a:lnTo>
                <a:lnTo>
                  <a:pt x="306" y="242"/>
                </a:lnTo>
                <a:lnTo>
                  <a:pt x="316" y="231"/>
                </a:lnTo>
                <a:lnTo>
                  <a:pt x="324" y="218"/>
                </a:lnTo>
                <a:lnTo>
                  <a:pt x="326" y="202"/>
                </a:lnTo>
                <a:lnTo>
                  <a:pt x="324" y="186"/>
                </a:lnTo>
                <a:lnTo>
                  <a:pt x="316" y="173"/>
                </a:lnTo>
                <a:lnTo>
                  <a:pt x="306" y="161"/>
                </a:lnTo>
                <a:lnTo>
                  <a:pt x="291" y="154"/>
                </a:lnTo>
                <a:lnTo>
                  <a:pt x="276" y="152"/>
                </a:lnTo>
                <a:close/>
                <a:moveTo>
                  <a:pt x="276" y="0"/>
                </a:moveTo>
                <a:lnTo>
                  <a:pt x="311" y="3"/>
                </a:lnTo>
                <a:lnTo>
                  <a:pt x="346" y="12"/>
                </a:lnTo>
                <a:lnTo>
                  <a:pt x="378" y="28"/>
                </a:lnTo>
                <a:lnTo>
                  <a:pt x="406" y="48"/>
                </a:lnTo>
                <a:lnTo>
                  <a:pt x="430" y="72"/>
                </a:lnTo>
                <a:lnTo>
                  <a:pt x="450" y="100"/>
                </a:lnTo>
                <a:lnTo>
                  <a:pt x="466" y="132"/>
                </a:lnTo>
                <a:lnTo>
                  <a:pt x="474" y="166"/>
                </a:lnTo>
                <a:lnTo>
                  <a:pt x="478" y="202"/>
                </a:lnTo>
                <a:lnTo>
                  <a:pt x="476" y="236"/>
                </a:lnTo>
                <a:lnTo>
                  <a:pt x="467" y="268"/>
                </a:lnTo>
                <a:lnTo>
                  <a:pt x="453" y="299"/>
                </a:lnTo>
                <a:lnTo>
                  <a:pt x="436" y="325"/>
                </a:lnTo>
                <a:lnTo>
                  <a:pt x="413" y="350"/>
                </a:lnTo>
                <a:lnTo>
                  <a:pt x="388" y="369"/>
                </a:lnTo>
                <a:lnTo>
                  <a:pt x="360" y="385"/>
                </a:lnTo>
                <a:lnTo>
                  <a:pt x="360" y="492"/>
                </a:lnTo>
                <a:lnTo>
                  <a:pt x="2417" y="492"/>
                </a:lnTo>
                <a:lnTo>
                  <a:pt x="2436" y="494"/>
                </a:lnTo>
                <a:lnTo>
                  <a:pt x="2452" y="501"/>
                </a:lnTo>
                <a:lnTo>
                  <a:pt x="2468" y="510"/>
                </a:lnTo>
                <a:lnTo>
                  <a:pt x="2481" y="523"/>
                </a:lnTo>
                <a:lnTo>
                  <a:pt x="2492" y="539"/>
                </a:lnTo>
                <a:lnTo>
                  <a:pt x="2499" y="556"/>
                </a:lnTo>
                <a:lnTo>
                  <a:pt x="2501" y="575"/>
                </a:lnTo>
                <a:lnTo>
                  <a:pt x="2499" y="593"/>
                </a:lnTo>
                <a:lnTo>
                  <a:pt x="2493" y="611"/>
                </a:lnTo>
                <a:lnTo>
                  <a:pt x="2484" y="627"/>
                </a:lnTo>
                <a:lnTo>
                  <a:pt x="2007" y="1266"/>
                </a:lnTo>
                <a:lnTo>
                  <a:pt x="2481" y="1902"/>
                </a:lnTo>
                <a:lnTo>
                  <a:pt x="2490" y="1918"/>
                </a:lnTo>
                <a:lnTo>
                  <a:pt x="2495" y="1936"/>
                </a:lnTo>
                <a:lnTo>
                  <a:pt x="2498" y="1954"/>
                </a:lnTo>
                <a:lnTo>
                  <a:pt x="2495" y="1972"/>
                </a:lnTo>
                <a:lnTo>
                  <a:pt x="2489" y="1990"/>
                </a:lnTo>
                <a:lnTo>
                  <a:pt x="2479" y="2005"/>
                </a:lnTo>
                <a:lnTo>
                  <a:pt x="2466" y="2019"/>
                </a:lnTo>
                <a:lnTo>
                  <a:pt x="2450" y="2029"/>
                </a:lnTo>
                <a:lnTo>
                  <a:pt x="2432" y="2034"/>
                </a:lnTo>
                <a:lnTo>
                  <a:pt x="2413" y="2036"/>
                </a:lnTo>
                <a:lnTo>
                  <a:pt x="360" y="2036"/>
                </a:lnTo>
                <a:lnTo>
                  <a:pt x="360" y="3482"/>
                </a:lnTo>
                <a:lnTo>
                  <a:pt x="467" y="3482"/>
                </a:lnTo>
                <a:lnTo>
                  <a:pt x="489" y="3485"/>
                </a:lnTo>
                <a:lnTo>
                  <a:pt x="510" y="3493"/>
                </a:lnTo>
                <a:lnTo>
                  <a:pt x="526" y="3506"/>
                </a:lnTo>
                <a:lnTo>
                  <a:pt x="540" y="3524"/>
                </a:lnTo>
                <a:lnTo>
                  <a:pt x="549" y="3544"/>
                </a:lnTo>
                <a:lnTo>
                  <a:pt x="551" y="3566"/>
                </a:lnTo>
                <a:lnTo>
                  <a:pt x="549" y="3588"/>
                </a:lnTo>
                <a:lnTo>
                  <a:pt x="540" y="3608"/>
                </a:lnTo>
                <a:lnTo>
                  <a:pt x="526" y="3626"/>
                </a:lnTo>
                <a:lnTo>
                  <a:pt x="510" y="3639"/>
                </a:lnTo>
                <a:lnTo>
                  <a:pt x="489" y="3647"/>
                </a:lnTo>
                <a:lnTo>
                  <a:pt x="467" y="3650"/>
                </a:lnTo>
                <a:lnTo>
                  <a:pt x="84" y="3650"/>
                </a:lnTo>
                <a:lnTo>
                  <a:pt x="62" y="3647"/>
                </a:lnTo>
                <a:lnTo>
                  <a:pt x="42" y="3639"/>
                </a:lnTo>
                <a:lnTo>
                  <a:pt x="24" y="3626"/>
                </a:lnTo>
                <a:lnTo>
                  <a:pt x="11" y="3608"/>
                </a:lnTo>
                <a:lnTo>
                  <a:pt x="3" y="3588"/>
                </a:lnTo>
                <a:lnTo>
                  <a:pt x="0" y="3566"/>
                </a:lnTo>
                <a:lnTo>
                  <a:pt x="3" y="3544"/>
                </a:lnTo>
                <a:lnTo>
                  <a:pt x="11" y="3524"/>
                </a:lnTo>
                <a:lnTo>
                  <a:pt x="24" y="3506"/>
                </a:lnTo>
                <a:lnTo>
                  <a:pt x="42" y="3493"/>
                </a:lnTo>
                <a:lnTo>
                  <a:pt x="62" y="3485"/>
                </a:lnTo>
                <a:lnTo>
                  <a:pt x="84" y="3482"/>
                </a:lnTo>
                <a:lnTo>
                  <a:pt x="192" y="3482"/>
                </a:lnTo>
                <a:lnTo>
                  <a:pt x="192" y="385"/>
                </a:lnTo>
                <a:lnTo>
                  <a:pt x="163" y="369"/>
                </a:lnTo>
                <a:lnTo>
                  <a:pt x="137" y="350"/>
                </a:lnTo>
                <a:lnTo>
                  <a:pt x="115" y="325"/>
                </a:lnTo>
                <a:lnTo>
                  <a:pt x="97" y="299"/>
                </a:lnTo>
                <a:lnTo>
                  <a:pt x="84" y="268"/>
                </a:lnTo>
                <a:lnTo>
                  <a:pt x="76" y="236"/>
                </a:lnTo>
                <a:lnTo>
                  <a:pt x="73" y="202"/>
                </a:lnTo>
                <a:lnTo>
                  <a:pt x="76" y="166"/>
                </a:lnTo>
                <a:lnTo>
                  <a:pt x="86" y="132"/>
                </a:lnTo>
                <a:lnTo>
                  <a:pt x="101" y="100"/>
                </a:lnTo>
                <a:lnTo>
                  <a:pt x="121" y="72"/>
                </a:lnTo>
                <a:lnTo>
                  <a:pt x="145" y="48"/>
                </a:lnTo>
                <a:lnTo>
                  <a:pt x="174" y="28"/>
                </a:lnTo>
                <a:lnTo>
                  <a:pt x="205" y="12"/>
                </a:lnTo>
                <a:lnTo>
                  <a:pt x="239" y="3"/>
                </a:lnTo>
                <a:lnTo>
                  <a:pt x="276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defTabSz="1219140"/>
            <a:endParaRPr lang="en-US" dirty="0">
              <a:solidFill>
                <a:srgbClr val="262626"/>
              </a:solidFill>
            </a:endParaRPr>
          </a:p>
        </p:txBody>
      </p:sp>
      <p:grpSp>
        <p:nvGrpSpPr>
          <p:cNvPr id="7" name="Group 78"/>
          <p:cNvGrpSpPr/>
          <p:nvPr/>
        </p:nvGrpSpPr>
        <p:grpSpPr>
          <a:xfrm>
            <a:off x="4342633" y="2660136"/>
            <a:ext cx="465083" cy="409016"/>
            <a:chOff x="8159750" y="5027613"/>
            <a:chExt cx="579438" cy="509587"/>
          </a:xfrm>
          <a:solidFill>
            <a:schemeClr val="bg1"/>
          </a:solidFill>
        </p:grpSpPr>
        <p:sp>
          <p:nvSpPr>
            <p:cNvPr id="80" name="Freeform 373"/>
            <p:cNvSpPr>
              <a:spLocks/>
            </p:cNvSpPr>
            <p:nvPr/>
          </p:nvSpPr>
          <p:spPr bwMode="auto">
            <a:xfrm>
              <a:off x="8159750" y="5027613"/>
              <a:ext cx="509588" cy="509587"/>
            </a:xfrm>
            <a:custGeom>
              <a:avLst/>
              <a:gdLst>
                <a:gd name="T0" fmla="*/ 1887 w 3210"/>
                <a:gd name="T1" fmla="*/ 25 h 3206"/>
                <a:gd name="T2" fmla="*/ 2243 w 3210"/>
                <a:gd name="T3" fmla="*/ 132 h 3206"/>
                <a:gd name="T4" fmla="*/ 2568 w 3210"/>
                <a:gd name="T5" fmla="*/ 321 h 3206"/>
                <a:gd name="T6" fmla="*/ 2607 w 3210"/>
                <a:gd name="T7" fmla="*/ 396 h 3206"/>
                <a:gd name="T8" fmla="*/ 2572 w 3210"/>
                <a:gd name="T9" fmla="*/ 473 h 3206"/>
                <a:gd name="T10" fmla="*/ 2491 w 3210"/>
                <a:gd name="T11" fmla="*/ 494 h 3206"/>
                <a:gd name="T12" fmla="*/ 2298 w 3210"/>
                <a:gd name="T13" fmla="*/ 377 h 3206"/>
                <a:gd name="T14" fmla="*/ 1965 w 3210"/>
                <a:gd name="T15" fmla="*/ 241 h 3206"/>
                <a:gd name="T16" fmla="*/ 1605 w 3210"/>
                <a:gd name="T17" fmla="*/ 195 h 3206"/>
                <a:gd name="T18" fmla="*/ 1216 w 3210"/>
                <a:gd name="T19" fmla="*/ 250 h 3206"/>
                <a:gd name="T20" fmla="*/ 867 w 3210"/>
                <a:gd name="T21" fmla="*/ 404 h 3206"/>
                <a:gd name="T22" fmla="*/ 576 w 3210"/>
                <a:gd name="T23" fmla="*/ 642 h 3206"/>
                <a:gd name="T24" fmla="*/ 357 w 3210"/>
                <a:gd name="T25" fmla="*/ 948 h 3206"/>
                <a:gd name="T26" fmla="*/ 227 w 3210"/>
                <a:gd name="T27" fmla="*/ 1308 h 3206"/>
                <a:gd name="T28" fmla="*/ 199 w 3210"/>
                <a:gd name="T29" fmla="*/ 1704 h 3206"/>
                <a:gd name="T30" fmla="*/ 280 w 3210"/>
                <a:gd name="T31" fmla="*/ 2085 h 3206"/>
                <a:gd name="T32" fmla="*/ 457 w 3210"/>
                <a:gd name="T33" fmla="*/ 2420 h 3206"/>
                <a:gd name="T34" fmla="*/ 713 w 3210"/>
                <a:gd name="T35" fmla="*/ 2693 h 3206"/>
                <a:gd name="T36" fmla="*/ 1035 w 3210"/>
                <a:gd name="T37" fmla="*/ 2891 h 3206"/>
                <a:gd name="T38" fmla="*/ 1406 w 3210"/>
                <a:gd name="T39" fmla="*/ 2997 h 3206"/>
                <a:gd name="T40" fmla="*/ 1804 w 3210"/>
                <a:gd name="T41" fmla="*/ 2997 h 3206"/>
                <a:gd name="T42" fmla="*/ 2176 w 3210"/>
                <a:gd name="T43" fmla="*/ 2891 h 3206"/>
                <a:gd name="T44" fmla="*/ 2496 w 3210"/>
                <a:gd name="T45" fmla="*/ 2693 h 3206"/>
                <a:gd name="T46" fmla="*/ 2754 w 3210"/>
                <a:gd name="T47" fmla="*/ 2420 h 3206"/>
                <a:gd name="T48" fmla="*/ 2930 w 3210"/>
                <a:gd name="T49" fmla="*/ 2085 h 3206"/>
                <a:gd name="T50" fmla="*/ 3012 w 3210"/>
                <a:gd name="T51" fmla="*/ 1704 h 3206"/>
                <a:gd name="T52" fmla="*/ 3013 w 3210"/>
                <a:gd name="T53" fmla="*/ 1479 h 3206"/>
                <a:gd name="T54" fmla="*/ 3059 w 3210"/>
                <a:gd name="T55" fmla="*/ 1411 h 3206"/>
                <a:gd name="T56" fmla="*/ 3146 w 3210"/>
                <a:gd name="T57" fmla="*/ 1405 h 3206"/>
                <a:gd name="T58" fmla="*/ 3202 w 3210"/>
                <a:gd name="T59" fmla="*/ 1466 h 3206"/>
                <a:gd name="T60" fmla="*/ 3206 w 3210"/>
                <a:gd name="T61" fmla="*/ 1709 h 3206"/>
                <a:gd name="T62" fmla="*/ 3128 w 3210"/>
                <a:gd name="T63" fmla="*/ 2109 h 3206"/>
                <a:gd name="T64" fmla="*/ 2957 w 3210"/>
                <a:gd name="T65" fmla="*/ 2468 h 3206"/>
                <a:gd name="T66" fmla="*/ 2704 w 3210"/>
                <a:gd name="T67" fmla="*/ 2771 h 3206"/>
                <a:gd name="T68" fmla="*/ 2386 w 3210"/>
                <a:gd name="T69" fmla="*/ 3004 h 3206"/>
                <a:gd name="T70" fmla="*/ 2015 w 3210"/>
                <a:gd name="T71" fmla="*/ 3153 h 3206"/>
                <a:gd name="T72" fmla="*/ 1605 w 3210"/>
                <a:gd name="T73" fmla="*/ 3206 h 3206"/>
                <a:gd name="T74" fmla="*/ 1196 w 3210"/>
                <a:gd name="T75" fmla="*/ 3153 h 3206"/>
                <a:gd name="T76" fmla="*/ 824 w 3210"/>
                <a:gd name="T77" fmla="*/ 3004 h 3206"/>
                <a:gd name="T78" fmla="*/ 507 w 3210"/>
                <a:gd name="T79" fmla="*/ 2771 h 3206"/>
                <a:gd name="T80" fmla="*/ 254 w 3210"/>
                <a:gd name="T81" fmla="*/ 2468 h 3206"/>
                <a:gd name="T82" fmla="*/ 82 w 3210"/>
                <a:gd name="T83" fmla="*/ 2109 h 3206"/>
                <a:gd name="T84" fmla="*/ 3 w 3210"/>
                <a:gd name="T85" fmla="*/ 1709 h 3206"/>
                <a:gd name="T86" fmla="*/ 30 w 3210"/>
                <a:gd name="T87" fmla="*/ 1294 h 3206"/>
                <a:gd name="T88" fmla="*/ 157 w 3210"/>
                <a:gd name="T89" fmla="*/ 912 h 3206"/>
                <a:gd name="T90" fmla="*/ 371 w 3210"/>
                <a:gd name="T91" fmla="*/ 579 h 3206"/>
                <a:gd name="T92" fmla="*/ 658 w 3210"/>
                <a:gd name="T93" fmla="*/ 311 h 3206"/>
                <a:gd name="T94" fmla="*/ 1004 w 3210"/>
                <a:gd name="T95" fmla="*/ 118 h 3206"/>
                <a:gd name="T96" fmla="*/ 1396 w 3210"/>
                <a:gd name="T97" fmla="*/ 14 h 3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210" h="3206">
                  <a:moveTo>
                    <a:pt x="1605" y="0"/>
                  </a:moveTo>
                  <a:lnTo>
                    <a:pt x="1700" y="4"/>
                  </a:lnTo>
                  <a:lnTo>
                    <a:pt x="1794" y="11"/>
                  </a:lnTo>
                  <a:lnTo>
                    <a:pt x="1887" y="25"/>
                  </a:lnTo>
                  <a:lnTo>
                    <a:pt x="1979" y="43"/>
                  </a:lnTo>
                  <a:lnTo>
                    <a:pt x="2068" y="68"/>
                  </a:lnTo>
                  <a:lnTo>
                    <a:pt x="2157" y="98"/>
                  </a:lnTo>
                  <a:lnTo>
                    <a:pt x="2243" y="132"/>
                  </a:lnTo>
                  <a:lnTo>
                    <a:pt x="2328" y="172"/>
                  </a:lnTo>
                  <a:lnTo>
                    <a:pt x="2410" y="217"/>
                  </a:lnTo>
                  <a:lnTo>
                    <a:pt x="2491" y="267"/>
                  </a:lnTo>
                  <a:lnTo>
                    <a:pt x="2568" y="321"/>
                  </a:lnTo>
                  <a:lnTo>
                    <a:pt x="2584" y="336"/>
                  </a:lnTo>
                  <a:lnTo>
                    <a:pt x="2596" y="355"/>
                  </a:lnTo>
                  <a:lnTo>
                    <a:pt x="2604" y="375"/>
                  </a:lnTo>
                  <a:lnTo>
                    <a:pt x="2607" y="396"/>
                  </a:lnTo>
                  <a:lnTo>
                    <a:pt x="2605" y="417"/>
                  </a:lnTo>
                  <a:lnTo>
                    <a:pt x="2598" y="438"/>
                  </a:lnTo>
                  <a:lnTo>
                    <a:pt x="2587" y="458"/>
                  </a:lnTo>
                  <a:lnTo>
                    <a:pt x="2572" y="473"/>
                  </a:lnTo>
                  <a:lnTo>
                    <a:pt x="2554" y="485"/>
                  </a:lnTo>
                  <a:lnTo>
                    <a:pt x="2534" y="493"/>
                  </a:lnTo>
                  <a:lnTo>
                    <a:pt x="2512" y="496"/>
                  </a:lnTo>
                  <a:lnTo>
                    <a:pt x="2491" y="494"/>
                  </a:lnTo>
                  <a:lnTo>
                    <a:pt x="2470" y="489"/>
                  </a:lnTo>
                  <a:lnTo>
                    <a:pt x="2451" y="477"/>
                  </a:lnTo>
                  <a:lnTo>
                    <a:pt x="2376" y="425"/>
                  </a:lnTo>
                  <a:lnTo>
                    <a:pt x="2298" y="377"/>
                  </a:lnTo>
                  <a:lnTo>
                    <a:pt x="2218" y="335"/>
                  </a:lnTo>
                  <a:lnTo>
                    <a:pt x="2136" y="299"/>
                  </a:lnTo>
                  <a:lnTo>
                    <a:pt x="2052" y="267"/>
                  </a:lnTo>
                  <a:lnTo>
                    <a:pt x="1965" y="241"/>
                  </a:lnTo>
                  <a:lnTo>
                    <a:pt x="1877" y="221"/>
                  </a:lnTo>
                  <a:lnTo>
                    <a:pt x="1787" y="207"/>
                  </a:lnTo>
                  <a:lnTo>
                    <a:pt x="1697" y="198"/>
                  </a:lnTo>
                  <a:lnTo>
                    <a:pt x="1605" y="195"/>
                  </a:lnTo>
                  <a:lnTo>
                    <a:pt x="1504" y="199"/>
                  </a:lnTo>
                  <a:lnTo>
                    <a:pt x="1406" y="209"/>
                  </a:lnTo>
                  <a:lnTo>
                    <a:pt x="1310" y="227"/>
                  </a:lnTo>
                  <a:lnTo>
                    <a:pt x="1216" y="250"/>
                  </a:lnTo>
                  <a:lnTo>
                    <a:pt x="1124" y="280"/>
                  </a:lnTo>
                  <a:lnTo>
                    <a:pt x="1035" y="315"/>
                  </a:lnTo>
                  <a:lnTo>
                    <a:pt x="949" y="357"/>
                  </a:lnTo>
                  <a:lnTo>
                    <a:pt x="867" y="404"/>
                  </a:lnTo>
                  <a:lnTo>
                    <a:pt x="789" y="457"/>
                  </a:lnTo>
                  <a:lnTo>
                    <a:pt x="713" y="514"/>
                  </a:lnTo>
                  <a:lnTo>
                    <a:pt x="643" y="576"/>
                  </a:lnTo>
                  <a:lnTo>
                    <a:pt x="576" y="642"/>
                  </a:lnTo>
                  <a:lnTo>
                    <a:pt x="513" y="713"/>
                  </a:lnTo>
                  <a:lnTo>
                    <a:pt x="457" y="788"/>
                  </a:lnTo>
                  <a:lnTo>
                    <a:pt x="404" y="866"/>
                  </a:lnTo>
                  <a:lnTo>
                    <a:pt x="357" y="948"/>
                  </a:lnTo>
                  <a:lnTo>
                    <a:pt x="315" y="1034"/>
                  </a:lnTo>
                  <a:lnTo>
                    <a:pt x="280" y="1123"/>
                  </a:lnTo>
                  <a:lnTo>
                    <a:pt x="250" y="1214"/>
                  </a:lnTo>
                  <a:lnTo>
                    <a:pt x="227" y="1308"/>
                  </a:lnTo>
                  <a:lnTo>
                    <a:pt x="209" y="1404"/>
                  </a:lnTo>
                  <a:lnTo>
                    <a:pt x="199" y="1503"/>
                  </a:lnTo>
                  <a:lnTo>
                    <a:pt x="195" y="1603"/>
                  </a:lnTo>
                  <a:lnTo>
                    <a:pt x="199" y="1704"/>
                  </a:lnTo>
                  <a:lnTo>
                    <a:pt x="209" y="1802"/>
                  </a:lnTo>
                  <a:lnTo>
                    <a:pt x="227" y="1899"/>
                  </a:lnTo>
                  <a:lnTo>
                    <a:pt x="250" y="1993"/>
                  </a:lnTo>
                  <a:lnTo>
                    <a:pt x="280" y="2085"/>
                  </a:lnTo>
                  <a:lnTo>
                    <a:pt x="315" y="2173"/>
                  </a:lnTo>
                  <a:lnTo>
                    <a:pt x="357" y="2258"/>
                  </a:lnTo>
                  <a:lnTo>
                    <a:pt x="404" y="2341"/>
                  </a:lnTo>
                  <a:lnTo>
                    <a:pt x="457" y="2420"/>
                  </a:lnTo>
                  <a:lnTo>
                    <a:pt x="513" y="2495"/>
                  </a:lnTo>
                  <a:lnTo>
                    <a:pt x="576" y="2565"/>
                  </a:lnTo>
                  <a:lnTo>
                    <a:pt x="643" y="2632"/>
                  </a:lnTo>
                  <a:lnTo>
                    <a:pt x="713" y="2693"/>
                  </a:lnTo>
                  <a:lnTo>
                    <a:pt x="789" y="2751"/>
                  </a:lnTo>
                  <a:lnTo>
                    <a:pt x="867" y="2803"/>
                  </a:lnTo>
                  <a:lnTo>
                    <a:pt x="949" y="2850"/>
                  </a:lnTo>
                  <a:lnTo>
                    <a:pt x="1035" y="2891"/>
                  </a:lnTo>
                  <a:lnTo>
                    <a:pt x="1124" y="2928"/>
                  </a:lnTo>
                  <a:lnTo>
                    <a:pt x="1216" y="2957"/>
                  </a:lnTo>
                  <a:lnTo>
                    <a:pt x="1310" y="2981"/>
                  </a:lnTo>
                  <a:lnTo>
                    <a:pt x="1406" y="2997"/>
                  </a:lnTo>
                  <a:lnTo>
                    <a:pt x="1504" y="3008"/>
                  </a:lnTo>
                  <a:lnTo>
                    <a:pt x="1605" y="3012"/>
                  </a:lnTo>
                  <a:lnTo>
                    <a:pt x="1706" y="3008"/>
                  </a:lnTo>
                  <a:lnTo>
                    <a:pt x="1804" y="2997"/>
                  </a:lnTo>
                  <a:lnTo>
                    <a:pt x="1901" y="2981"/>
                  </a:lnTo>
                  <a:lnTo>
                    <a:pt x="1995" y="2957"/>
                  </a:lnTo>
                  <a:lnTo>
                    <a:pt x="2086" y="2928"/>
                  </a:lnTo>
                  <a:lnTo>
                    <a:pt x="2176" y="2891"/>
                  </a:lnTo>
                  <a:lnTo>
                    <a:pt x="2261" y="2850"/>
                  </a:lnTo>
                  <a:lnTo>
                    <a:pt x="2344" y="2803"/>
                  </a:lnTo>
                  <a:lnTo>
                    <a:pt x="2422" y="2751"/>
                  </a:lnTo>
                  <a:lnTo>
                    <a:pt x="2496" y="2693"/>
                  </a:lnTo>
                  <a:lnTo>
                    <a:pt x="2568" y="2632"/>
                  </a:lnTo>
                  <a:lnTo>
                    <a:pt x="2635" y="2565"/>
                  </a:lnTo>
                  <a:lnTo>
                    <a:pt x="2697" y="2495"/>
                  </a:lnTo>
                  <a:lnTo>
                    <a:pt x="2754" y="2420"/>
                  </a:lnTo>
                  <a:lnTo>
                    <a:pt x="2806" y="2341"/>
                  </a:lnTo>
                  <a:lnTo>
                    <a:pt x="2853" y="2258"/>
                  </a:lnTo>
                  <a:lnTo>
                    <a:pt x="2895" y="2173"/>
                  </a:lnTo>
                  <a:lnTo>
                    <a:pt x="2930" y="2085"/>
                  </a:lnTo>
                  <a:lnTo>
                    <a:pt x="2960" y="1993"/>
                  </a:lnTo>
                  <a:lnTo>
                    <a:pt x="2984" y="1899"/>
                  </a:lnTo>
                  <a:lnTo>
                    <a:pt x="3001" y="1802"/>
                  </a:lnTo>
                  <a:lnTo>
                    <a:pt x="3012" y="1704"/>
                  </a:lnTo>
                  <a:lnTo>
                    <a:pt x="3015" y="1603"/>
                  </a:lnTo>
                  <a:lnTo>
                    <a:pt x="3014" y="1552"/>
                  </a:lnTo>
                  <a:lnTo>
                    <a:pt x="3012" y="1503"/>
                  </a:lnTo>
                  <a:lnTo>
                    <a:pt x="3013" y="1479"/>
                  </a:lnTo>
                  <a:lnTo>
                    <a:pt x="3018" y="1459"/>
                  </a:lnTo>
                  <a:lnTo>
                    <a:pt x="3028" y="1440"/>
                  </a:lnTo>
                  <a:lnTo>
                    <a:pt x="3043" y="1424"/>
                  </a:lnTo>
                  <a:lnTo>
                    <a:pt x="3059" y="1411"/>
                  </a:lnTo>
                  <a:lnTo>
                    <a:pt x="3079" y="1402"/>
                  </a:lnTo>
                  <a:lnTo>
                    <a:pt x="3101" y="1399"/>
                  </a:lnTo>
                  <a:lnTo>
                    <a:pt x="3125" y="1399"/>
                  </a:lnTo>
                  <a:lnTo>
                    <a:pt x="3146" y="1405"/>
                  </a:lnTo>
                  <a:lnTo>
                    <a:pt x="3164" y="1415"/>
                  </a:lnTo>
                  <a:lnTo>
                    <a:pt x="3180" y="1430"/>
                  </a:lnTo>
                  <a:lnTo>
                    <a:pt x="3193" y="1446"/>
                  </a:lnTo>
                  <a:lnTo>
                    <a:pt x="3202" y="1466"/>
                  </a:lnTo>
                  <a:lnTo>
                    <a:pt x="3206" y="1488"/>
                  </a:lnTo>
                  <a:lnTo>
                    <a:pt x="3209" y="1546"/>
                  </a:lnTo>
                  <a:lnTo>
                    <a:pt x="3210" y="1603"/>
                  </a:lnTo>
                  <a:lnTo>
                    <a:pt x="3206" y="1709"/>
                  </a:lnTo>
                  <a:lnTo>
                    <a:pt x="3197" y="1812"/>
                  </a:lnTo>
                  <a:lnTo>
                    <a:pt x="3180" y="1914"/>
                  </a:lnTo>
                  <a:lnTo>
                    <a:pt x="3157" y="2013"/>
                  </a:lnTo>
                  <a:lnTo>
                    <a:pt x="3128" y="2109"/>
                  </a:lnTo>
                  <a:lnTo>
                    <a:pt x="3094" y="2204"/>
                  </a:lnTo>
                  <a:lnTo>
                    <a:pt x="3053" y="2295"/>
                  </a:lnTo>
                  <a:lnTo>
                    <a:pt x="3007" y="2383"/>
                  </a:lnTo>
                  <a:lnTo>
                    <a:pt x="2957" y="2468"/>
                  </a:lnTo>
                  <a:lnTo>
                    <a:pt x="2900" y="2550"/>
                  </a:lnTo>
                  <a:lnTo>
                    <a:pt x="2839" y="2627"/>
                  </a:lnTo>
                  <a:lnTo>
                    <a:pt x="2774" y="2701"/>
                  </a:lnTo>
                  <a:lnTo>
                    <a:pt x="2704" y="2771"/>
                  </a:lnTo>
                  <a:lnTo>
                    <a:pt x="2630" y="2836"/>
                  </a:lnTo>
                  <a:lnTo>
                    <a:pt x="2553" y="2897"/>
                  </a:lnTo>
                  <a:lnTo>
                    <a:pt x="2471" y="2953"/>
                  </a:lnTo>
                  <a:lnTo>
                    <a:pt x="2386" y="3004"/>
                  </a:lnTo>
                  <a:lnTo>
                    <a:pt x="2297" y="3049"/>
                  </a:lnTo>
                  <a:lnTo>
                    <a:pt x="2207" y="3090"/>
                  </a:lnTo>
                  <a:lnTo>
                    <a:pt x="2111" y="3124"/>
                  </a:lnTo>
                  <a:lnTo>
                    <a:pt x="2015" y="3153"/>
                  </a:lnTo>
                  <a:lnTo>
                    <a:pt x="1916" y="3176"/>
                  </a:lnTo>
                  <a:lnTo>
                    <a:pt x="1814" y="3193"/>
                  </a:lnTo>
                  <a:lnTo>
                    <a:pt x="1710" y="3203"/>
                  </a:lnTo>
                  <a:lnTo>
                    <a:pt x="1605" y="3206"/>
                  </a:lnTo>
                  <a:lnTo>
                    <a:pt x="1500" y="3203"/>
                  </a:lnTo>
                  <a:lnTo>
                    <a:pt x="1396" y="3193"/>
                  </a:lnTo>
                  <a:lnTo>
                    <a:pt x="1294" y="3176"/>
                  </a:lnTo>
                  <a:lnTo>
                    <a:pt x="1196" y="3153"/>
                  </a:lnTo>
                  <a:lnTo>
                    <a:pt x="1098" y="3124"/>
                  </a:lnTo>
                  <a:lnTo>
                    <a:pt x="1004" y="3090"/>
                  </a:lnTo>
                  <a:lnTo>
                    <a:pt x="913" y="3049"/>
                  </a:lnTo>
                  <a:lnTo>
                    <a:pt x="824" y="3004"/>
                  </a:lnTo>
                  <a:lnTo>
                    <a:pt x="739" y="2953"/>
                  </a:lnTo>
                  <a:lnTo>
                    <a:pt x="658" y="2897"/>
                  </a:lnTo>
                  <a:lnTo>
                    <a:pt x="580" y="2836"/>
                  </a:lnTo>
                  <a:lnTo>
                    <a:pt x="507" y="2771"/>
                  </a:lnTo>
                  <a:lnTo>
                    <a:pt x="436" y="2701"/>
                  </a:lnTo>
                  <a:lnTo>
                    <a:pt x="371" y="2627"/>
                  </a:lnTo>
                  <a:lnTo>
                    <a:pt x="310" y="2550"/>
                  </a:lnTo>
                  <a:lnTo>
                    <a:pt x="254" y="2468"/>
                  </a:lnTo>
                  <a:lnTo>
                    <a:pt x="204" y="2383"/>
                  </a:lnTo>
                  <a:lnTo>
                    <a:pt x="157" y="2295"/>
                  </a:lnTo>
                  <a:lnTo>
                    <a:pt x="117" y="2204"/>
                  </a:lnTo>
                  <a:lnTo>
                    <a:pt x="82" y="2109"/>
                  </a:lnTo>
                  <a:lnTo>
                    <a:pt x="53" y="2013"/>
                  </a:lnTo>
                  <a:lnTo>
                    <a:pt x="30" y="1914"/>
                  </a:lnTo>
                  <a:lnTo>
                    <a:pt x="13" y="1812"/>
                  </a:lnTo>
                  <a:lnTo>
                    <a:pt x="3" y="1709"/>
                  </a:lnTo>
                  <a:lnTo>
                    <a:pt x="0" y="1603"/>
                  </a:lnTo>
                  <a:lnTo>
                    <a:pt x="3" y="1498"/>
                  </a:lnTo>
                  <a:lnTo>
                    <a:pt x="13" y="1394"/>
                  </a:lnTo>
                  <a:lnTo>
                    <a:pt x="30" y="1294"/>
                  </a:lnTo>
                  <a:lnTo>
                    <a:pt x="53" y="1195"/>
                  </a:lnTo>
                  <a:lnTo>
                    <a:pt x="82" y="1097"/>
                  </a:lnTo>
                  <a:lnTo>
                    <a:pt x="117" y="1003"/>
                  </a:lnTo>
                  <a:lnTo>
                    <a:pt x="157" y="912"/>
                  </a:lnTo>
                  <a:lnTo>
                    <a:pt x="204" y="823"/>
                  </a:lnTo>
                  <a:lnTo>
                    <a:pt x="254" y="739"/>
                  </a:lnTo>
                  <a:lnTo>
                    <a:pt x="310" y="658"/>
                  </a:lnTo>
                  <a:lnTo>
                    <a:pt x="371" y="579"/>
                  </a:lnTo>
                  <a:lnTo>
                    <a:pt x="436" y="506"/>
                  </a:lnTo>
                  <a:lnTo>
                    <a:pt x="507" y="437"/>
                  </a:lnTo>
                  <a:lnTo>
                    <a:pt x="580" y="370"/>
                  </a:lnTo>
                  <a:lnTo>
                    <a:pt x="658" y="311"/>
                  </a:lnTo>
                  <a:lnTo>
                    <a:pt x="739" y="254"/>
                  </a:lnTo>
                  <a:lnTo>
                    <a:pt x="824" y="204"/>
                  </a:lnTo>
                  <a:lnTo>
                    <a:pt x="913" y="157"/>
                  </a:lnTo>
                  <a:lnTo>
                    <a:pt x="1004" y="118"/>
                  </a:lnTo>
                  <a:lnTo>
                    <a:pt x="1098" y="82"/>
                  </a:lnTo>
                  <a:lnTo>
                    <a:pt x="1196" y="53"/>
                  </a:lnTo>
                  <a:lnTo>
                    <a:pt x="1294" y="30"/>
                  </a:lnTo>
                  <a:lnTo>
                    <a:pt x="1396" y="14"/>
                  </a:lnTo>
                  <a:lnTo>
                    <a:pt x="1500" y="4"/>
                  </a:lnTo>
                  <a:lnTo>
                    <a:pt x="160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14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81" name="Freeform 374"/>
            <p:cNvSpPr>
              <a:spLocks noEditPoints="1"/>
            </p:cNvSpPr>
            <p:nvPr/>
          </p:nvSpPr>
          <p:spPr bwMode="auto">
            <a:xfrm>
              <a:off x="8231188" y="5045075"/>
              <a:ext cx="508000" cy="395287"/>
            </a:xfrm>
            <a:custGeom>
              <a:avLst/>
              <a:gdLst>
                <a:gd name="T0" fmla="*/ 2805 w 3200"/>
                <a:gd name="T1" fmla="*/ 195 h 2484"/>
                <a:gd name="T2" fmla="*/ 2743 w 3200"/>
                <a:gd name="T3" fmla="*/ 211 h 2484"/>
                <a:gd name="T4" fmla="*/ 2690 w 3200"/>
                <a:gd name="T5" fmla="*/ 248 h 2484"/>
                <a:gd name="T6" fmla="*/ 1249 w 3200"/>
                <a:gd name="T7" fmla="*/ 1684 h 2484"/>
                <a:gd name="T8" fmla="*/ 1201 w 3200"/>
                <a:gd name="T9" fmla="*/ 1709 h 2484"/>
                <a:gd name="T10" fmla="*/ 1147 w 3200"/>
                <a:gd name="T11" fmla="*/ 1717 h 2484"/>
                <a:gd name="T12" fmla="*/ 1093 w 3200"/>
                <a:gd name="T13" fmla="*/ 1709 h 2484"/>
                <a:gd name="T14" fmla="*/ 1044 w 3200"/>
                <a:gd name="T15" fmla="*/ 1684 h 2484"/>
                <a:gd name="T16" fmla="*/ 510 w 3200"/>
                <a:gd name="T17" fmla="*/ 1154 h 2484"/>
                <a:gd name="T18" fmla="*/ 462 w 3200"/>
                <a:gd name="T19" fmla="*/ 1120 h 2484"/>
                <a:gd name="T20" fmla="*/ 408 w 3200"/>
                <a:gd name="T21" fmla="*/ 1102 h 2484"/>
                <a:gd name="T22" fmla="*/ 351 w 3200"/>
                <a:gd name="T23" fmla="*/ 1102 h 2484"/>
                <a:gd name="T24" fmla="*/ 296 w 3200"/>
                <a:gd name="T25" fmla="*/ 1120 h 2484"/>
                <a:gd name="T26" fmla="*/ 248 w 3200"/>
                <a:gd name="T27" fmla="*/ 1154 h 2484"/>
                <a:gd name="T28" fmla="*/ 211 w 3200"/>
                <a:gd name="T29" fmla="*/ 1208 h 2484"/>
                <a:gd name="T30" fmla="*/ 195 w 3200"/>
                <a:gd name="T31" fmla="*/ 1269 h 2484"/>
                <a:gd name="T32" fmla="*/ 200 w 3200"/>
                <a:gd name="T33" fmla="*/ 1332 h 2484"/>
                <a:gd name="T34" fmla="*/ 227 w 3200"/>
                <a:gd name="T35" fmla="*/ 1390 h 2484"/>
                <a:gd name="T36" fmla="*/ 1106 w 3200"/>
                <a:gd name="T37" fmla="*/ 2273 h 2484"/>
                <a:gd name="T38" fmla="*/ 1138 w 3200"/>
                <a:gd name="T39" fmla="*/ 2289 h 2484"/>
                <a:gd name="T40" fmla="*/ 1172 w 3200"/>
                <a:gd name="T41" fmla="*/ 2284 h 2484"/>
                <a:gd name="T42" fmla="*/ 2952 w 3200"/>
                <a:gd name="T43" fmla="*/ 510 h 2484"/>
                <a:gd name="T44" fmla="*/ 2990 w 3200"/>
                <a:gd name="T45" fmla="*/ 456 h 2484"/>
                <a:gd name="T46" fmla="*/ 3005 w 3200"/>
                <a:gd name="T47" fmla="*/ 395 h 2484"/>
                <a:gd name="T48" fmla="*/ 3000 w 3200"/>
                <a:gd name="T49" fmla="*/ 332 h 2484"/>
                <a:gd name="T50" fmla="*/ 2973 w 3200"/>
                <a:gd name="T51" fmla="*/ 274 h 2484"/>
                <a:gd name="T52" fmla="*/ 2927 w 3200"/>
                <a:gd name="T53" fmla="*/ 227 h 2484"/>
                <a:gd name="T54" fmla="*/ 2868 w 3200"/>
                <a:gd name="T55" fmla="*/ 201 h 2484"/>
                <a:gd name="T56" fmla="*/ 2798 w 3200"/>
                <a:gd name="T57" fmla="*/ 0 h 2484"/>
                <a:gd name="T58" fmla="*/ 2888 w 3200"/>
                <a:gd name="T59" fmla="*/ 5 h 2484"/>
                <a:gd name="T60" fmla="*/ 2974 w 3200"/>
                <a:gd name="T61" fmla="*/ 32 h 2484"/>
                <a:gd name="T62" fmla="*/ 3054 w 3200"/>
                <a:gd name="T63" fmla="*/ 79 h 2484"/>
                <a:gd name="T64" fmla="*/ 3121 w 3200"/>
                <a:gd name="T65" fmla="*/ 147 h 2484"/>
                <a:gd name="T66" fmla="*/ 3169 w 3200"/>
                <a:gd name="T67" fmla="*/ 226 h 2484"/>
                <a:gd name="T68" fmla="*/ 3195 w 3200"/>
                <a:gd name="T69" fmla="*/ 312 h 2484"/>
                <a:gd name="T70" fmla="*/ 3200 w 3200"/>
                <a:gd name="T71" fmla="*/ 402 h 2484"/>
                <a:gd name="T72" fmla="*/ 3184 w 3200"/>
                <a:gd name="T73" fmla="*/ 490 h 2484"/>
                <a:gd name="T74" fmla="*/ 3148 w 3200"/>
                <a:gd name="T75" fmla="*/ 574 h 2484"/>
                <a:gd name="T76" fmla="*/ 3089 w 3200"/>
                <a:gd name="T77" fmla="*/ 648 h 2484"/>
                <a:gd name="T78" fmla="*/ 1299 w 3200"/>
                <a:gd name="T79" fmla="*/ 2433 h 2484"/>
                <a:gd name="T80" fmla="*/ 1241 w 3200"/>
                <a:gd name="T81" fmla="*/ 2466 h 2484"/>
                <a:gd name="T82" fmla="*/ 1179 w 3200"/>
                <a:gd name="T83" fmla="*/ 2482 h 2484"/>
                <a:gd name="T84" fmla="*/ 1114 w 3200"/>
                <a:gd name="T85" fmla="*/ 2482 h 2484"/>
                <a:gd name="T86" fmla="*/ 1052 w 3200"/>
                <a:gd name="T87" fmla="*/ 2466 h 2484"/>
                <a:gd name="T88" fmla="*/ 994 w 3200"/>
                <a:gd name="T89" fmla="*/ 2433 h 2484"/>
                <a:gd name="T90" fmla="*/ 111 w 3200"/>
                <a:gd name="T91" fmla="*/ 1554 h 2484"/>
                <a:gd name="T92" fmla="*/ 52 w 3200"/>
                <a:gd name="T93" fmla="*/ 1480 h 2484"/>
                <a:gd name="T94" fmla="*/ 16 w 3200"/>
                <a:gd name="T95" fmla="*/ 1396 h 2484"/>
                <a:gd name="T96" fmla="*/ 0 w 3200"/>
                <a:gd name="T97" fmla="*/ 1308 h 2484"/>
                <a:gd name="T98" fmla="*/ 4 w 3200"/>
                <a:gd name="T99" fmla="*/ 1218 h 2484"/>
                <a:gd name="T100" fmla="*/ 31 w 3200"/>
                <a:gd name="T101" fmla="*/ 1132 h 2484"/>
                <a:gd name="T102" fmla="*/ 79 w 3200"/>
                <a:gd name="T103" fmla="*/ 1052 h 2484"/>
                <a:gd name="T104" fmla="*/ 146 w 3200"/>
                <a:gd name="T105" fmla="*/ 985 h 2484"/>
                <a:gd name="T106" fmla="*/ 226 w 3200"/>
                <a:gd name="T107" fmla="*/ 938 h 2484"/>
                <a:gd name="T108" fmla="*/ 312 w 3200"/>
                <a:gd name="T109" fmla="*/ 911 h 2484"/>
                <a:gd name="T110" fmla="*/ 402 w 3200"/>
                <a:gd name="T111" fmla="*/ 906 h 2484"/>
                <a:gd name="T112" fmla="*/ 490 w 3200"/>
                <a:gd name="T113" fmla="*/ 922 h 2484"/>
                <a:gd name="T114" fmla="*/ 574 w 3200"/>
                <a:gd name="T115" fmla="*/ 959 h 2484"/>
                <a:gd name="T116" fmla="*/ 648 w 3200"/>
                <a:gd name="T117" fmla="*/ 1016 h 2484"/>
                <a:gd name="T118" fmla="*/ 2552 w 3200"/>
                <a:gd name="T119" fmla="*/ 110 h 2484"/>
                <a:gd name="T120" fmla="*/ 2626 w 3200"/>
                <a:gd name="T121" fmla="*/ 53 h 2484"/>
                <a:gd name="T122" fmla="*/ 2710 w 3200"/>
                <a:gd name="T123" fmla="*/ 16 h 2484"/>
                <a:gd name="T124" fmla="*/ 2798 w 3200"/>
                <a:gd name="T125" fmla="*/ 0 h 2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200" h="2484">
                  <a:moveTo>
                    <a:pt x="2836" y="195"/>
                  </a:moveTo>
                  <a:lnTo>
                    <a:pt x="2805" y="195"/>
                  </a:lnTo>
                  <a:lnTo>
                    <a:pt x="2774" y="201"/>
                  </a:lnTo>
                  <a:lnTo>
                    <a:pt x="2743" y="211"/>
                  </a:lnTo>
                  <a:lnTo>
                    <a:pt x="2715" y="227"/>
                  </a:lnTo>
                  <a:lnTo>
                    <a:pt x="2690" y="248"/>
                  </a:lnTo>
                  <a:lnTo>
                    <a:pt x="1270" y="1666"/>
                  </a:lnTo>
                  <a:lnTo>
                    <a:pt x="1249" y="1684"/>
                  </a:lnTo>
                  <a:lnTo>
                    <a:pt x="1226" y="1699"/>
                  </a:lnTo>
                  <a:lnTo>
                    <a:pt x="1201" y="1709"/>
                  </a:lnTo>
                  <a:lnTo>
                    <a:pt x="1175" y="1715"/>
                  </a:lnTo>
                  <a:lnTo>
                    <a:pt x="1147" y="1717"/>
                  </a:lnTo>
                  <a:lnTo>
                    <a:pt x="1119" y="1715"/>
                  </a:lnTo>
                  <a:lnTo>
                    <a:pt x="1093" y="1709"/>
                  </a:lnTo>
                  <a:lnTo>
                    <a:pt x="1067" y="1699"/>
                  </a:lnTo>
                  <a:lnTo>
                    <a:pt x="1044" y="1684"/>
                  </a:lnTo>
                  <a:lnTo>
                    <a:pt x="1023" y="1666"/>
                  </a:lnTo>
                  <a:lnTo>
                    <a:pt x="510" y="1154"/>
                  </a:lnTo>
                  <a:lnTo>
                    <a:pt x="488" y="1135"/>
                  </a:lnTo>
                  <a:lnTo>
                    <a:pt x="462" y="1120"/>
                  </a:lnTo>
                  <a:lnTo>
                    <a:pt x="436" y="1109"/>
                  </a:lnTo>
                  <a:lnTo>
                    <a:pt x="408" y="1102"/>
                  </a:lnTo>
                  <a:lnTo>
                    <a:pt x="379" y="1100"/>
                  </a:lnTo>
                  <a:lnTo>
                    <a:pt x="351" y="1102"/>
                  </a:lnTo>
                  <a:lnTo>
                    <a:pt x="323" y="1109"/>
                  </a:lnTo>
                  <a:lnTo>
                    <a:pt x="296" y="1120"/>
                  </a:lnTo>
                  <a:lnTo>
                    <a:pt x="271" y="1135"/>
                  </a:lnTo>
                  <a:lnTo>
                    <a:pt x="248" y="1154"/>
                  </a:lnTo>
                  <a:lnTo>
                    <a:pt x="227" y="1179"/>
                  </a:lnTo>
                  <a:lnTo>
                    <a:pt x="211" y="1208"/>
                  </a:lnTo>
                  <a:lnTo>
                    <a:pt x="200" y="1238"/>
                  </a:lnTo>
                  <a:lnTo>
                    <a:pt x="195" y="1269"/>
                  </a:lnTo>
                  <a:lnTo>
                    <a:pt x="195" y="1301"/>
                  </a:lnTo>
                  <a:lnTo>
                    <a:pt x="200" y="1332"/>
                  </a:lnTo>
                  <a:lnTo>
                    <a:pt x="211" y="1362"/>
                  </a:lnTo>
                  <a:lnTo>
                    <a:pt x="227" y="1390"/>
                  </a:lnTo>
                  <a:lnTo>
                    <a:pt x="248" y="1416"/>
                  </a:lnTo>
                  <a:lnTo>
                    <a:pt x="1106" y="2273"/>
                  </a:lnTo>
                  <a:lnTo>
                    <a:pt x="1121" y="2284"/>
                  </a:lnTo>
                  <a:lnTo>
                    <a:pt x="1138" y="2289"/>
                  </a:lnTo>
                  <a:lnTo>
                    <a:pt x="1155" y="2289"/>
                  </a:lnTo>
                  <a:lnTo>
                    <a:pt x="1172" y="2284"/>
                  </a:lnTo>
                  <a:lnTo>
                    <a:pt x="1187" y="2273"/>
                  </a:lnTo>
                  <a:lnTo>
                    <a:pt x="2952" y="510"/>
                  </a:lnTo>
                  <a:lnTo>
                    <a:pt x="2973" y="485"/>
                  </a:lnTo>
                  <a:lnTo>
                    <a:pt x="2990" y="456"/>
                  </a:lnTo>
                  <a:lnTo>
                    <a:pt x="3000" y="426"/>
                  </a:lnTo>
                  <a:lnTo>
                    <a:pt x="3005" y="395"/>
                  </a:lnTo>
                  <a:lnTo>
                    <a:pt x="3005" y="363"/>
                  </a:lnTo>
                  <a:lnTo>
                    <a:pt x="3000" y="332"/>
                  </a:lnTo>
                  <a:lnTo>
                    <a:pt x="2990" y="302"/>
                  </a:lnTo>
                  <a:lnTo>
                    <a:pt x="2973" y="274"/>
                  </a:lnTo>
                  <a:lnTo>
                    <a:pt x="2952" y="248"/>
                  </a:lnTo>
                  <a:lnTo>
                    <a:pt x="2927" y="227"/>
                  </a:lnTo>
                  <a:lnTo>
                    <a:pt x="2898" y="211"/>
                  </a:lnTo>
                  <a:lnTo>
                    <a:pt x="2868" y="201"/>
                  </a:lnTo>
                  <a:lnTo>
                    <a:pt x="2836" y="195"/>
                  </a:lnTo>
                  <a:close/>
                  <a:moveTo>
                    <a:pt x="2798" y="0"/>
                  </a:moveTo>
                  <a:lnTo>
                    <a:pt x="2844" y="0"/>
                  </a:lnTo>
                  <a:lnTo>
                    <a:pt x="2888" y="5"/>
                  </a:lnTo>
                  <a:lnTo>
                    <a:pt x="2932" y="16"/>
                  </a:lnTo>
                  <a:lnTo>
                    <a:pt x="2974" y="32"/>
                  </a:lnTo>
                  <a:lnTo>
                    <a:pt x="3015" y="53"/>
                  </a:lnTo>
                  <a:lnTo>
                    <a:pt x="3054" y="79"/>
                  </a:lnTo>
                  <a:lnTo>
                    <a:pt x="3089" y="110"/>
                  </a:lnTo>
                  <a:lnTo>
                    <a:pt x="3121" y="147"/>
                  </a:lnTo>
                  <a:lnTo>
                    <a:pt x="3148" y="185"/>
                  </a:lnTo>
                  <a:lnTo>
                    <a:pt x="3169" y="226"/>
                  </a:lnTo>
                  <a:lnTo>
                    <a:pt x="3184" y="268"/>
                  </a:lnTo>
                  <a:lnTo>
                    <a:pt x="3195" y="312"/>
                  </a:lnTo>
                  <a:lnTo>
                    <a:pt x="3200" y="357"/>
                  </a:lnTo>
                  <a:lnTo>
                    <a:pt x="3200" y="402"/>
                  </a:lnTo>
                  <a:lnTo>
                    <a:pt x="3195" y="446"/>
                  </a:lnTo>
                  <a:lnTo>
                    <a:pt x="3184" y="490"/>
                  </a:lnTo>
                  <a:lnTo>
                    <a:pt x="3169" y="533"/>
                  </a:lnTo>
                  <a:lnTo>
                    <a:pt x="3148" y="574"/>
                  </a:lnTo>
                  <a:lnTo>
                    <a:pt x="3121" y="612"/>
                  </a:lnTo>
                  <a:lnTo>
                    <a:pt x="3089" y="648"/>
                  </a:lnTo>
                  <a:lnTo>
                    <a:pt x="1325" y="2411"/>
                  </a:lnTo>
                  <a:lnTo>
                    <a:pt x="1299" y="2433"/>
                  </a:lnTo>
                  <a:lnTo>
                    <a:pt x="1271" y="2452"/>
                  </a:lnTo>
                  <a:lnTo>
                    <a:pt x="1241" y="2466"/>
                  </a:lnTo>
                  <a:lnTo>
                    <a:pt x="1210" y="2476"/>
                  </a:lnTo>
                  <a:lnTo>
                    <a:pt x="1179" y="2482"/>
                  </a:lnTo>
                  <a:lnTo>
                    <a:pt x="1147" y="2484"/>
                  </a:lnTo>
                  <a:lnTo>
                    <a:pt x="1114" y="2482"/>
                  </a:lnTo>
                  <a:lnTo>
                    <a:pt x="1083" y="2476"/>
                  </a:lnTo>
                  <a:lnTo>
                    <a:pt x="1052" y="2466"/>
                  </a:lnTo>
                  <a:lnTo>
                    <a:pt x="1022" y="2452"/>
                  </a:lnTo>
                  <a:lnTo>
                    <a:pt x="994" y="2433"/>
                  </a:lnTo>
                  <a:lnTo>
                    <a:pt x="968" y="2411"/>
                  </a:lnTo>
                  <a:lnTo>
                    <a:pt x="111" y="1554"/>
                  </a:lnTo>
                  <a:lnTo>
                    <a:pt x="79" y="1519"/>
                  </a:lnTo>
                  <a:lnTo>
                    <a:pt x="52" y="1480"/>
                  </a:lnTo>
                  <a:lnTo>
                    <a:pt x="31" y="1439"/>
                  </a:lnTo>
                  <a:lnTo>
                    <a:pt x="16" y="1396"/>
                  </a:lnTo>
                  <a:lnTo>
                    <a:pt x="4" y="1352"/>
                  </a:lnTo>
                  <a:lnTo>
                    <a:pt x="0" y="1308"/>
                  </a:lnTo>
                  <a:lnTo>
                    <a:pt x="0" y="1262"/>
                  </a:lnTo>
                  <a:lnTo>
                    <a:pt x="4" y="1218"/>
                  </a:lnTo>
                  <a:lnTo>
                    <a:pt x="16" y="1174"/>
                  </a:lnTo>
                  <a:lnTo>
                    <a:pt x="31" y="1132"/>
                  </a:lnTo>
                  <a:lnTo>
                    <a:pt x="52" y="1091"/>
                  </a:lnTo>
                  <a:lnTo>
                    <a:pt x="79" y="1052"/>
                  </a:lnTo>
                  <a:lnTo>
                    <a:pt x="111" y="1016"/>
                  </a:lnTo>
                  <a:lnTo>
                    <a:pt x="146" y="985"/>
                  </a:lnTo>
                  <a:lnTo>
                    <a:pt x="185" y="959"/>
                  </a:lnTo>
                  <a:lnTo>
                    <a:pt x="226" y="938"/>
                  </a:lnTo>
                  <a:lnTo>
                    <a:pt x="269" y="922"/>
                  </a:lnTo>
                  <a:lnTo>
                    <a:pt x="312" y="911"/>
                  </a:lnTo>
                  <a:lnTo>
                    <a:pt x="357" y="906"/>
                  </a:lnTo>
                  <a:lnTo>
                    <a:pt x="402" y="906"/>
                  </a:lnTo>
                  <a:lnTo>
                    <a:pt x="447" y="911"/>
                  </a:lnTo>
                  <a:lnTo>
                    <a:pt x="490" y="922"/>
                  </a:lnTo>
                  <a:lnTo>
                    <a:pt x="533" y="938"/>
                  </a:lnTo>
                  <a:lnTo>
                    <a:pt x="574" y="959"/>
                  </a:lnTo>
                  <a:lnTo>
                    <a:pt x="613" y="985"/>
                  </a:lnTo>
                  <a:lnTo>
                    <a:pt x="648" y="1016"/>
                  </a:lnTo>
                  <a:lnTo>
                    <a:pt x="1147" y="1514"/>
                  </a:lnTo>
                  <a:lnTo>
                    <a:pt x="2552" y="110"/>
                  </a:lnTo>
                  <a:lnTo>
                    <a:pt x="2587" y="79"/>
                  </a:lnTo>
                  <a:lnTo>
                    <a:pt x="2626" y="53"/>
                  </a:lnTo>
                  <a:lnTo>
                    <a:pt x="2667" y="32"/>
                  </a:lnTo>
                  <a:lnTo>
                    <a:pt x="2710" y="16"/>
                  </a:lnTo>
                  <a:lnTo>
                    <a:pt x="2753" y="5"/>
                  </a:lnTo>
                  <a:lnTo>
                    <a:pt x="27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140"/>
              <a:endParaRPr lang="en-US" dirty="0">
                <a:solidFill>
                  <a:srgbClr val="262626"/>
                </a:solidFill>
              </a:endParaRPr>
            </a:p>
          </p:txBody>
        </p:sp>
      </p:grpSp>
      <p:grpSp>
        <p:nvGrpSpPr>
          <p:cNvPr id="8" name="Group 81"/>
          <p:cNvGrpSpPr/>
          <p:nvPr/>
        </p:nvGrpSpPr>
        <p:grpSpPr>
          <a:xfrm>
            <a:off x="4352189" y="3492560"/>
            <a:ext cx="445971" cy="445968"/>
            <a:chOff x="8148638" y="2689225"/>
            <a:chExt cx="555625" cy="555625"/>
          </a:xfrm>
          <a:solidFill>
            <a:schemeClr val="bg1"/>
          </a:solidFill>
        </p:grpSpPr>
        <p:sp>
          <p:nvSpPr>
            <p:cNvPr id="83" name="Freeform 115"/>
            <p:cNvSpPr>
              <a:spLocks noEditPoints="1"/>
            </p:cNvSpPr>
            <p:nvPr/>
          </p:nvSpPr>
          <p:spPr bwMode="auto">
            <a:xfrm>
              <a:off x="8148638" y="2876550"/>
              <a:ext cx="368300" cy="368300"/>
            </a:xfrm>
            <a:custGeom>
              <a:avLst/>
              <a:gdLst>
                <a:gd name="T0" fmla="*/ 700 w 2319"/>
                <a:gd name="T1" fmla="*/ 439 h 2321"/>
                <a:gd name="T2" fmla="*/ 508 w 2319"/>
                <a:gd name="T3" fmla="*/ 652 h 2321"/>
                <a:gd name="T4" fmla="*/ 354 w 2319"/>
                <a:gd name="T5" fmla="*/ 703 h 2321"/>
                <a:gd name="T6" fmla="*/ 310 w 2319"/>
                <a:gd name="T7" fmla="*/ 952 h 2321"/>
                <a:gd name="T8" fmla="*/ 334 w 2319"/>
                <a:gd name="T9" fmla="*/ 1195 h 2321"/>
                <a:gd name="T10" fmla="*/ 291 w 2319"/>
                <a:gd name="T11" fmla="*/ 1390 h 2321"/>
                <a:gd name="T12" fmla="*/ 383 w 2319"/>
                <a:gd name="T13" fmla="*/ 1613 h 2321"/>
                <a:gd name="T14" fmla="*/ 552 w 2319"/>
                <a:gd name="T15" fmla="*/ 1721 h 2321"/>
                <a:gd name="T16" fmla="*/ 707 w 2319"/>
                <a:gd name="T17" fmla="*/ 1909 h 2321"/>
                <a:gd name="T18" fmla="*/ 882 w 2319"/>
                <a:gd name="T19" fmla="*/ 2108 h 2321"/>
                <a:gd name="T20" fmla="*/ 1030 w 2319"/>
                <a:gd name="T21" fmla="*/ 1981 h 2321"/>
                <a:gd name="T22" fmla="*/ 1318 w 2319"/>
                <a:gd name="T23" fmla="*/ 1986 h 2321"/>
                <a:gd name="T24" fmla="*/ 1648 w 2319"/>
                <a:gd name="T25" fmla="*/ 2088 h 2321"/>
                <a:gd name="T26" fmla="*/ 1630 w 2319"/>
                <a:gd name="T27" fmla="*/ 1856 h 2321"/>
                <a:gd name="T28" fmla="*/ 1831 w 2319"/>
                <a:gd name="T29" fmla="*/ 1648 h 2321"/>
                <a:gd name="T30" fmla="*/ 2086 w 2319"/>
                <a:gd name="T31" fmla="*/ 1650 h 2321"/>
                <a:gd name="T32" fmla="*/ 1984 w 2319"/>
                <a:gd name="T33" fmla="*/ 1319 h 2321"/>
                <a:gd name="T34" fmla="*/ 1979 w 2319"/>
                <a:gd name="T35" fmla="*/ 1030 h 2321"/>
                <a:gd name="T36" fmla="*/ 2161 w 2319"/>
                <a:gd name="T37" fmla="*/ 851 h 2321"/>
                <a:gd name="T38" fmla="*/ 1855 w 2319"/>
                <a:gd name="T39" fmla="*/ 689 h 2321"/>
                <a:gd name="T40" fmla="*/ 1647 w 2319"/>
                <a:gd name="T41" fmla="*/ 488 h 2321"/>
                <a:gd name="T42" fmla="*/ 1648 w 2319"/>
                <a:gd name="T43" fmla="*/ 233 h 2321"/>
                <a:gd name="T44" fmla="*/ 1318 w 2319"/>
                <a:gd name="T45" fmla="*/ 336 h 2321"/>
                <a:gd name="T46" fmla="*/ 1029 w 2319"/>
                <a:gd name="T47" fmla="*/ 341 h 2321"/>
                <a:gd name="T48" fmla="*/ 850 w 2319"/>
                <a:gd name="T49" fmla="*/ 160 h 2321"/>
                <a:gd name="T50" fmla="*/ 1760 w 2319"/>
                <a:gd name="T51" fmla="*/ 120 h 2321"/>
                <a:gd name="T52" fmla="*/ 1803 w 2319"/>
                <a:gd name="T53" fmla="*/ 263 h 2321"/>
                <a:gd name="T54" fmla="*/ 1994 w 2319"/>
                <a:gd name="T55" fmla="*/ 533 h 2321"/>
                <a:gd name="T56" fmla="*/ 2180 w 2319"/>
                <a:gd name="T57" fmla="*/ 543 h 2321"/>
                <a:gd name="T58" fmla="*/ 2316 w 2319"/>
                <a:gd name="T59" fmla="*/ 823 h 2321"/>
                <a:gd name="T60" fmla="*/ 2270 w 2319"/>
                <a:gd name="T61" fmla="*/ 965 h 2321"/>
                <a:gd name="T62" fmla="*/ 2249 w 2319"/>
                <a:gd name="T63" fmla="*/ 1340 h 2321"/>
                <a:gd name="T64" fmla="*/ 2319 w 2319"/>
                <a:gd name="T65" fmla="*/ 1471 h 2321"/>
                <a:gd name="T66" fmla="*/ 2180 w 2319"/>
                <a:gd name="T67" fmla="*/ 1779 h 2321"/>
                <a:gd name="T68" fmla="*/ 1994 w 2319"/>
                <a:gd name="T69" fmla="*/ 1788 h 2321"/>
                <a:gd name="T70" fmla="*/ 1803 w 2319"/>
                <a:gd name="T71" fmla="*/ 2058 h 2321"/>
                <a:gd name="T72" fmla="*/ 1760 w 2319"/>
                <a:gd name="T73" fmla="*/ 2201 h 2321"/>
                <a:gd name="T74" fmla="*/ 1444 w 2319"/>
                <a:gd name="T75" fmla="*/ 2320 h 2321"/>
                <a:gd name="T76" fmla="*/ 1273 w 2319"/>
                <a:gd name="T77" fmla="*/ 2138 h 2321"/>
                <a:gd name="T78" fmla="*/ 965 w 2319"/>
                <a:gd name="T79" fmla="*/ 2271 h 2321"/>
                <a:gd name="T80" fmla="*/ 826 w 2319"/>
                <a:gd name="T81" fmla="*/ 2318 h 2321"/>
                <a:gd name="T82" fmla="*/ 529 w 2319"/>
                <a:gd name="T83" fmla="*/ 2159 h 2321"/>
                <a:gd name="T84" fmla="*/ 549 w 2319"/>
                <a:gd name="T85" fmla="*/ 1932 h 2321"/>
                <a:gd name="T86" fmla="*/ 236 w 2319"/>
                <a:gd name="T87" fmla="*/ 1807 h 2321"/>
                <a:gd name="T88" fmla="*/ 104 w 2319"/>
                <a:gd name="T89" fmla="*/ 1740 h 2321"/>
                <a:gd name="T90" fmla="*/ 7 w 2319"/>
                <a:gd name="T91" fmla="*/ 1421 h 2321"/>
                <a:gd name="T92" fmla="*/ 177 w 2319"/>
                <a:gd name="T93" fmla="*/ 1199 h 2321"/>
                <a:gd name="T94" fmla="*/ 18 w 2319"/>
                <a:gd name="T95" fmla="*/ 924 h 2321"/>
                <a:gd name="T96" fmla="*/ 91 w 2319"/>
                <a:gd name="T97" fmla="*/ 604 h 2321"/>
                <a:gd name="T98" fmla="*/ 210 w 2319"/>
                <a:gd name="T99" fmla="*/ 514 h 2321"/>
                <a:gd name="T100" fmla="*/ 492 w 2319"/>
                <a:gd name="T101" fmla="*/ 438 h 2321"/>
                <a:gd name="T102" fmla="*/ 520 w 2319"/>
                <a:gd name="T103" fmla="*/ 185 h 2321"/>
                <a:gd name="T104" fmla="*/ 798 w 2319"/>
                <a:gd name="T105" fmla="*/ 11 h 2321"/>
                <a:gd name="T106" fmla="*/ 945 w 2319"/>
                <a:gd name="T107" fmla="*/ 32 h 2321"/>
                <a:gd name="T108" fmla="*/ 1273 w 2319"/>
                <a:gd name="T109" fmla="*/ 183 h 2321"/>
                <a:gd name="T110" fmla="*/ 1444 w 2319"/>
                <a:gd name="T111" fmla="*/ 1 h 2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319" h="2321">
                  <a:moveTo>
                    <a:pt x="850" y="160"/>
                  </a:moveTo>
                  <a:lnTo>
                    <a:pt x="672" y="233"/>
                  </a:lnTo>
                  <a:lnTo>
                    <a:pt x="702" y="354"/>
                  </a:lnTo>
                  <a:lnTo>
                    <a:pt x="708" y="383"/>
                  </a:lnTo>
                  <a:lnTo>
                    <a:pt x="707" y="412"/>
                  </a:lnTo>
                  <a:lnTo>
                    <a:pt x="700" y="439"/>
                  </a:lnTo>
                  <a:lnTo>
                    <a:pt x="689" y="465"/>
                  </a:lnTo>
                  <a:lnTo>
                    <a:pt x="673" y="488"/>
                  </a:lnTo>
                  <a:lnTo>
                    <a:pt x="651" y="509"/>
                  </a:lnTo>
                  <a:lnTo>
                    <a:pt x="599" y="552"/>
                  </a:lnTo>
                  <a:lnTo>
                    <a:pt x="552" y="600"/>
                  </a:lnTo>
                  <a:lnTo>
                    <a:pt x="508" y="652"/>
                  </a:lnTo>
                  <a:lnTo>
                    <a:pt x="488" y="673"/>
                  </a:lnTo>
                  <a:lnTo>
                    <a:pt x="464" y="689"/>
                  </a:lnTo>
                  <a:lnTo>
                    <a:pt x="439" y="701"/>
                  </a:lnTo>
                  <a:lnTo>
                    <a:pt x="411" y="707"/>
                  </a:lnTo>
                  <a:lnTo>
                    <a:pt x="383" y="709"/>
                  </a:lnTo>
                  <a:lnTo>
                    <a:pt x="354" y="703"/>
                  </a:lnTo>
                  <a:lnTo>
                    <a:pt x="293" y="687"/>
                  </a:lnTo>
                  <a:lnTo>
                    <a:pt x="233" y="672"/>
                  </a:lnTo>
                  <a:lnTo>
                    <a:pt x="159" y="851"/>
                  </a:lnTo>
                  <a:lnTo>
                    <a:pt x="267" y="914"/>
                  </a:lnTo>
                  <a:lnTo>
                    <a:pt x="291" y="931"/>
                  </a:lnTo>
                  <a:lnTo>
                    <a:pt x="310" y="952"/>
                  </a:lnTo>
                  <a:lnTo>
                    <a:pt x="325" y="976"/>
                  </a:lnTo>
                  <a:lnTo>
                    <a:pt x="336" y="1002"/>
                  </a:lnTo>
                  <a:lnTo>
                    <a:pt x="340" y="1030"/>
                  </a:lnTo>
                  <a:lnTo>
                    <a:pt x="340" y="1060"/>
                  </a:lnTo>
                  <a:lnTo>
                    <a:pt x="334" y="1127"/>
                  </a:lnTo>
                  <a:lnTo>
                    <a:pt x="334" y="1195"/>
                  </a:lnTo>
                  <a:lnTo>
                    <a:pt x="340" y="1262"/>
                  </a:lnTo>
                  <a:lnTo>
                    <a:pt x="340" y="1291"/>
                  </a:lnTo>
                  <a:lnTo>
                    <a:pt x="336" y="1319"/>
                  </a:lnTo>
                  <a:lnTo>
                    <a:pt x="325" y="1346"/>
                  </a:lnTo>
                  <a:lnTo>
                    <a:pt x="310" y="1369"/>
                  </a:lnTo>
                  <a:lnTo>
                    <a:pt x="291" y="1390"/>
                  </a:lnTo>
                  <a:lnTo>
                    <a:pt x="267" y="1407"/>
                  </a:lnTo>
                  <a:lnTo>
                    <a:pt x="159" y="1471"/>
                  </a:lnTo>
                  <a:lnTo>
                    <a:pt x="233" y="1650"/>
                  </a:lnTo>
                  <a:lnTo>
                    <a:pt x="293" y="1634"/>
                  </a:lnTo>
                  <a:lnTo>
                    <a:pt x="354" y="1618"/>
                  </a:lnTo>
                  <a:lnTo>
                    <a:pt x="383" y="1613"/>
                  </a:lnTo>
                  <a:lnTo>
                    <a:pt x="411" y="1614"/>
                  </a:lnTo>
                  <a:lnTo>
                    <a:pt x="439" y="1620"/>
                  </a:lnTo>
                  <a:lnTo>
                    <a:pt x="464" y="1632"/>
                  </a:lnTo>
                  <a:lnTo>
                    <a:pt x="488" y="1648"/>
                  </a:lnTo>
                  <a:lnTo>
                    <a:pt x="508" y="1669"/>
                  </a:lnTo>
                  <a:lnTo>
                    <a:pt x="552" y="1721"/>
                  </a:lnTo>
                  <a:lnTo>
                    <a:pt x="599" y="1769"/>
                  </a:lnTo>
                  <a:lnTo>
                    <a:pt x="651" y="1813"/>
                  </a:lnTo>
                  <a:lnTo>
                    <a:pt x="673" y="1833"/>
                  </a:lnTo>
                  <a:lnTo>
                    <a:pt x="689" y="1856"/>
                  </a:lnTo>
                  <a:lnTo>
                    <a:pt x="700" y="1882"/>
                  </a:lnTo>
                  <a:lnTo>
                    <a:pt x="707" y="1909"/>
                  </a:lnTo>
                  <a:lnTo>
                    <a:pt x="708" y="1938"/>
                  </a:lnTo>
                  <a:lnTo>
                    <a:pt x="702" y="1967"/>
                  </a:lnTo>
                  <a:lnTo>
                    <a:pt x="687" y="2027"/>
                  </a:lnTo>
                  <a:lnTo>
                    <a:pt x="672" y="2088"/>
                  </a:lnTo>
                  <a:lnTo>
                    <a:pt x="850" y="2161"/>
                  </a:lnTo>
                  <a:lnTo>
                    <a:pt x="882" y="2108"/>
                  </a:lnTo>
                  <a:lnTo>
                    <a:pt x="913" y="2054"/>
                  </a:lnTo>
                  <a:lnTo>
                    <a:pt x="930" y="2031"/>
                  </a:lnTo>
                  <a:lnTo>
                    <a:pt x="951" y="2010"/>
                  </a:lnTo>
                  <a:lnTo>
                    <a:pt x="975" y="1996"/>
                  </a:lnTo>
                  <a:lnTo>
                    <a:pt x="1001" y="1986"/>
                  </a:lnTo>
                  <a:lnTo>
                    <a:pt x="1030" y="1981"/>
                  </a:lnTo>
                  <a:lnTo>
                    <a:pt x="1059" y="1982"/>
                  </a:lnTo>
                  <a:lnTo>
                    <a:pt x="1126" y="1987"/>
                  </a:lnTo>
                  <a:lnTo>
                    <a:pt x="1194" y="1987"/>
                  </a:lnTo>
                  <a:lnTo>
                    <a:pt x="1262" y="1982"/>
                  </a:lnTo>
                  <a:lnTo>
                    <a:pt x="1290" y="1981"/>
                  </a:lnTo>
                  <a:lnTo>
                    <a:pt x="1318" y="1986"/>
                  </a:lnTo>
                  <a:lnTo>
                    <a:pt x="1344" y="1996"/>
                  </a:lnTo>
                  <a:lnTo>
                    <a:pt x="1369" y="2010"/>
                  </a:lnTo>
                  <a:lnTo>
                    <a:pt x="1389" y="2031"/>
                  </a:lnTo>
                  <a:lnTo>
                    <a:pt x="1406" y="2054"/>
                  </a:lnTo>
                  <a:lnTo>
                    <a:pt x="1470" y="2161"/>
                  </a:lnTo>
                  <a:lnTo>
                    <a:pt x="1648" y="2088"/>
                  </a:lnTo>
                  <a:lnTo>
                    <a:pt x="1632" y="2027"/>
                  </a:lnTo>
                  <a:lnTo>
                    <a:pt x="1617" y="1967"/>
                  </a:lnTo>
                  <a:lnTo>
                    <a:pt x="1612" y="1938"/>
                  </a:lnTo>
                  <a:lnTo>
                    <a:pt x="1612" y="1909"/>
                  </a:lnTo>
                  <a:lnTo>
                    <a:pt x="1619" y="1882"/>
                  </a:lnTo>
                  <a:lnTo>
                    <a:pt x="1630" y="1856"/>
                  </a:lnTo>
                  <a:lnTo>
                    <a:pt x="1647" y="1833"/>
                  </a:lnTo>
                  <a:lnTo>
                    <a:pt x="1668" y="1813"/>
                  </a:lnTo>
                  <a:lnTo>
                    <a:pt x="1720" y="1769"/>
                  </a:lnTo>
                  <a:lnTo>
                    <a:pt x="1767" y="1721"/>
                  </a:lnTo>
                  <a:lnTo>
                    <a:pt x="1811" y="1669"/>
                  </a:lnTo>
                  <a:lnTo>
                    <a:pt x="1831" y="1648"/>
                  </a:lnTo>
                  <a:lnTo>
                    <a:pt x="1855" y="1632"/>
                  </a:lnTo>
                  <a:lnTo>
                    <a:pt x="1880" y="1620"/>
                  </a:lnTo>
                  <a:lnTo>
                    <a:pt x="1908" y="1614"/>
                  </a:lnTo>
                  <a:lnTo>
                    <a:pt x="1936" y="1613"/>
                  </a:lnTo>
                  <a:lnTo>
                    <a:pt x="1965" y="1618"/>
                  </a:lnTo>
                  <a:lnTo>
                    <a:pt x="2086" y="1650"/>
                  </a:lnTo>
                  <a:lnTo>
                    <a:pt x="2161" y="1470"/>
                  </a:lnTo>
                  <a:lnTo>
                    <a:pt x="2052" y="1407"/>
                  </a:lnTo>
                  <a:lnTo>
                    <a:pt x="2029" y="1390"/>
                  </a:lnTo>
                  <a:lnTo>
                    <a:pt x="2009" y="1369"/>
                  </a:lnTo>
                  <a:lnTo>
                    <a:pt x="1994" y="1346"/>
                  </a:lnTo>
                  <a:lnTo>
                    <a:pt x="1984" y="1319"/>
                  </a:lnTo>
                  <a:lnTo>
                    <a:pt x="1979" y="1291"/>
                  </a:lnTo>
                  <a:lnTo>
                    <a:pt x="1980" y="1262"/>
                  </a:lnTo>
                  <a:lnTo>
                    <a:pt x="1985" y="1195"/>
                  </a:lnTo>
                  <a:lnTo>
                    <a:pt x="1985" y="1127"/>
                  </a:lnTo>
                  <a:lnTo>
                    <a:pt x="1980" y="1060"/>
                  </a:lnTo>
                  <a:lnTo>
                    <a:pt x="1979" y="1030"/>
                  </a:lnTo>
                  <a:lnTo>
                    <a:pt x="1984" y="1002"/>
                  </a:lnTo>
                  <a:lnTo>
                    <a:pt x="1994" y="976"/>
                  </a:lnTo>
                  <a:lnTo>
                    <a:pt x="2009" y="952"/>
                  </a:lnTo>
                  <a:lnTo>
                    <a:pt x="2029" y="931"/>
                  </a:lnTo>
                  <a:lnTo>
                    <a:pt x="2052" y="914"/>
                  </a:lnTo>
                  <a:lnTo>
                    <a:pt x="2161" y="851"/>
                  </a:lnTo>
                  <a:lnTo>
                    <a:pt x="2086" y="671"/>
                  </a:lnTo>
                  <a:lnTo>
                    <a:pt x="1965" y="703"/>
                  </a:lnTo>
                  <a:lnTo>
                    <a:pt x="1936" y="709"/>
                  </a:lnTo>
                  <a:lnTo>
                    <a:pt x="1908" y="707"/>
                  </a:lnTo>
                  <a:lnTo>
                    <a:pt x="1880" y="701"/>
                  </a:lnTo>
                  <a:lnTo>
                    <a:pt x="1855" y="689"/>
                  </a:lnTo>
                  <a:lnTo>
                    <a:pt x="1831" y="673"/>
                  </a:lnTo>
                  <a:lnTo>
                    <a:pt x="1811" y="652"/>
                  </a:lnTo>
                  <a:lnTo>
                    <a:pt x="1767" y="600"/>
                  </a:lnTo>
                  <a:lnTo>
                    <a:pt x="1720" y="552"/>
                  </a:lnTo>
                  <a:lnTo>
                    <a:pt x="1668" y="509"/>
                  </a:lnTo>
                  <a:lnTo>
                    <a:pt x="1647" y="488"/>
                  </a:lnTo>
                  <a:lnTo>
                    <a:pt x="1630" y="465"/>
                  </a:lnTo>
                  <a:lnTo>
                    <a:pt x="1619" y="439"/>
                  </a:lnTo>
                  <a:lnTo>
                    <a:pt x="1612" y="412"/>
                  </a:lnTo>
                  <a:lnTo>
                    <a:pt x="1612" y="383"/>
                  </a:lnTo>
                  <a:lnTo>
                    <a:pt x="1617" y="354"/>
                  </a:lnTo>
                  <a:lnTo>
                    <a:pt x="1648" y="233"/>
                  </a:lnTo>
                  <a:lnTo>
                    <a:pt x="1470" y="160"/>
                  </a:lnTo>
                  <a:lnTo>
                    <a:pt x="1406" y="267"/>
                  </a:lnTo>
                  <a:lnTo>
                    <a:pt x="1389" y="291"/>
                  </a:lnTo>
                  <a:lnTo>
                    <a:pt x="1369" y="311"/>
                  </a:lnTo>
                  <a:lnTo>
                    <a:pt x="1344" y="326"/>
                  </a:lnTo>
                  <a:lnTo>
                    <a:pt x="1318" y="336"/>
                  </a:lnTo>
                  <a:lnTo>
                    <a:pt x="1290" y="341"/>
                  </a:lnTo>
                  <a:lnTo>
                    <a:pt x="1262" y="339"/>
                  </a:lnTo>
                  <a:lnTo>
                    <a:pt x="1194" y="334"/>
                  </a:lnTo>
                  <a:lnTo>
                    <a:pt x="1126" y="334"/>
                  </a:lnTo>
                  <a:lnTo>
                    <a:pt x="1059" y="339"/>
                  </a:lnTo>
                  <a:lnTo>
                    <a:pt x="1029" y="341"/>
                  </a:lnTo>
                  <a:lnTo>
                    <a:pt x="1001" y="335"/>
                  </a:lnTo>
                  <a:lnTo>
                    <a:pt x="975" y="326"/>
                  </a:lnTo>
                  <a:lnTo>
                    <a:pt x="951" y="311"/>
                  </a:lnTo>
                  <a:lnTo>
                    <a:pt x="930" y="291"/>
                  </a:lnTo>
                  <a:lnTo>
                    <a:pt x="913" y="267"/>
                  </a:lnTo>
                  <a:lnTo>
                    <a:pt x="850" y="160"/>
                  </a:lnTo>
                  <a:close/>
                  <a:moveTo>
                    <a:pt x="1470" y="0"/>
                  </a:moveTo>
                  <a:lnTo>
                    <a:pt x="1496" y="3"/>
                  </a:lnTo>
                  <a:lnTo>
                    <a:pt x="1522" y="11"/>
                  </a:lnTo>
                  <a:lnTo>
                    <a:pt x="1716" y="92"/>
                  </a:lnTo>
                  <a:lnTo>
                    <a:pt x="1740" y="104"/>
                  </a:lnTo>
                  <a:lnTo>
                    <a:pt x="1760" y="120"/>
                  </a:lnTo>
                  <a:lnTo>
                    <a:pt x="1777" y="139"/>
                  </a:lnTo>
                  <a:lnTo>
                    <a:pt x="1791" y="162"/>
                  </a:lnTo>
                  <a:lnTo>
                    <a:pt x="1800" y="185"/>
                  </a:lnTo>
                  <a:lnTo>
                    <a:pt x="1806" y="211"/>
                  </a:lnTo>
                  <a:lnTo>
                    <a:pt x="1807" y="236"/>
                  </a:lnTo>
                  <a:lnTo>
                    <a:pt x="1803" y="263"/>
                  </a:lnTo>
                  <a:lnTo>
                    <a:pt x="1787" y="326"/>
                  </a:lnTo>
                  <a:lnTo>
                    <a:pt x="1770" y="389"/>
                  </a:lnTo>
                  <a:lnTo>
                    <a:pt x="1827" y="438"/>
                  </a:lnTo>
                  <a:lnTo>
                    <a:pt x="1881" y="493"/>
                  </a:lnTo>
                  <a:lnTo>
                    <a:pt x="1931" y="550"/>
                  </a:lnTo>
                  <a:lnTo>
                    <a:pt x="1994" y="533"/>
                  </a:lnTo>
                  <a:lnTo>
                    <a:pt x="2057" y="517"/>
                  </a:lnTo>
                  <a:lnTo>
                    <a:pt x="2083" y="514"/>
                  </a:lnTo>
                  <a:lnTo>
                    <a:pt x="2110" y="514"/>
                  </a:lnTo>
                  <a:lnTo>
                    <a:pt x="2134" y="519"/>
                  </a:lnTo>
                  <a:lnTo>
                    <a:pt x="2159" y="529"/>
                  </a:lnTo>
                  <a:lnTo>
                    <a:pt x="2180" y="543"/>
                  </a:lnTo>
                  <a:lnTo>
                    <a:pt x="2199" y="560"/>
                  </a:lnTo>
                  <a:lnTo>
                    <a:pt x="2215" y="581"/>
                  </a:lnTo>
                  <a:lnTo>
                    <a:pt x="2228" y="604"/>
                  </a:lnTo>
                  <a:lnTo>
                    <a:pt x="2308" y="799"/>
                  </a:lnTo>
                  <a:lnTo>
                    <a:pt x="2308" y="799"/>
                  </a:lnTo>
                  <a:lnTo>
                    <a:pt x="2316" y="823"/>
                  </a:lnTo>
                  <a:lnTo>
                    <a:pt x="2319" y="850"/>
                  </a:lnTo>
                  <a:lnTo>
                    <a:pt x="2318" y="876"/>
                  </a:lnTo>
                  <a:lnTo>
                    <a:pt x="2312" y="901"/>
                  </a:lnTo>
                  <a:lnTo>
                    <a:pt x="2302" y="924"/>
                  </a:lnTo>
                  <a:lnTo>
                    <a:pt x="2287" y="946"/>
                  </a:lnTo>
                  <a:lnTo>
                    <a:pt x="2270" y="965"/>
                  </a:lnTo>
                  <a:lnTo>
                    <a:pt x="2249" y="981"/>
                  </a:lnTo>
                  <a:lnTo>
                    <a:pt x="2136" y="1047"/>
                  </a:lnTo>
                  <a:lnTo>
                    <a:pt x="2142" y="1122"/>
                  </a:lnTo>
                  <a:lnTo>
                    <a:pt x="2142" y="1199"/>
                  </a:lnTo>
                  <a:lnTo>
                    <a:pt x="2136" y="1274"/>
                  </a:lnTo>
                  <a:lnTo>
                    <a:pt x="2249" y="1340"/>
                  </a:lnTo>
                  <a:lnTo>
                    <a:pt x="2270" y="1356"/>
                  </a:lnTo>
                  <a:lnTo>
                    <a:pt x="2287" y="1375"/>
                  </a:lnTo>
                  <a:lnTo>
                    <a:pt x="2302" y="1397"/>
                  </a:lnTo>
                  <a:lnTo>
                    <a:pt x="2312" y="1421"/>
                  </a:lnTo>
                  <a:lnTo>
                    <a:pt x="2318" y="1446"/>
                  </a:lnTo>
                  <a:lnTo>
                    <a:pt x="2319" y="1471"/>
                  </a:lnTo>
                  <a:lnTo>
                    <a:pt x="2316" y="1498"/>
                  </a:lnTo>
                  <a:lnTo>
                    <a:pt x="2308" y="1523"/>
                  </a:lnTo>
                  <a:lnTo>
                    <a:pt x="2228" y="1717"/>
                  </a:lnTo>
                  <a:lnTo>
                    <a:pt x="2215" y="1740"/>
                  </a:lnTo>
                  <a:lnTo>
                    <a:pt x="2199" y="1762"/>
                  </a:lnTo>
                  <a:lnTo>
                    <a:pt x="2180" y="1779"/>
                  </a:lnTo>
                  <a:lnTo>
                    <a:pt x="2159" y="1792"/>
                  </a:lnTo>
                  <a:lnTo>
                    <a:pt x="2134" y="1802"/>
                  </a:lnTo>
                  <a:lnTo>
                    <a:pt x="2110" y="1807"/>
                  </a:lnTo>
                  <a:lnTo>
                    <a:pt x="2083" y="1807"/>
                  </a:lnTo>
                  <a:lnTo>
                    <a:pt x="2057" y="1804"/>
                  </a:lnTo>
                  <a:lnTo>
                    <a:pt x="1994" y="1788"/>
                  </a:lnTo>
                  <a:lnTo>
                    <a:pt x="1931" y="1771"/>
                  </a:lnTo>
                  <a:lnTo>
                    <a:pt x="1881" y="1829"/>
                  </a:lnTo>
                  <a:lnTo>
                    <a:pt x="1827" y="1883"/>
                  </a:lnTo>
                  <a:lnTo>
                    <a:pt x="1770" y="1932"/>
                  </a:lnTo>
                  <a:lnTo>
                    <a:pt x="1787" y="1996"/>
                  </a:lnTo>
                  <a:lnTo>
                    <a:pt x="1803" y="2058"/>
                  </a:lnTo>
                  <a:lnTo>
                    <a:pt x="1807" y="2085"/>
                  </a:lnTo>
                  <a:lnTo>
                    <a:pt x="1806" y="2110"/>
                  </a:lnTo>
                  <a:lnTo>
                    <a:pt x="1800" y="2136"/>
                  </a:lnTo>
                  <a:lnTo>
                    <a:pt x="1791" y="2159"/>
                  </a:lnTo>
                  <a:lnTo>
                    <a:pt x="1777" y="2182"/>
                  </a:lnTo>
                  <a:lnTo>
                    <a:pt x="1760" y="2201"/>
                  </a:lnTo>
                  <a:lnTo>
                    <a:pt x="1740" y="2217"/>
                  </a:lnTo>
                  <a:lnTo>
                    <a:pt x="1716" y="2230"/>
                  </a:lnTo>
                  <a:lnTo>
                    <a:pt x="1522" y="2310"/>
                  </a:lnTo>
                  <a:lnTo>
                    <a:pt x="1496" y="2318"/>
                  </a:lnTo>
                  <a:lnTo>
                    <a:pt x="1470" y="2321"/>
                  </a:lnTo>
                  <a:lnTo>
                    <a:pt x="1444" y="2320"/>
                  </a:lnTo>
                  <a:lnTo>
                    <a:pt x="1420" y="2314"/>
                  </a:lnTo>
                  <a:lnTo>
                    <a:pt x="1397" y="2304"/>
                  </a:lnTo>
                  <a:lnTo>
                    <a:pt x="1374" y="2289"/>
                  </a:lnTo>
                  <a:lnTo>
                    <a:pt x="1355" y="2272"/>
                  </a:lnTo>
                  <a:lnTo>
                    <a:pt x="1340" y="2250"/>
                  </a:lnTo>
                  <a:lnTo>
                    <a:pt x="1273" y="2138"/>
                  </a:lnTo>
                  <a:lnTo>
                    <a:pt x="1198" y="2143"/>
                  </a:lnTo>
                  <a:lnTo>
                    <a:pt x="1121" y="2143"/>
                  </a:lnTo>
                  <a:lnTo>
                    <a:pt x="1046" y="2138"/>
                  </a:lnTo>
                  <a:lnTo>
                    <a:pt x="1013" y="2194"/>
                  </a:lnTo>
                  <a:lnTo>
                    <a:pt x="980" y="2250"/>
                  </a:lnTo>
                  <a:lnTo>
                    <a:pt x="965" y="2271"/>
                  </a:lnTo>
                  <a:lnTo>
                    <a:pt x="946" y="2288"/>
                  </a:lnTo>
                  <a:lnTo>
                    <a:pt x="926" y="2303"/>
                  </a:lnTo>
                  <a:lnTo>
                    <a:pt x="902" y="2312"/>
                  </a:lnTo>
                  <a:lnTo>
                    <a:pt x="879" y="2319"/>
                  </a:lnTo>
                  <a:lnTo>
                    <a:pt x="853" y="2321"/>
                  </a:lnTo>
                  <a:lnTo>
                    <a:pt x="826" y="2318"/>
                  </a:lnTo>
                  <a:lnTo>
                    <a:pt x="798" y="2310"/>
                  </a:lnTo>
                  <a:lnTo>
                    <a:pt x="604" y="2230"/>
                  </a:lnTo>
                  <a:lnTo>
                    <a:pt x="580" y="2217"/>
                  </a:lnTo>
                  <a:lnTo>
                    <a:pt x="559" y="2201"/>
                  </a:lnTo>
                  <a:lnTo>
                    <a:pt x="542" y="2182"/>
                  </a:lnTo>
                  <a:lnTo>
                    <a:pt x="529" y="2159"/>
                  </a:lnTo>
                  <a:lnTo>
                    <a:pt x="520" y="2136"/>
                  </a:lnTo>
                  <a:lnTo>
                    <a:pt x="514" y="2110"/>
                  </a:lnTo>
                  <a:lnTo>
                    <a:pt x="513" y="2085"/>
                  </a:lnTo>
                  <a:lnTo>
                    <a:pt x="518" y="2058"/>
                  </a:lnTo>
                  <a:lnTo>
                    <a:pt x="533" y="1996"/>
                  </a:lnTo>
                  <a:lnTo>
                    <a:pt x="549" y="1932"/>
                  </a:lnTo>
                  <a:lnTo>
                    <a:pt x="492" y="1883"/>
                  </a:lnTo>
                  <a:lnTo>
                    <a:pt x="438" y="1829"/>
                  </a:lnTo>
                  <a:lnTo>
                    <a:pt x="389" y="1771"/>
                  </a:lnTo>
                  <a:lnTo>
                    <a:pt x="325" y="1788"/>
                  </a:lnTo>
                  <a:lnTo>
                    <a:pt x="262" y="1804"/>
                  </a:lnTo>
                  <a:lnTo>
                    <a:pt x="236" y="1807"/>
                  </a:lnTo>
                  <a:lnTo>
                    <a:pt x="210" y="1807"/>
                  </a:lnTo>
                  <a:lnTo>
                    <a:pt x="185" y="1802"/>
                  </a:lnTo>
                  <a:lnTo>
                    <a:pt x="161" y="1792"/>
                  </a:lnTo>
                  <a:lnTo>
                    <a:pt x="139" y="1779"/>
                  </a:lnTo>
                  <a:lnTo>
                    <a:pt x="120" y="1762"/>
                  </a:lnTo>
                  <a:lnTo>
                    <a:pt x="104" y="1740"/>
                  </a:lnTo>
                  <a:lnTo>
                    <a:pt x="91" y="1717"/>
                  </a:lnTo>
                  <a:lnTo>
                    <a:pt x="12" y="1523"/>
                  </a:lnTo>
                  <a:lnTo>
                    <a:pt x="3" y="1498"/>
                  </a:lnTo>
                  <a:lnTo>
                    <a:pt x="0" y="1471"/>
                  </a:lnTo>
                  <a:lnTo>
                    <a:pt x="2" y="1446"/>
                  </a:lnTo>
                  <a:lnTo>
                    <a:pt x="7" y="1421"/>
                  </a:lnTo>
                  <a:lnTo>
                    <a:pt x="18" y="1397"/>
                  </a:lnTo>
                  <a:lnTo>
                    <a:pt x="32" y="1375"/>
                  </a:lnTo>
                  <a:lnTo>
                    <a:pt x="50" y="1356"/>
                  </a:lnTo>
                  <a:lnTo>
                    <a:pt x="71" y="1340"/>
                  </a:lnTo>
                  <a:lnTo>
                    <a:pt x="184" y="1274"/>
                  </a:lnTo>
                  <a:lnTo>
                    <a:pt x="177" y="1199"/>
                  </a:lnTo>
                  <a:lnTo>
                    <a:pt x="177" y="1122"/>
                  </a:lnTo>
                  <a:lnTo>
                    <a:pt x="184" y="1047"/>
                  </a:lnTo>
                  <a:lnTo>
                    <a:pt x="71" y="981"/>
                  </a:lnTo>
                  <a:lnTo>
                    <a:pt x="50" y="965"/>
                  </a:lnTo>
                  <a:lnTo>
                    <a:pt x="32" y="946"/>
                  </a:lnTo>
                  <a:lnTo>
                    <a:pt x="18" y="924"/>
                  </a:lnTo>
                  <a:lnTo>
                    <a:pt x="7" y="900"/>
                  </a:lnTo>
                  <a:lnTo>
                    <a:pt x="2" y="876"/>
                  </a:lnTo>
                  <a:lnTo>
                    <a:pt x="0" y="850"/>
                  </a:lnTo>
                  <a:lnTo>
                    <a:pt x="3" y="823"/>
                  </a:lnTo>
                  <a:lnTo>
                    <a:pt x="12" y="799"/>
                  </a:lnTo>
                  <a:lnTo>
                    <a:pt x="91" y="604"/>
                  </a:lnTo>
                  <a:lnTo>
                    <a:pt x="104" y="581"/>
                  </a:lnTo>
                  <a:lnTo>
                    <a:pt x="120" y="560"/>
                  </a:lnTo>
                  <a:lnTo>
                    <a:pt x="139" y="543"/>
                  </a:lnTo>
                  <a:lnTo>
                    <a:pt x="161" y="529"/>
                  </a:lnTo>
                  <a:lnTo>
                    <a:pt x="185" y="519"/>
                  </a:lnTo>
                  <a:lnTo>
                    <a:pt x="210" y="514"/>
                  </a:lnTo>
                  <a:lnTo>
                    <a:pt x="236" y="514"/>
                  </a:lnTo>
                  <a:lnTo>
                    <a:pt x="262" y="517"/>
                  </a:lnTo>
                  <a:lnTo>
                    <a:pt x="325" y="533"/>
                  </a:lnTo>
                  <a:lnTo>
                    <a:pt x="389" y="550"/>
                  </a:lnTo>
                  <a:lnTo>
                    <a:pt x="438" y="493"/>
                  </a:lnTo>
                  <a:lnTo>
                    <a:pt x="492" y="438"/>
                  </a:lnTo>
                  <a:lnTo>
                    <a:pt x="549" y="389"/>
                  </a:lnTo>
                  <a:lnTo>
                    <a:pt x="533" y="326"/>
                  </a:lnTo>
                  <a:lnTo>
                    <a:pt x="518" y="263"/>
                  </a:lnTo>
                  <a:lnTo>
                    <a:pt x="513" y="236"/>
                  </a:lnTo>
                  <a:lnTo>
                    <a:pt x="514" y="211"/>
                  </a:lnTo>
                  <a:lnTo>
                    <a:pt x="520" y="185"/>
                  </a:lnTo>
                  <a:lnTo>
                    <a:pt x="529" y="162"/>
                  </a:lnTo>
                  <a:lnTo>
                    <a:pt x="542" y="139"/>
                  </a:lnTo>
                  <a:lnTo>
                    <a:pt x="559" y="120"/>
                  </a:lnTo>
                  <a:lnTo>
                    <a:pt x="580" y="104"/>
                  </a:lnTo>
                  <a:lnTo>
                    <a:pt x="604" y="92"/>
                  </a:lnTo>
                  <a:lnTo>
                    <a:pt x="798" y="11"/>
                  </a:lnTo>
                  <a:lnTo>
                    <a:pt x="824" y="3"/>
                  </a:lnTo>
                  <a:lnTo>
                    <a:pt x="849" y="0"/>
                  </a:lnTo>
                  <a:lnTo>
                    <a:pt x="875" y="1"/>
                  </a:lnTo>
                  <a:lnTo>
                    <a:pt x="900" y="8"/>
                  </a:lnTo>
                  <a:lnTo>
                    <a:pt x="924" y="18"/>
                  </a:lnTo>
                  <a:lnTo>
                    <a:pt x="945" y="32"/>
                  </a:lnTo>
                  <a:lnTo>
                    <a:pt x="964" y="50"/>
                  </a:lnTo>
                  <a:lnTo>
                    <a:pt x="980" y="71"/>
                  </a:lnTo>
                  <a:lnTo>
                    <a:pt x="1046" y="183"/>
                  </a:lnTo>
                  <a:lnTo>
                    <a:pt x="1121" y="178"/>
                  </a:lnTo>
                  <a:lnTo>
                    <a:pt x="1198" y="178"/>
                  </a:lnTo>
                  <a:lnTo>
                    <a:pt x="1273" y="183"/>
                  </a:lnTo>
                  <a:lnTo>
                    <a:pt x="1340" y="71"/>
                  </a:lnTo>
                  <a:lnTo>
                    <a:pt x="1355" y="49"/>
                  </a:lnTo>
                  <a:lnTo>
                    <a:pt x="1374" y="32"/>
                  </a:lnTo>
                  <a:lnTo>
                    <a:pt x="1397" y="17"/>
                  </a:lnTo>
                  <a:lnTo>
                    <a:pt x="1420" y="8"/>
                  </a:lnTo>
                  <a:lnTo>
                    <a:pt x="1444" y="1"/>
                  </a:lnTo>
                  <a:lnTo>
                    <a:pt x="147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14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84" name="Freeform 116"/>
            <p:cNvSpPr>
              <a:spLocks noEditPoints="1"/>
            </p:cNvSpPr>
            <p:nvPr/>
          </p:nvSpPr>
          <p:spPr bwMode="auto">
            <a:xfrm>
              <a:off x="8247063" y="2976563"/>
              <a:ext cx="169863" cy="168275"/>
            </a:xfrm>
            <a:custGeom>
              <a:avLst/>
              <a:gdLst>
                <a:gd name="T0" fmla="*/ 485 w 1068"/>
                <a:gd name="T1" fmla="*/ 159 h 1069"/>
                <a:gd name="T2" fmla="*/ 389 w 1068"/>
                <a:gd name="T3" fmla="*/ 185 h 1069"/>
                <a:gd name="T4" fmla="*/ 314 w 1068"/>
                <a:gd name="T5" fmla="*/ 227 h 1069"/>
                <a:gd name="T6" fmla="*/ 251 w 1068"/>
                <a:gd name="T7" fmla="*/ 284 h 1069"/>
                <a:gd name="T8" fmla="*/ 203 w 1068"/>
                <a:gd name="T9" fmla="*/ 352 h 1069"/>
                <a:gd name="T10" fmla="*/ 171 w 1068"/>
                <a:gd name="T11" fmla="*/ 428 h 1069"/>
                <a:gd name="T12" fmla="*/ 157 w 1068"/>
                <a:gd name="T13" fmla="*/ 510 h 1069"/>
                <a:gd name="T14" fmla="*/ 162 w 1068"/>
                <a:gd name="T15" fmla="*/ 594 h 1069"/>
                <a:gd name="T16" fmla="*/ 185 w 1068"/>
                <a:gd name="T17" fmla="*/ 678 h 1069"/>
                <a:gd name="T18" fmla="*/ 226 w 1068"/>
                <a:gd name="T19" fmla="*/ 753 h 1069"/>
                <a:gd name="T20" fmla="*/ 282 w 1068"/>
                <a:gd name="T21" fmla="*/ 815 h 1069"/>
                <a:gd name="T22" fmla="*/ 351 w 1068"/>
                <a:gd name="T23" fmla="*/ 864 h 1069"/>
                <a:gd name="T24" fmla="*/ 437 w 1068"/>
                <a:gd name="T25" fmla="*/ 898 h 1069"/>
                <a:gd name="T26" fmla="*/ 534 w 1068"/>
                <a:gd name="T27" fmla="*/ 911 h 1069"/>
                <a:gd name="T28" fmla="*/ 631 w 1068"/>
                <a:gd name="T29" fmla="*/ 898 h 1069"/>
                <a:gd name="T30" fmla="*/ 717 w 1068"/>
                <a:gd name="T31" fmla="*/ 863 h 1069"/>
                <a:gd name="T32" fmla="*/ 788 w 1068"/>
                <a:gd name="T33" fmla="*/ 813 h 1069"/>
                <a:gd name="T34" fmla="*/ 843 w 1068"/>
                <a:gd name="T35" fmla="*/ 751 h 1069"/>
                <a:gd name="T36" fmla="*/ 882 w 1068"/>
                <a:gd name="T37" fmla="*/ 678 h 1069"/>
                <a:gd name="T38" fmla="*/ 906 w 1068"/>
                <a:gd name="T39" fmla="*/ 598 h 1069"/>
                <a:gd name="T40" fmla="*/ 911 w 1068"/>
                <a:gd name="T41" fmla="*/ 515 h 1069"/>
                <a:gd name="T42" fmla="*/ 897 w 1068"/>
                <a:gd name="T43" fmla="*/ 430 h 1069"/>
                <a:gd name="T44" fmla="*/ 862 w 1068"/>
                <a:gd name="T45" fmla="*/ 347 h 1069"/>
                <a:gd name="T46" fmla="*/ 809 w 1068"/>
                <a:gd name="T47" fmla="*/ 275 h 1069"/>
                <a:gd name="T48" fmla="*/ 741 w 1068"/>
                <a:gd name="T49" fmla="*/ 218 h 1069"/>
                <a:gd name="T50" fmla="*/ 662 w 1068"/>
                <a:gd name="T51" fmla="*/ 179 h 1069"/>
                <a:gd name="T52" fmla="*/ 577 w 1068"/>
                <a:gd name="T53" fmla="*/ 158 h 1069"/>
                <a:gd name="T54" fmla="*/ 538 w 1068"/>
                <a:gd name="T55" fmla="*/ 0 h 1069"/>
                <a:gd name="T56" fmla="*/ 640 w 1068"/>
                <a:gd name="T57" fmla="*/ 10 h 1069"/>
                <a:gd name="T58" fmla="*/ 738 w 1068"/>
                <a:gd name="T59" fmla="*/ 40 h 1069"/>
                <a:gd name="T60" fmla="*/ 829 w 1068"/>
                <a:gd name="T61" fmla="*/ 88 h 1069"/>
                <a:gd name="T62" fmla="*/ 909 w 1068"/>
                <a:gd name="T63" fmla="*/ 153 h 1069"/>
                <a:gd name="T64" fmla="*/ 976 w 1068"/>
                <a:gd name="T65" fmla="*/ 234 h 1069"/>
                <a:gd name="T66" fmla="*/ 1027 w 1068"/>
                <a:gd name="T67" fmla="*/ 329 h 1069"/>
                <a:gd name="T68" fmla="*/ 1046 w 1068"/>
                <a:gd name="T69" fmla="*/ 380 h 1069"/>
                <a:gd name="T70" fmla="*/ 1066 w 1068"/>
                <a:gd name="T71" fmla="*/ 485 h 1069"/>
                <a:gd name="T72" fmla="*/ 1065 w 1068"/>
                <a:gd name="T73" fmla="*/ 589 h 1069"/>
                <a:gd name="T74" fmla="*/ 1045 w 1068"/>
                <a:gd name="T75" fmla="*/ 690 h 1069"/>
                <a:gd name="T76" fmla="*/ 1005 w 1068"/>
                <a:gd name="T77" fmla="*/ 785 h 1069"/>
                <a:gd name="T78" fmla="*/ 948 w 1068"/>
                <a:gd name="T79" fmla="*/ 871 h 1069"/>
                <a:gd name="T80" fmla="*/ 876 w 1068"/>
                <a:gd name="T81" fmla="*/ 944 h 1069"/>
                <a:gd name="T82" fmla="*/ 788 w 1068"/>
                <a:gd name="T83" fmla="*/ 1004 h 1069"/>
                <a:gd name="T84" fmla="*/ 688 w 1068"/>
                <a:gd name="T85" fmla="*/ 1045 h 1069"/>
                <a:gd name="T86" fmla="*/ 586 w 1068"/>
                <a:gd name="T87" fmla="*/ 1065 h 1069"/>
                <a:gd name="T88" fmla="*/ 481 w 1068"/>
                <a:gd name="T89" fmla="*/ 1065 h 1069"/>
                <a:gd name="T90" fmla="*/ 379 w 1068"/>
                <a:gd name="T91" fmla="*/ 1045 h 1069"/>
                <a:gd name="T92" fmla="*/ 282 w 1068"/>
                <a:gd name="T93" fmla="*/ 1005 h 1069"/>
                <a:gd name="T94" fmla="*/ 194 w 1068"/>
                <a:gd name="T95" fmla="*/ 946 h 1069"/>
                <a:gd name="T96" fmla="*/ 121 w 1068"/>
                <a:gd name="T97" fmla="*/ 873 h 1069"/>
                <a:gd name="T98" fmla="*/ 63 w 1068"/>
                <a:gd name="T99" fmla="*/ 786 h 1069"/>
                <a:gd name="T100" fmla="*/ 22 w 1068"/>
                <a:gd name="T101" fmla="*/ 687 h 1069"/>
                <a:gd name="T102" fmla="*/ 2 w 1068"/>
                <a:gd name="T103" fmla="*/ 583 h 1069"/>
                <a:gd name="T104" fmla="*/ 3 w 1068"/>
                <a:gd name="T105" fmla="*/ 478 h 1069"/>
                <a:gd name="T106" fmla="*/ 23 w 1068"/>
                <a:gd name="T107" fmla="*/ 377 h 1069"/>
                <a:gd name="T108" fmla="*/ 63 w 1068"/>
                <a:gd name="T109" fmla="*/ 283 h 1069"/>
                <a:gd name="T110" fmla="*/ 119 w 1068"/>
                <a:gd name="T111" fmla="*/ 196 h 1069"/>
                <a:gd name="T112" fmla="*/ 192 w 1068"/>
                <a:gd name="T113" fmla="*/ 123 h 1069"/>
                <a:gd name="T114" fmla="*/ 281 w 1068"/>
                <a:gd name="T115" fmla="*/ 63 h 1069"/>
                <a:gd name="T116" fmla="*/ 380 w 1068"/>
                <a:gd name="T117" fmla="*/ 22 h 1069"/>
                <a:gd name="T118" fmla="*/ 485 w 1068"/>
                <a:gd name="T119" fmla="*/ 2 h 10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068" h="1069">
                  <a:moveTo>
                    <a:pt x="534" y="156"/>
                  </a:moveTo>
                  <a:lnTo>
                    <a:pt x="485" y="159"/>
                  </a:lnTo>
                  <a:lnTo>
                    <a:pt x="437" y="169"/>
                  </a:lnTo>
                  <a:lnTo>
                    <a:pt x="389" y="185"/>
                  </a:lnTo>
                  <a:lnTo>
                    <a:pt x="350" y="204"/>
                  </a:lnTo>
                  <a:lnTo>
                    <a:pt x="314" y="227"/>
                  </a:lnTo>
                  <a:lnTo>
                    <a:pt x="281" y="254"/>
                  </a:lnTo>
                  <a:lnTo>
                    <a:pt x="251" y="284"/>
                  </a:lnTo>
                  <a:lnTo>
                    <a:pt x="225" y="317"/>
                  </a:lnTo>
                  <a:lnTo>
                    <a:pt x="203" y="352"/>
                  </a:lnTo>
                  <a:lnTo>
                    <a:pt x="185" y="389"/>
                  </a:lnTo>
                  <a:lnTo>
                    <a:pt x="171" y="428"/>
                  </a:lnTo>
                  <a:lnTo>
                    <a:pt x="163" y="469"/>
                  </a:lnTo>
                  <a:lnTo>
                    <a:pt x="157" y="510"/>
                  </a:lnTo>
                  <a:lnTo>
                    <a:pt x="157" y="552"/>
                  </a:lnTo>
                  <a:lnTo>
                    <a:pt x="162" y="594"/>
                  </a:lnTo>
                  <a:lnTo>
                    <a:pt x="171" y="637"/>
                  </a:lnTo>
                  <a:lnTo>
                    <a:pt x="185" y="678"/>
                  </a:lnTo>
                  <a:lnTo>
                    <a:pt x="204" y="717"/>
                  </a:lnTo>
                  <a:lnTo>
                    <a:pt x="226" y="753"/>
                  </a:lnTo>
                  <a:lnTo>
                    <a:pt x="253" y="786"/>
                  </a:lnTo>
                  <a:lnTo>
                    <a:pt x="282" y="815"/>
                  </a:lnTo>
                  <a:lnTo>
                    <a:pt x="315" y="841"/>
                  </a:lnTo>
                  <a:lnTo>
                    <a:pt x="351" y="864"/>
                  </a:lnTo>
                  <a:lnTo>
                    <a:pt x="389" y="882"/>
                  </a:lnTo>
                  <a:lnTo>
                    <a:pt x="437" y="898"/>
                  </a:lnTo>
                  <a:lnTo>
                    <a:pt x="485" y="908"/>
                  </a:lnTo>
                  <a:lnTo>
                    <a:pt x="534" y="911"/>
                  </a:lnTo>
                  <a:lnTo>
                    <a:pt x="582" y="908"/>
                  </a:lnTo>
                  <a:lnTo>
                    <a:pt x="631" y="898"/>
                  </a:lnTo>
                  <a:lnTo>
                    <a:pt x="678" y="882"/>
                  </a:lnTo>
                  <a:lnTo>
                    <a:pt x="717" y="863"/>
                  </a:lnTo>
                  <a:lnTo>
                    <a:pt x="755" y="840"/>
                  </a:lnTo>
                  <a:lnTo>
                    <a:pt x="788" y="813"/>
                  </a:lnTo>
                  <a:lnTo>
                    <a:pt x="816" y="784"/>
                  </a:lnTo>
                  <a:lnTo>
                    <a:pt x="843" y="751"/>
                  </a:lnTo>
                  <a:lnTo>
                    <a:pt x="864" y="715"/>
                  </a:lnTo>
                  <a:lnTo>
                    <a:pt x="882" y="678"/>
                  </a:lnTo>
                  <a:lnTo>
                    <a:pt x="896" y="639"/>
                  </a:lnTo>
                  <a:lnTo>
                    <a:pt x="906" y="598"/>
                  </a:lnTo>
                  <a:lnTo>
                    <a:pt x="911" y="557"/>
                  </a:lnTo>
                  <a:lnTo>
                    <a:pt x="911" y="515"/>
                  </a:lnTo>
                  <a:lnTo>
                    <a:pt x="907" y="473"/>
                  </a:lnTo>
                  <a:lnTo>
                    <a:pt x="897" y="430"/>
                  </a:lnTo>
                  <a:lnTo>
                    <a:pt x="882" y="389"/>
                  </a:lnTo>
                  <a:lnTo>
                    <a:pt x="862" y="347"/>
                  </a:lnTo>
                  <a:lnTo>
                    <a:pt x="837" y="309"/>
                  </a:lnTo>
                  <a:lnTo>
                    <a:pt x="809" y="275"/>
                  </a:lnTo>
                  <a:lnTo>
                    <a:pt x="776" y="244"/>
                  </a:lnTo>
                  <a:lnTo>
                    <a:pt x="741" y="218"/>
                  </a:lnTo>
                  <a:lnTo>
                    <a:pt x="703" y="196"/>
                  </a:lnTo>
                  <a:lnTo>
                    <a:pt x="662" y="179"/>
                  </a:lnTo>
                  <a:lnTo>
                    <a:pt x="621" y="167"/>
                  </a:lnTo>
                  <a:lnTo>
                    <a:pt x="577" y="158"/>
                  </a:lnTo>
                  <a:lnTo>
                    <a:pt x="534" y="156"/>
                  </a:lnTo>
                  <a:close/>
                  <a:moveTo>
                    <a:pt x="538" y="0"/>
                  </a:moveTo>
                  <a:lnTo>
                    <a:pt x="589" y="2"/>
                  </a:lnTo>
                  <a:lnTo>
                    <a:pt x="640" y="10"/>
                  </a:lnTo>
                  <a:lnTo>
                    <a:pt x="690" y="23"/>
                  </a:lnTo>
                  <a:lnTo>
                    <a:pt x="738" y="40"/>
                  </a:lnTo>
                  <a:lnTo>
                    <a:pt x="784" y="62"/>
                  </a:lnTo>
                  <a:lnTo>
                    <a:pt x="829" y="88"/>
                  </a:lnTo>
                  <a:lnTo>
                    <a:pt x="870" y="119"/>
                  </a:lnTo>
                  <a:lnTo>
                    <a:pt x="909" y="153"/>
                  </a:lnTo>
                  <a:lnTo>
                    <a:pt x="944" y="192"/>
                  </a:lnTo>
                  <a:lnTo>
                    <a:pt x="976" y="234"/>
                  </a:lnTo>
                  <a:lnTo>
                    <a:pt x="1003" y="279"/>
                  </a:lnTo>
                  <a:lnTo>
                    <a:pt x="1027" y="329"/>
                  </a:lnTo>
                  <a:lnTo>
                    <a:pt x="1027" y="329"/>
                  </a:lnTo>
                  <a:lnTo>
                    <a:pt x="1046" y="380"/>
                  </a:lnTo>
                  <a:lnTo>
                    <a:pt x="1059" y="433"/>
                  </a:lnTo>
                  <a:lnTo>
                    <a:pt x="1066" y="485"/>
                  </a:lnTo>
                  <a:lnTo>
                    <a:pt x="1068" y="537"/>
                  </a:lnTo>
                  <a:lnTo>
                    <a:pt x="1065" y="589"/>
                  </a:lnTo>
                  <a:lnTo>
                    <a:pt x="1056" y="640"/>
                  </a:lnTo>
                  <a:lnTo>
                    <a:pt x="1045" y="690"/>
                  </a:lnTo>
                  <a:lnTo>
                    <a:pt x="1027" y="738"/>
                  </a:lnTo>
                  <a:lnTo>
                    <a:pt x="1005" y="785"/>
                  </a:lnTo>
                  <a:lnTo>
                    <a:pt x="979" y="828"/>
                  </a:lnTo>
                  <a:lnTo>
                    <a:pt x="948" y="871"/>
                  </a:lnTo>
                  <a:lnTo>
                    <a:pt x="914" y="909"/>
                  </a:lnTo>
                  <a:lnTo>
                    <a:pt x="876" y="944"/>
                  </a:lnTo>
                  <a:lnTo>
                    <a:pt x="833" y="976"/>
                  </a:lnTo>
                  <a:lnTo>
                    <a:pt x="788" y="1004"/>
                  </a:lnTo>
                  <a:lnTo>
                    <a:pt x="738" y="1027"/>
                  </a:lnTo>
                  <a:lnTo>
                    <a:pt x="688" y="1045"/>
                  </a:lnTo>
                  <a:lnTo>
                    <a:pt x="638" y="1058"/>
                  </a:lnTo>
                  <a:lnTo>
                    <a:pt x="586" y="1065"/>
                  </a:lnTo>
                  <a:lnTo>
                    <a:pt x="534" y="1069"/>
                  </a:lnTo>
                  <a:lnTo>
                    <a:pt x="481" y="1065"/>
                  </a:lnTo>
                  <a:lnTo>
                    <a:pt x="430" y="1058"/>
                  </a:lnTo>
                  <a:lnTo>
                    <a:pt x="379" y="1045"/>
                  </a:lnTo>
                  <a:lnTo>
                    <a:pt x="329" y="1027"/>
                  </a:lnTo>
                  <a:lnTo>
                    <a:pt x="282" y="1005"/>
                  </a:lnTo>
                  <a:lnTo>
                    <a:pt x="236" y="977"/>
                  </a:lnTo>
                  <a:lnTo>
                    <a:pt x="194" y="946"/>
                  </a:lnTo>
                  <a:lnTo>
                    <a:pt x="156" y="911"/>
                  </a:lnTo>
                  <a:lnTo>
                    <a:pt x="121" y="873"/>
                  </a:lnTo>
                  <a:lnTo>
                    <a:pt x="90" y="831"/>
                  </a:lnTo>
                  <a:lnTo>
                    <a:pt x="63" y="786"/>
                  </a:lnTo>
                  <a:lnTo>
                    <a:pt x="40" y="738"/>
                  </a:lnTo>
                  <a:lnTo>
                    <a:pt x="22" y="687"/>
                  </a:lnTo>
                  <a:lnTo>
                    <a:pt x="10" y="635"/>
                  </a:lnTo>
                  <a:lnTo>
                    <a:pt x="2" y="583"/>
                  </a:lnTo>
                  <a:lnTo>
                    <a:pt x="0" y="530"/>
                  </a:lnTo>
                  <a:lnTo>
                    <a:pt x="3" y="478"/>
                  </a:lnTo>
                  <a:lnTo>
                    <a:pt x="11" y="427"/>
                  </a:lnTo>
                  <a:lnTo>
                    <a:pt x="23" y="377"/>
                  </a:lnTo>
                  <a:lnTo>
                    <a:pt x="40" y="329"/>
                  </a:lnTo>
                  <a:lnTo>
                    <a:pt x="63" y="283"/>
                  </a:lnTo>
                  <a:lnTo>
                    <a:pt x="88" y="239"/>
                  </a:lnTo>
                  <a:lnTo>
                    <a:pt x="119" y="196"/>
                  </a:lnTo>
                  <a:lnTo>
                    <a:pt x="154" y="158"/>
                  </a:lnTo>
                  <a:lnTo>
                    <a:pt x="192" y="123"/>
                  </a:lnTo>
                  <a:lnTo>
                    <a:pt x="234" y="91"/>
                  </a:lnTo>
                  <a:lnTo>
                    <a:pt x="281" y="63"/>
                  </a:lnTo>
                  <a:lnTo>
                    <a:pt x="329" y="40"/>
                  </a:lnTo>
                  <a:lnTo>
                    <a:pt x="380" y="22"/>
                  </a:lnTo>
                  <a:lnTo>
                    <a:pt x="433" y="9"/>
                  </a:lnTo>
                  <a:lnTo>
                    <a:pt x="485" y="2"/>
                  </a:lnTo>
                  <a:lnTo>
                    <a:pt x="5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14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85" name="Freeform 117"/>
            <p:cNvSpPr>
              <a:spLocks noEditPoints="1"/>
            </p:cNvSpPr>
            <p:nvPr/>
          </p:nvSpPr>
          <p:spPr bwMode="auto">
            <a:xfrm>
              <a:off x="8421688" y="2689225"/>
              <a:ext cx="282575" cy="282575"/>
            </a:xfrm>
            <a:custGeom>
              <a:avLst/>
              <a:gdLst>
                <a:gd name="T0" fmla="*/ 795 w 1779"/>
                <a:gd name="T1" fmla="*/ 290 h 1781"/>
                <a:gd name="T2" fmla="*/ 645 w 1779"/>
                <a:gd name="T3" fmla="*/ 361 h 1781"/>
                <a:gd name="T4" fmla="*/ 509 w 1779"/>
                <a:gd name="T5" fmla="*/ 395 h 1781"/>
                <a:gd name="T6" fmla="*/ 373 w 1779"/>
                <a:gd name="T7" fmla="*/ 466 h 1781"/>
                <a:gd name="T8" fmla="*/ 392 w 1779"/>
                <a:gd name="T9" fmla="*/ 581 h 1781"/>
                <a:gd name="T10" fmla="*/ 319 w 1779"/>
                <a:gd name="T11" fmla="*/ 759 h 1781"/>
                <a:gd name="T12" fmla="*/ 224 w 1779"/>
                <a:gd name="T13" fmla="*/ 826 h 1781"/>
                <a:gd name="T14" fmla="*/ 270 w 1779"/>
                <a:gd name="T15" fmla="*/ 971 h 1781"/>
                <a:gd name="T16" fmla="*/ 342 w 1779"/>
                <a:gd name="T17" fmla="*/ 1092 h 1781"/>
                <a:gd name="T18" fmla="*/ 398 w 1779"/>
                <a:gd name="T19" fmla="*/ 1248 h 1781"/>
                <a:gd name="T20" fmla="*/ 405 w 1779"/>
                <a:gd name="T21" fmla="*/ 1453 h 1781"/>
                <a:gd name="T22" fmla="*/ 556 w 1779"/>
                <a:gd name="T23" fmla="*/ 1383 h 1781"/>
                <a:gd name="T24" fmla="*/ 734 w 1779"/>
                <a:gd name="T25" fmla="*/ 1453 h 1781"/>
                <a:gd name="T26" fmla="*/ 818 w 1779"/>
                <a:gd name="T27" fmla="*/ 1533 h 1781"/>
                <a:gd name="T28" fmla="*/ 961 w 1779"/>
                <a:gd name="T29" fmla="*/ 1533 h 1781"/>
                <a:gd name="T30" fmla="*/ 1045 w 1779"/>
                <a:gd name="T31" fmla="*/ 1453 h 1781"/>
                <a:gd name="T32" fmla="*/ 1223 w 1779"/>
                <a:gd name="T33" fmla="*/ 1383 h 1781"/>
                <a:gd name="T34" fmla="*/ 1374 w 1779"/>
                <a:gd name="T35" fmla="*/ 1453 h 1781"/>
                <a:gd name="T36" fmla="*/ 1380 w 1779"/>
                <a:gd name="T37" fmla="*/ 1248 h 1781"/>
                <a:gd name="T38" fmla="*/ 1437 w 1779"/>
                <a:gd name="T39" fmla="*/ 1092 h 1781"/>
                <a:gd name="T40" fmla="*/ 1509 w 1779"/>
                <a:gd name="T41" fmla="*/ 971 h 1781"/>
                <a:gd name="T42" fmla="*/ 1555 w 1779"/>
                <a:gd name="T43" fmla="*/ 826 h 1781"/>
                <a:gd name="T44" fmla="*/ 1460 w 1779"/>
                <a:gd name="T45" fmla="*/ 759 h 1781"/>
                <a:gd name="T46" fmla="*/ 1387 w 1779"/>
                <a:gd name="T47" fmla="*/ 581 h 1781"/>
                <a:gd name="T48" fmla="*/ 1406 w 1779"/>
                <a:gd name="T49" fmla="*/ 466 h 1781"/>
                <a:gd name="T50" fmla="*/ 1270 w 1779"/>
                <a:gd name="T51" fmla="*/ 395 h 1781"/>
                <a:gd name="T52" fmla="*/ 1135 w 1779"/>
                <a:gd name="T53" fmla="*/ 361 h 1781"/>
                <a:gd name="T54" fmla="*/ 984 w 1779"/>
                <a:gd name="T55" fmla="*/ 290 h 1781"/>
                <a:gd name="T56" fmla="*/ 834 w 1779"/>
                <a:gd name="T57" fmla="*/ 149 h 1781"/>
                <a:gd name="T58" fmla="*/ 1037 w 1779"/>
                <a:gd name="T59" fmla="*/ 24 h 1781"/>
                <a:gd name="T60" fmla="*/ 1101 w 1779"/>
                <a:gd name="T61" fmla="*/ 190 h 1781"/>
                <a:gd name="T62" fmla="*/ 1325 w 1779"/>
                <a:gd name="T63" fmla="*/ 182 h 1781"/>
                <a:gd name="T64" fmla="*/ 1444 w 1779"/>
                <a:gd name="T65" fmla="*/ 191 h 1781"/>
                <a:gd name="T66" fmla="*/ 1607 w 1779"/>
                <a:gd name="T67" fmla="*/ 382 h 1781"/>
                <a:gd name="T68" fmla="*/ 1535 w 1779"/>
                <a:gd name="T69" fmla="*/ 544 h 1781"/>
                <a:gd name="T70" fmla="*/ 1698 w 1779"/>
                <a:gd name="T71" fmla="*/ 698 h 1781"/>
                <a:gd name="T72" fmla="*/ 1776 w 1779"/>
                <a:gd name="T73" fmla="*/ 789 h 1781"/>
                <a:gd name="T74" fmla="*/ 1757 w 1779"/>
                <a:gd name="T75" fmla="*/ 1038 h 1781"/>
                <a:gd name="T76" fmla="*/ 1591 w 1779"/>
                <a:gd name="T77" fmla="*/ 1102 h 1781"/>
                <a:gd name="T78" fmla="*/ 1597 w 1779"/>
                <a:gd name="T79" fmla="*/ 1327 h 1781"/>
                <a:gd name="T80" fmla="*/ 1589 w 1779"/>
                <a:gd name="T81" fmla="*/ 1446 h 1781"/>
                <a:gd name="T82" fmla="*/ 1398 w 1779"/>
                <a:gd name="T83" fmla="*/ 1609 h 1781"/>
                <a:gd name="T84" fmla="*/ 1236 w 1779"/>
                <a:gd name="T85" fmla="*/ 1536 h 1781"/>
                <a:gd name="T86" fmla="*/ 1082 w 1779"/>
                <a:gd name="T87" fmla="*/ 1700 h 1781"/>
                <a:gd name="T88" fmla="*/ 991 w 1779"/>
                <a:gd name="T89" fmla="*/ 1778 h 1781"/>
                <a:gd name="T90" fmla="*/ 742 w 1779"/>
                <a:gd name="T91" fmla="*/ 1759 h 1781"/>
                <a:gd name="T92" fmla="*/ 679 w 1779"/>
                <a:gd name="T93" fmla="*/ 1593 h 1781"/>
                <a:gd name="T94" fmla="*/ 454 w 1779"/>
                <a:gd name="T95" fmla="*/ 1599 h 1781"/>
                <a:gd name="T96" fmla="*/ 335 w 1779"/>
                <a:gd name="T97" fmla="*/ 1591 h 1781"/>
                <a:gd name="T98" fmla="*/ 172 w 1779"/>
                <a:gd name="T99" fmla="*/ 1400 h 1781"/>
                <a:gd name="T100" fmla="*/ 244 w 1779"/>
                <a:gd name="T101" fmla="*/ 1237 h 1781"/>
                <a:gd name="T102" fmla="*/ 81 w 1779"/>
                <a:gd name="T103" fmla="*/ 1084 h 1781"/>
                <a:gd name="T104" fmla="*/ 3 w 1779"/>
                <a:gd name="T105" fmla="*/ 993 h 1781"/>
                <a:gd name="T106" fmla="*/ 23 w 1779"/>
                <a:gd name="T107" fmla="*/ 743 h 1781"/>
                <a:gd name="T108" fmla="*/ 189 w 1779"/>
                <a:gd name="T109" fmla="*/ 680 h 1781"/>
                <a:gd name="T110" fmla="*/ 182 w 1779"/>
                <a:gd name="T111" fmla="*/ 456 h 1781"/>
                <a:gd name="T112" fmla="*/ 190 w 1779"/>
                <a:gd name="T113" fmla="*/ 335 h 1781"/>
                <a:gd name="T114" fmla="*/ 381 w 1779"/>
                <a:gd name="T115" fmla="*/ 173 h 1781"/>
                <a:gd name="T116" fmla="*/ 543 w 1779"/>
                <a:gd name="T117" fmla="*/ 246 h 1781"/>
                <a:gd name="T118" fmla="*/ 697 w 1779"/>
                <a:gd name="T119" fmla="*/ 81 h 1781"/>
                <a:gd name="T120" fmla="*/ 787 w 1779"/>
                <a:gd name="T121" fmla="*/ 4 h 17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79" h="1781">
                  <a:moveTo>
                    <a:pt x="834" y="149"/>
                  </a:moveTo>
                  <a:lnTo>
                    <a:pt x="823" y="225"/>
                  </a:lnTo>
                  <a:lnTo>
                    <a:pt x="818" y="248"/>
                  </a:lnTo>
                  <a:lnTo>
                    <a:pt x="809" y="271"/>
                  </a:lnTo>
                  <a:lnTo>
                    <a:pt x="795" y="290"/>
                  </a:lnTo>
                  <a:lnTo>
                    <a:pt x="778" y="307"/>
                  </a:lnTo>
                  <a:lnTo>
                    <a:pt x="757" y="319"/>
                  </a:lnTo>
                  <a:lnTo>
                    <a:pt x="734" y="328"/>
                  </a:lnTo>
                  <a:lnTo>
                    <a:pt x="689" y="343"/>
                  </a:lnTo>
                  <a:lnTo>
                    <a:pt x="645" y="361"/>
                  </a:lnTo>
                  <a:lnTo>
                    <a:pt x="602" y="383"/>
                  </a:lnTo>
                  <a:lnTo>
                    <a:pt x="579" y="393"/>
                  </a:lnTo>
                  <a:lnTo>
                    <a:pt x="556" y="398"/>
                  </a:lnTo>
                  <a:lnTo>
                    <a:pt x="532" y="399"/>
                  </a:lnTo>
                  <a:lnTo>
                    <a:pt x="509" y="395"/>
                  </a:lnTo>
                  <a:lnTo>
                    <a:pt x="485" y="386"/>
                  </a:lnTo>
                  <a:lnTo>
                    <a:pt x="465" y="374"/>
                  </a:lnTo>
                  <a:lnTo>
                    <a:pt x="405" y="328"/>
                  </a:lnTo>
                  <a:lnTo>
                    <a:pt x="327" y="406"/>
                  </a:lnTo>
                  <a:lnTo>
                    <a:pt x="373" y="466"/>
                  </a:lnTo>
                  <a:lnTo>
                    <a:pt x="386" y="488"/>
                  </a:lnTo>
                  <a:lnTo>
                    <a:pt x="394" y="510"/>
                  </a:lnTo>
                  <a:lnTo>
                    <a:pt x="398" y="533"/>
                  </a:lnTo>
                  <a:lnTo>
                    <a:pt x="397" y="557"/>
                  </a:lnTo>
                  <a:lnTo>
                    <a:pt x="392" y="581"/>
                  </a:lnTo>
                  <a:lnTo>
                    <a:pt x="382" y="603"/>
                  </a:lnTo>
                  <a:lnTo>
                    <a:pt x="360" y="646"/>
                  </a:lnTo>
                  <a:lnTo>
                    <a:pt x="342" y="690"/>
                  </a:lnTo>
                  <a:lnTo>
                    <a:pt x="327" y="735"/>
                  </a:lnTo>
                  <a:lnTo>
                    <a:pt x="319" y="759"/>
                  </a:lnTo>
                  <a:lnTo>
                    <a:pt x="306" y="779"/>
                  </a:lnTo>
                  <a:lnTo>
                    <a:pt x="289" y="796"/>
                  </a:lnTo>
                  <a:lnTo>
                    <a:pt x="270" y="810"/>
                  </a:lnTo>
                  <a:lnTo>
                    <a:pt x="247" y="819"/>
                  </a:lnTo>
                  <a:lnTo>
                    <a:pt x="224" y="826"/>
                  </a:lnTo>
                  <a:lnTo>
                    <a:pt x="149" y="835"/>
                  </a:lnTo>
                  <a:lnTo>
                    <a:pt x="149" y="946"/>
                  </a:lnTo>
                  <a:lnTo>
                    <a:pt x="224" y="957"/>
                  </a:lnTo>
                  <a:lnTo>
                    <a:pt x="247" y="962"/>
                  </a:lnTo>
                  <a:lnTo>
                    <a:pt x="270" y="971"/>
                  </a:lnTo>
                  <a:lnTo>
                    <a:pt x="289" y="985"/>
                  </a:lnTo>
                  <a:lnTo>
                    <a:pt x="306" y="1003"/>
                  </a:lnTo>
                  <a:lnTo>
                    <a:pt x="319" y="1024"/>
                  </a:lnTo>
                  <a:lnTo>
                    <a:pt x="327" y="1046"/>
                  </a:lnTo>
                  <a:lnTo>
                    <a:pt x="342" y="1092"/>
                  </a:lnTo>
                  <a:lnTo>
                    <a:pt x="360" y="1136"/>
                  </a:lnTo>
                  <a:lnTo>
                    <a:pt x="382" y="1179"/>
                  </a:lnTo>
                  <a:lnTo>
                    <a:pt x="392" y="1201"/>
                  </a:lnTo>
                  <a:lnTo>
                    <a:pt x="397" y="1225"/>
                  </a:lnTo>
                  <a:lnTo>
                    <a:pt x="398" y="1248"/>
                  </a:lnTo>
                  <a:lnTo>
                    <a:pt x="394" y="1272"/>
                  </a:lnTo>
                  <a:lnTo>
                    <a:pt x="386" y="1295"/>
                  </a:lnTo>
                  <a:lnTo>
                    <a:pt x="373" y="1316"/>
                  </a:lnTo>
                  <a:lnTo>
                    <a:pt x="327" y="1376"/>
                  </a:lnTo>
                  <a:lnTo>
                    <a:pt x="405" y="1453"/>
                  </a:lnTo>
                  <a:lnTo>
                    <a:pt x="465" y="1409"/>
                  </a:lnTo>
                  <a:lnTo>
                    <a:pt x="485" y="1395"/>
                  </a:lnTo>
                  <a:lnTo>
                    <a:pt x="509" y="1386"/>
                  </a:lnTo>
                  <a:lnTo>
                    <a:pt x="532" y="1383"/>
                  </a:lnTo>
                  <a:lnTo>
                    <a:pt x="556" y="1383"/>
                  </a:lnTo>
                  <a:lnTo>
                    <a:pt x="579" y="1388"/>
                  </a:lnTo>
                  <a:lnTo>
                    <a:pt x="602" y="1398"/>
                  </a:lnTo>
                  <a:lnTo>
                    <a:pt x="645" y="1420"/>
                  </a:lnTo>
                  <a:lnTo>
                    <a:pt x="689" y="1438"/>
                  </a:lnTo>
                  <a:lnTo>
                    <a:pt x="734" y="1453"/>
                  </a:lnTo>
                  <a:lnTo>
                    <a:pt x="757" y="1462"/>
                  </a:lnTo>
                  <a:lnTo>
                    <a:pt x="778" y="1475"/>
                  </a:lnTo>
                  <a:lnTo>
                    <a:pt x="795" y="1492"/>
                  </a:lnTo>
                  <a:lnTo>
                    <a:pt x="809" y="1511"/>
                  </a:lnTo>
                  <a:lnTo>
                    <a:pt x="818" y="1533"/>
                  </a:lnTo>
                  <a:lnTo>
                    <a:pt x="823" y="1558"/>
                  </a:lnTo>
                  <a:lnTo>
                    <a:pt x="834" y="1632"/>
                  </a:lnTo>
                  <a:lnTo>
                    <a:pt x="945" y="1632"/>
                  </a:lnTo>
                  <a:lnTo>
                    <a:pt x="955" y="1558"/>
                  </a:lnTo>
                  <a:lnTo>
                    <a:pt x="961" y="1533"/>
                  </a:lnTo>
                  <a:lnTo>
                    <a:pt x="970" y="1511"/>
                  </a:lnTo>
                  <a:lnTo>
                    <a:pt x="984" y="1492"/>
                  </a:lnTo>
                  <a:lnTo>
                    <a:pt x="1001" y="1475"/>
                  </a:lnTo>
                  <a:lnTo>
                    <a:pt x="1022" y="1462"/>
                  </a:lnTo>
                  <a:lnTo>
                    <a:pt x="1045" y="1453"/>
                  </a:lnTo>
                  <a:lnTo>
                    <a:pt x="1090" y="1438"/>
                  </a:lnTo>
                  <a:lnTo>
                    <a:pt x="1135" y="1420"/>
                  </a:lnTo>
                  <a:lnTo>
                    <a:pt x="1177" y="1398"/>
                  </a:lnTo>
                  <a:lnTo>
                    <a:pt x="1200" y="1388"/>
                  </a:lnTo>
                  <a:lnTo>
                    <a:pt x="1223" y="1383"/>
                  </a:lnTo>
                  <a:lnTo>
                    <a:pt x="1247" y="1383"/>
                  </a:lnTo>
                  <a:lnTo>
                    <a:pt x="1270" y="1386"/>
                  </a:lnTo>
                  <a:lnTo>
                    <a:pt x="1293" y="1395"/>
                  </a:lnTo>
                  <a:lnTo>
                    <a:pt x="1313" y="1409"/>
                  </a:lnTo>
                  <a:lnTo>
                    <a:pt x="1374" y="1453"/>
                  </a:lnTo>
                  <a:lnTo>
                    <a:pt x="1452" y="1376"/>
                  </a:lnTo>
                  <a:lnTo>
                    <a:pt x="1406" y="1316"/>
                  </a:lnTo>
                  <a:lnTo>
                    <a:pt x="1393" y="1295"/>
                  </a:lnTo>
                  <a:lnTo>
                    <a:pt x="1385" y="1272"/>
                  </a:lnTo>
                  <a:lnTo>
                    <a:pt x="1380" y="1248"/>
                  </a:lnTo>
                  <a:lnTo>
                    <a:pt x="1381" y="1225"/>
                  </a:lnTo>
                  <a:lnTo>
                    <a:pt x="1387" y="1201"/>
                  </a:lnTo>
                  <a:lnTo>
                    <a:pt x="1396" y="1179"/>
                  </a:lnTo>
                  <a:lnTo>
                    <a:pt x="1419" y="1136"/>
                  </a:lnTo>
                  <a:lnTo>
                    <a:pt x="1437" y="1092"/>
                  </a:lnTo>
                  <a:lnTo>
                    <a:pt x="1452" y="1046"/>
                  </a:lnTo>
                  <a:lnTo>
                    <a:pt x="1460" y="1024"/>
                  </a:lnTo>
                  <a:lnTo>
                    <a:pt x="1473" y="1003"/>
                  </a:lnTo>
                  <a:lnTo>
                    <a:pt x="1490" y="985"/>
                  </a:lnTo>
                  <a:lnTo>
                    <a:pt x="1509" y="971"/>
                  </a:lnTo>
                  <a:lnTo>
                    <a:pt x="1531" y="962"/>
                  </a:lnTo>
                  <a:lnTo>
                    <a:pt x="1555" y="957"/>
                  </a:lnTo>
                  <a:lnTo>
                    <a:pt x="1630" y="946"/>
                  </a:lnTo>
                  <a:lnTo>
                    <a:pt x="1630" y="835"/>
                  </a:lnTo>
                  <a:lnTo>
                    <a:pt x="1555" y="826"/>
                  </a:lnTo>
                  <a:lnTo>
                    <a:pt x="1531" y="819"/>
                  </a:lnTo>
                  <a:lnTo>
                    <a:pt x="1509" y="810"/>
                  </a:lnTo>
                  <a:lnTo>
                    <a:pt x="1490" y="796"/>
                  </a:lnTo>
                  <a:lnTo>
                    <a:pt x="1473" y="779"/>
                  </a:lnTo>
                  <a:lnTo>
                    <a:pt x="1460" y="759"/>
                  </a:lnTo>
                  <a:lnTo>
                    <a:pt x="1452" y="735"/>
                  </a:lnTo>
                  <a:lnTo>
                    <a:pt x="1437" y="690"/>
                  </a:lnTo>
                  <a:lnTo>
                    <a:pt x="1419" y="646"/>
                  </a:lnTo>
                  <a:lnTo>
                    <a:pt x="1396" y="603"/>
                  </a:lnTo>
                  <a:lnTo>
                    <a:pt x="1387" y="581"/>
                  </a:lnTo>
                  <a:lnTo>
                    <a:pt x="1381" y="557"/>
                  </a:lnTo>
                  <a:lnTo>
                    <a:pt x="1380" y="533"/>
                  </a:lnTo>
                  <a:lnTo>
                    <a:pt x="1385" y="510"/>
                  </a:lnTo>
                  <a:lnTo>
                    <a:pt x="1393" y="488"/>
                  </a:lnTo>
                  <a:lnTo>
                    <a:pt x="1406" y="466"/>
                  </a:lnTo>
                  <a:lnTo>
                    <a:pt x="1452" y="406"/>
                  </a:lnTo>
                  <a:lnTo>
                    <a:pt x="1374" y="328"/>
                  </a:lnTo>
                  <a:lnTo>
                    <a:pt x="1313" y="374"/>
                  </a:lnTo>
                  <a:lnTo>
                    <a:pt x="1293" y="386"/>
                  </a:lnTo>
                  <a:lnTo>
                    <a:pt x="1270" y="395"/>
                  </a:lnTo>
                  <a:lnTo>
                    <a:pt x="1247" y="399"/>
                  </a:lnTo>
                  <a:lnTo>
                    <a:pt x="1223" y="398"/>
                  </a:lnTo>
                  <a:lnTo>
                    <a:pt x="1200" y="393"/>
                  </a:lnTo>
                  <a:lnTo>
                    <a:pt x="1177" y="383"/>
                  </a:lnTo>
                  <a:lnTo>
                    <a:pt x="1135" y="361"/>
                  </a:lnTo>
                  <a:lnTo>
                    <a:pt x="1090" y="343"/>
                  </a:lnTo>
                  <a:lnTo>
                    <a:pt x="1045" y="328"/>
                  </a:lnTo>
                  <a:lnTo>
                    <a:pt x="1022" y="319"/>
                  </a:lnTo>
                  <a:lnTo>
                    <a:pt x="1001" y="307"/>
                  </a:lnTo>
                  <a:lnTo>
                    <a:pt x="984" y="290"/>
                  </a:lnTo>
                  <a:lnTo>
                    <a:pt x="970" y="271"/>
                  </a:lnTo>
                  <a:lnTo>
                    <a:pt x="961" y="248"/>
                  </a:lnTo>
                  <a:lnTo>
                    <a:pt x="955" y="225"/>
                  </a:lnTo>
                  <a:lnTo>
                    <a:pt x="945" y="149"/>
                  </a:lnTo>
                  <a:lnTo>
                    <a:pt x="834" y="149"/>
                  </a:lnTo>
                  <a:close/>
                  <a:moveTo>
                    <a:pt x="813" y="0"/>
                  </a:moveTo>
                  <a:lnTo>
                    <a:pt x="966" y="0"/>
                  </a:lnTo>
                  <a:lnTo>
                    <a:pt x="991" y="4"/>
                  </a:lnTo>
                  <a:lnTo>
                    <a:pt x="1015" y="11"/>
                  </a:lnTo>
                  <a:lnTo>
                    <a:pt x="1037" y="24"/>
                  </a:lnTo>
                  <a:lnTo>
                    <a:pt x="1056" y="40"/>
                  </a:lnTo>
                  <a:lnTo>
                    <a:pt x="1071" y="59"/>
                  </a:lnTo>
                  <a:lnTo>
                    <a:pt x="1082" y="81"/>
                  </a:lnTo>
                  <a:lnTo>
                    <a:pt x="1088" y="107"/>
                  </a:lnTo>
                  <a:lnTo>
                    <a:pt x="1101" y="190"/>
                  </a:lnTo>
                  <a:lnTo>
                    <a:pt x="1147" y="205"/>
                  </a:lnTo>
                  <a:lnTo>
                    <a:pt x="1192" y="224"/>
                  </a:lnTo>
                  <a:lnTo>
                    <a:pt x="1236" y="246"/>
                  </a:lnTo>
                  <a:lnTo>
                    <a:pt x="1303" y="195"/>
                  </a:lnTo>
                  <a:lnTo>
                    <a:pt x="1325" y="182"/>
                  </a:lnTo>
                  <a:lnTo>
                    <a:pt x="1349" y="174"/>
                  </a:lnTo>
                  <a:lnTo>
                    <a:pt x="1373" y="172"/>
                  </a:lnTo>
                  <a:lnTo>
                    <a:pt x="1398" y="173"/>
                  </a:lnTo>
                  <a:lnTo>
                    <a:pt x="1422" y="180"/>
                  </a:lnTo>
                  <a:lnTo>
                    <a:pt x="1444" y="191"/>
                  </a:lnTo>
                  <a:lnTo>
                    <a:pt x="1464" y="208"/>
                  </a:lnTo>
                  <a:lnTo>
                    <a:pt x="1573" y="315"/>
                  </a:lnTo>
                  <a:lnTo>
                    <a:pt x="1589" y="335"/>
                  </a:lnTo>
                  <a:lnTo>
                    <a:pt x="1600" y="358"/>
                  </a:lnTo>
                  <a:lnTo>
                    <a:pt x="1607" y="382"/>
                  </a:lnTo>
                  <a:lnTo>
                    <a:pt x="1609" y="407"/>
                  </a:lnTo>
                  <a:lnTo>
                    <a:pt x="1606" y="431"/>
                  </a:lnTo>
                  <a:lnTo>
                    <a:pt x="1597" y="456"/>
                  </a:lnTo>
                  <a:lnTo>
                    <a:pt x="1584" y="477"/>
                  </a:lnTo>
                  <a:lnTo>
                    <a:pt x="1535" y="544"/>
                  </a:lnTo>
                  <a:lnTo>
                    <a:pt x="1556" y="589"/>
                  </a:lnTo>
                  <a:lnTo>
                    <a:pt x="1575" y="633"/>
                  </a:lnTo>
                  <a:lnTo>
                    <a:pt x="1591" y="680"/>
                  </a:lnTo>
                  <a:lnTo>
                    <a:pt x="1673" y="692"/>
                  </a:lnTo>
                  <a:lnTo>
                    <a:pt x="1698" y="698"/>
                  </a:lnTo>
                  <a:lnTo>
                    <a:pt x="1721" y="709"/>
                  </a:lnTo>
                  <a:lnTo>
                    <a:pt x="1740" y="725"/>
                  </a:lnTo>
                  <a:lnTo>
                    <a:pt x="1757" y="743"/>
                  </a:lnTo>
                  <a:lnTo>
                    <a:pt x="1768" y="765"/>
                  </a:lnTo>
                  <a:lnTo>
                    <a:pt x="1776" y="789"/>
                  </a:lnTo>
                  <a:lnTo>
                    <a:pt x="1779" y="814"/>
                  </a:lnTo>
                  <a:lnTo>
                    <a:pt x="1779" y="967"/>
                  </a:lnTo>
                  <a:lnTo>
                    <a:pt x="1776" y="993"/>
                  </a:lnTo>
                  <a:lnTo>
                    <a:pt x="1768" y="1017"/>
                  </a:lnTo>
                  <a:lnTo>
                    <a:pt x="1757" y="1038"/>
                  </a:lnTo>
                  <a:lnTo>
                    <a:pt x="1740" y="1058"/>
                  </a:lnTo>
                  <a:lnTo>
                    <a:pt x="1721" y="1073"/>
                  </a:lnTo>
                  <a:lnTo>
                    <a:pt x="1698" y="1084"/>
                  </a:lnTo>
                  <a:lnTo>
                    <a:pt x="1673" y="1091"/>
                  </a:lnTo>
                  <a:lnTo>
                    <a:pt x="1591" y="1102"/>
                  </a:lnTo>
                  <a:lnTo>
                    <a:pt x="1575" y="1148"/>
                  </a:lnTo>
                  <a:lnTo>
                    <a:pt x="1556" y="1194"/>
                  </a:lnTo>
                  <a:lnTo>
                    <a:pt x="1535" y="1237"/>
                  </a:lnTo>
                  <a:lnTo>
                    <a:pt x="1584" y="1304"/>
                  </a:lnTo>
                  <a:lnTo>
                    <a:pt x="1597" y="1327"/>
                  </a:lnTo>
                  <a:lnTo>
                    <a:pt x="1606" y="1350"/>
                  </a:lnTo>
                  <a:lnTo>
                    <a:pt x="1609" y="1375"/>
                  </a:lnTo>
                  <a:lnTo>
                    <a:pt x="1607" y="1400"/>
                  </a:lnTo>
                  <a:lnTo>
                    <a:pt x="1600" y="1424"/>
                  </a:lnTo>
                  <a:lnTo>
                    <a:pt x="1589" y="1446"/>
                  </a:lnTo>
                  <a:lnTo>
                    <a:pt x="1573" y="1466"/>
                  </a:lnTo>
                  <a:lnTo>
                    <a:pt x="1464" y="1575"/>
                  </a:lnTo>
                  <a:lnTo>
                    <a:pt x="1444" y="1591"/>
                  </a:lnTo>
                  <a:lnTo>
                    <a:pt x="1422" y="1602"/>
                  </a:lnTo>
                  <a:lnTo>
                    <a:pt x="1398" y="1609"/>
                  </a:lnTo>
                  <a:lnTo>
                    <a:pt x="1373" y="1611"/>
                  </a:lnTo>
                  <a:lnTo>
                    <a:pt x="1349" y="1608"/>
                  </a:lnTo>
                  <a:lnTo>
                    <a:pt x="1325" y="1599"/>
                  </a:lnTo>
                  <a:lnTo>
                    <a:pt x="1303" y="1586"/>
                  </a:lnTo>
                  <a:lnTo>
                    <a:pt x="1236" y="1536"/>
                  </a:lnTo>
                  <a:lnTo>
                    <a:pt x="1192" y="1558"/>
                  </a:lnTo>
                  <a:lnTo>
                    <a:pt x="1147" y="1577"/>
                  </a:lnTo>
                  <a:lnTo>
                    <a:pt x="1100" y="1593"/>
                  </a:lnTo>
                  <a:lnTo>
                    <a:pt x="1088" y="1676"/>
                  </a:lnTo>
                  <a:lnTo>
                    <a:pt x="1082" y="1700"/>
                  </a:lnTo>
                  <a:lnTo>
                    <a:pt x="1071" y="1722"/>
                  </a:lnTo>
                  <a:lnTo>
                    <a:pt x="1056" y="1742"/>
                  </a:lnTo>
                  <a:lnTo>
                    <a:pt x="1037" y="1759"/>
                  </a:lnTo>
                  <a:lnTo>
                    <a:pt x="1015" y="1770"/>
                  </a:lnTo>
                  <a:lnTo>
                    <a:pt x="991" y="1778"/>
                  </a:lnTo>
                  <a:lnTo>
                    <a:pt x="966" y="1781"/>
                  </a:lnTo>
                  <a:lnTo>
                    <a:pt x="813" y="1781"/>
                  </a:lnTo>
                  <a:lnTo>
                    <a:pt x="787" y="1778"/>
                  </a:lnTo>
                  <a:lnTo>
                    <a:pt x="764" y="1770"/>
                  </a:lnTo>
                  <a:lnTo>
                    <a:pt x="742" y="1759"/>
                  </a:lnTo>
                  <a:lnTo>
                    <a:pt x="724" y="1742"/>
                  </a:lnTo>
                  <a:lnTo>
                    <a:pt x="708" y="1722"/>
                  </a:lnTo>
                  <a:lnTo>
                    <a:pt x="697" y="1700"/>
                  </a:lnTo>
                  <a:lnTo>
                    <a:pt x="691" y="1676"/>
                  </a:lnTo>
                  <a:lnTo>
                    <a:pt x="679" y="1593"/>
                  </a:lnTo>
                  <a:lnTo>
                    <a:pt x="632" y="1577"/>
                  </a:lnTo>
                  <a:lnTo>
                    <a:pt x="586" y="1558"/>
                  </a:lnTo>
                  <a:lnTo>
                    <a:pt x="543" y="1536"/>
                  </a:lnTo>
                  <a:lnTo>
                    <a:pt x="476" y="1586"/>
                  </a:lnTo>
                  <a:lnTo>
                    <a:pt x="454" y="1599"/>
                  </a:lnTo>
                  <a:lnTo>
                    <a:pt x="430" y="1608"/>
                  </a:lnTo>
                  <a:lnTo>
                    <a:pt x="406" y="1611"/>
                  </a:lnTo>
                  <a:lnTo>
                    <a:pt x="381" y="1609"/>
                  </a:lnTo>
                  <a:lnTo>
                    <a:pt x="357" y="1602"/>
                  </a:lnTo>
                  <a:lnTo>
                    <a:pt x="335" y="1591"/>
                  </a:lnTo>
                  <a:lnTo>
                    <a:pt x="314" y="1575"/>
                  </a:lnTo>
                  <a:lnTo>
                    <a:pt x="207" y="1466"/>
                  </a:lnTo>
                  <a:lnTo>
                    <a:pt x="190" y="1446"/>
                  </a:lnTo>
                  <a:lnTo>
                    <a:pt x="179" y="1424"/>
                  </a:lnTo>
                  <a:lnTo>
                    <a:pt x="172" y="1400"/>
                  </a:lnTo>
                  <a:lnTo>
                    <a:pt x="171" y="1375"/>
                  </a:lnTo>
                  <a:lnTo>
                    <a:pt x="173" y="1350"/>
                  </a:lnTo>
                  <a:lnTo>
                    <a:pt x="182" y="1327"/>
                  </a:lnTo>
                  <a:lnTo>
                    <a:pt x="194" y="1304"/>
                  </a:lnTo>
                  <a:lnTo>
                    <a:pt x="244" y="1237"/>
                  </a:lnTo>
                  <a:lnTo>
                    <a:pt x="223" y="1194"/>
                  </a:lnTo>
                  <a:lnTo>
                    <a:pt x="204" y="1148"/>
                  </a:lnTo>
                  <a:lnTo>
                    <a:pt x="189" y="1102"/>
                  </a:lnTo>
                  <a:lnTo>
                    <a:pt x="106" y="1091"/>
                  </a:lnTo>
                  <a:lnTo>
                    <a:pt x="81" y="1084"/>
                  </a:lnTo>
                  <a:lnTo>
                    <a:pt x="58" y="1073"/>
                  </a:lnTo>
                  <a:lnTo>
                    <a:pt x="39" y="1058"/>
                  </a:lnTo>
                  <a:lnTo>
                    <a:pt x="23" y="1038"/>
                  </a:lnTo>
                  <a:lnTo>
                    <a:pt x="10" y="1017"/>
                  </a:lnTo>
                  <a:lnTo>
                    <a:pt x="3" y="993"/>
                  </a:lnTo>
                  <a:lnTo>
                    <a:pt x="0" y="967"/>
                  </a:lnTo>
                  <a:lnTo>
                    <a:pt x="0" y="814"/>
                  </a:lnTo>
                  <a:lnTo>
                    <a:pt x="3" y="789"/>
                  </a:lnTo>
                  <a:lnTo>
                    <a:pt x="10" y="765"/>
                  </a:lnTo>
                  <a:lnTo>
                    <a:pt x="23" y="743"/>
                  </a:lnTo>
                  <a:lnTo>
                    <a:pt x="39" y="725"/>
                  </a:lnTo>
                  <a:lnTo>
                    <a:pt x="58" y="709"/>
                  </a:lnTo>
                  <a:lnTo>
                    <a:pt x="81" y="698"/>
                  </a:lnTo>
                  <a:lnTo>
                    <a:pt x="106" y="692"/>
                  </a:lnTo>
                  <a:lnTo>
                    <a:pt x="189" y="680"/>
                  </a:lnTo>
                  <a:lnTo>
                    <a:pt x="204" y="633"/>
                  </a:lnTo>
                  <a:lnTo>
                    <a:pt x="223" y="589"/>
                  </a:lnTo>
                  <a:lnTo>
                    <a:pt x="244" y="544"/>
                  </a:lnTo>
                  <a:lnTo>
                    <a:pt x="194" y="477"/>
                  </a:lnTo>
                  <a:lnTo>
                    <a:pt x="182" y="456"/>
                  </a:lnTo>
                  <a:lnTo>
                    <a:pt x="173" y="431"/>
                  </a:lnTo>
                  <a:lnTo>
                    <a:pt x="171" y="407"/>
                  </a:lnTo>
                  <a:lnTo>
                    <a:pt x="172" y="382"/>
                  </a:lnTo>
                  <a:lnTo>
                    <a:pt x="179" y="358"/>
                  </a:lnTo>
                  <a:lnTo>
                    <a:pt x="190" y="335"/>
                  </a:lnTo>
                  <a:lnTo>
                    <a:pt x="207" y="315"/>
                  </a:lnTo>
                  <a:lnTo>
                    <a:pt x="314" y="208"/>
                  </a:lnTo>
                  <a:lnTo>
                    <a:pt x="335" y="191"/>
                  </a:lnTo>
                  <a:lnTo>
                    <a:pt x="357" y="180"/>
                  </a:lnTo>
                  <a:lnTo>
                    <a:pt x="381" y="173"/>
                  </a:lnTo>
                  <a:lnTo>
                    <a:pt x="406" y="172"/>
                  </a:lnTo>
                  <a:lnTo>
                    <a:pt x="430" y="174"/>
                  </a:lnTo>
                  <a:lnTo>
                    <a:pt x="454" y="182"/>
                  </a:lnTo>
                  <a:lnTo>
                    <a:pt x="476" y="195"/>
                  </a:lnTo>
                  <a:lnTo>
                    <a:pt x="543" y="246"/>
                  </a:lnTo>
                  <a:lnTo>
                    <a:pt x="586" y="224"/>
                  </a:lnTo>
                  <a:lnTo>
                    <a:pt x="632" y="205"/>
                  </a:lnTo>
                  <a:lnTo>
                    <a:pt x="679" y="190"/>
                  </a:lnTo>
                  <a:lnTo>
                    <a:pt x="691" y="107"/>
                  </a:lnTo>
                  <a:lnTo>
                    <a:pt x="697" y="81"/>
                  </a:lnTo>
                  <a:lnTo>
                    <a:pt x="708" y="59"/>
                  </a:lnTo>
                  <a:lnTo>
                    <a:pt x="724" y="40"/>
                  </a:lnTo>
                  <a:lnTo>
                    <a:pt x="742" y="24"/>
                  </a:lnTo>
                  <a:lnTo>
                    <a:pt x="764" y="11"/>
                  </a:lnTo>
                  <a:lnTo>
                    <a:pt x="787" y="4"/>
                  </a:lnTo>
                  <a:lnTo>
                    <a:pt x="8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14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86" name="Freeform 118"/>
            <p:cNvSpPr>
              <a:spLocks noEditPoints="1"/>
            </p:cNvSpPr>
            <p:nvPr/>
          </p:nvSpPr>
          <p:spPr bwMode="auto">
            <a:xfrm>
              <a:off x="8512176" y="2779713"/>
              <a:ext cx="101600" cy="100012"/>
            </a:xfrm>
            <a:custGeom>
              <a:avLst/>
              <a:gdLst>
                <a:gd name="T0" fmla="*/ 284 w 634"/>
                <a:gd name="T1" fmla="*/ 143 h 635"/>
                <a:gd name="T2" fmla="*/ 227 w 634"/>
                <a:gd name="T3" fmla="*/ 165 h 635"/>
                <a:gd name="T4" fmla="*/ 181 w 634"/>
                <a:gd name="T5" fmla="*/ 203 h 635"/>
                <a:gd name="T6" fmla="*/ 152 w 634"/>
                <a:gd name="T7" fmla="*/ 255 h 635"/>
                <a:gd name="T8" fmla="*/ 140 w 634"/>
                <a:gd name="T9" fmla="*/ 317 h 635"/>
                <a:gd name="T10" fmla="*/ 152 w 634"/>
                <a:gd name="T11" fmla="*/ 378 h 635"/>
                <a:gd name="T12" fmla="*/ 181 w 634"/>
                <a:gd name="T13" fmla="*/ 430 h 635"/>
                <a:gd name="T14" fmla="*/ 227 w 634"/>
                <a:gd name="T15" fmla="*/ 469 h 635"/>
                <a:gd name="T16" fmla="*/ 284 w 634"/>
                <a:gd name="T17" fmla="*/ 490 h 635"/>
                <a:gd name="T18" fmla="*/ 348 w 634"/>
                <a:gd name="T19" fmla="*/ 490 h 635"/>
                <a:gd name="T20" fmla="*/ 406 w 634"/>
                <a:gd name="T21" fmla="*/ 469 h 635"/>
                <a:gd name="T22" fmla="*/ 451 w 634"/>
                <a:gd name="T23" fmla="*/ 430 h 635"/>
                <a:gd name="T24" fmla="*/ 481 w 634"/>
                <a:gd name="T25" fmla="*/ 378 h 635"/>
                <a:gd name="T26" fmla="*/ 493 w 634"/>
                <a:gd name="T27" fmla="*/ 317 h 635"/>
                <a:gd name="T28" fmla="*/ 481 w 634"/>
                <a:gd name="T29" fmla="*/ 255 h 635"/>
                <a:gd name="T30" fmla="*/ 451 w 634"/>
                <a:gd name="T31" fmla="*/ 203 h 635"/>
                <a:gd name="T32" fmla="*/ 406 w 634"/>
                <a:gd name="T33" fmla="*/ 165 h 635"/>
                <a:gd name="T34" fmla="*/ 348 w 634"/>
                <a:gd name="T35" fmla="*/ 143 h 635"/>
                <a:gd name="T36" fmla="*/ 316 w 634"/>
                <a:gd name="T37" fmla="*/ 0 h 635"/>
                <a:gd name="T38" fmla="*/ 400 w 634"/>
                <a:gd name="T39" fmla="*/ 10 h 635"/>
                <a:gd name="T40" fmla="*/ 477 w 634"/>
                <a:gd name="T41" fmla="*/ 43 h 635"/>
                <a:gd name="T42" fmla="*/ 541 w 634"/>
                <a:gd name="T43" fmla="*/ 92 h 635"/>
                <a:gd name="T44" fmla="*/ 591 w 634"/>
                <a:gd name="T45" fmla="*/ 157 h 635"/>
                <a:gd name="T46" fmla="*/ 622 w 634"/>
                <a:gd name="T47" fmla="*/ 233 h 635"/>
                <a:gd name="T48" fmla="*/ 634 w 634"/>
                <a:gd name="T49" fmla="*/ 317 h 635"/>
                <a:gd name="T50" fmla="*/ 622 w 634"/>
                <a:gd name="T51" fmla="*/ 401 h 635"/>
                <a:gd name="T52" fmla="*/ 591 w 634"/>
                <a:gd name="T53" fmla="*/ 477 h 635"/>
                <a:gd name="T54" fmla="*/ 541 w 634"/>
                <a:gd name="T55" fmla="*/ 541 h 635"/>
                <a:gd name="T56" fmla="*/ 477 w 634"/>
                <a:gd name="T57" fmla="*/ 591 h 635"/>
                <a:gd name="T58" fmla="*/ 400 w 634"/>
                <a:gd name="T59" fmla="*/ 623 h 635"/>
                <a:gd name="T60" fmla="*/ 316 w 634"/>
                <a:gd name="T61" fmla="*/ 635 h 635"/>
                <a:gd name="T62" fmla="*/ 232 w 634"/>
                <a:gd name="T63" fmla="*/ 623 h 635"/>
                <a:gd name="T64" fmla="*/ 157 w 634"/>
                <a:gd name="T65" fmla="*/ 591 h 635"/>
                <a:gd name="T66" fmla="*/ 92 w 634"/>
                <a:gd name="T67" fmla="*/ 541 h 635"/>
                <a:gd name="T68" fmla="*/ 42 w 634"/>
                <a:gd name="T69" fmla="*/ 477 h 635"/>
                <a:gd name="T70" fmla="*/ 10 w 634"/>
                <a:gd name="T71" fmla="*/ 401 h 635"/>
                <a:gd name="T72" fmla="*/ 0 w 634"/>
                <a:gd name="T73" fmla="*/ 317 h 635"/>
                <a:gd name="T74" fmla="*/ 10 w 634"/>
                <a:gd name="T75" fmla="*/ 233 h 635"/>
                <a:gd name="T76" fmla="*/ 42 w 634"/>
                <a:gd name="T77" fmla="*/ 157 h 635"/>
                <a:gd name="T78" fmla="*/ 92 w 634"/>
                <a:gd name="T79" fmla="*/ 92 h 635"/>
                <a:gd name="T80" fmla="*/ 157 w 634"/>
                <a:gd name="T81" fmla="*/ 43 h 635"/>
                <a:gd name="T82" fmla="*/ 232 w 634"/>
                <a:gd name="T83" fmla="*/ 10 h 635"/>
                <a:gd name="T84" fmla="*/ 316 w 634"/>
                <a:gd name="T85" fmla="*/ 0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34" h="635">
                  <a:moveTo>
                    <a:pt x="316" y="140"/>
                  </a:moveTo>
                  <a:lnTo>
                    <a:pt x="284" y="143"/>
                  </a:lnTo>
                  <a:lnTo>
                    <a:pt x="255" y="152"/>
                  </a:lnTo>
                  <a:lnTo>
                    <a:pt x="227" y="165"/>
                  </a:lnTo>
                  <a:lnTo>
                    <a:pt x="203" y="182"/>
                  </a:lnTo>
                  <a:lnTo>
                    <a:pt x="181" y="203"/>
                  </a:lnTo>
                  <a:lnTo>
                    <a:pt x="164" y="228"/>
                  </a:lnTo>
                  <a:lnTo>
                    <a:pt x="152" y="255"/>
                  </a:lnTo>
                  <a:lnTo>
                    <a:pt x="143" y="285"/>
                  </a:lnTo>
                  <a:lnTo>
                    <a:pt x="140" y="317"/>
                  </a:lnTo>
                  <a:lnTo>
                    <a:pt x="143" y="349"/>
                  </a:lnTo>
                  <a:lnTo>
                    <a:pt x="152" y="378"/>
                  </a:lnTo>
                  <a:lnTo>
                    <a:pt x="164" y="406"/>
                  </a:lnTo>
                  <a:lnTo>
                    <a:pt x="181" y="430"/>
                  </a:lnTo>
                  <a:lnTo>
                    <a:pt x="203" y="452"/>
                  </a:lnTo>
                  <a:lnTo>
                    <a:pt x="227" y="469"/>
                  </a:lnTo>
                  <a:lnTo>
                    <a:pt x="255" y="483"/>
                  </a:lnTo>
                  <a:lnTo>
                    <a:pt x="284" y="490"/>
                  </a:lnTo>
                  <a:lnTo>
                    <a:pt x="316" y="493"/>
                  </a:lnTo>
                  <a:lnTo>
                    <a:pt x="348" y="490"/>
                  </a:lnTo>
                  <a:lnTo>
                    <a:pt x="378" y="483"/>
                  </a:lnTo>
                  <a:lnTo>
                    <a:pt x="406" y="469"/>
                  </a:lnTo>
                  <a:lnTo>
                    <a:pt x="430" y="452"/>
                  </a:lnTo>
                  <a:lnTo>
                    <a:pt x="451" y="430"/>
                  </a:lnTo>
                  <a:lnTo>
                    <a:pt x="468" y="406"/>
                  </a:lnTo>
                  <a:lnTo>
                    <a:pt x="481" y="378"/>
                  </a:lnTo>
                  <a:lnTo>
                    <a:pt x="490" y="349"/>
                  </a:lnTo>
                  <a:lnTo>
                    <a:pt x="493" y="317"/>
                  </a:lnTo>
                  <a:lnTo>
                    <a:pt x="490" y="285"/>
                  </a:lnTo>
                  <a:lnTo>
                    <a:pt x="481" y="255"/>
                  </a:lnTo>
                  <a:lnTo>
                    <a:pt x="468" y="228"/>
                  </a:lnTo>
                  <a:lnTo>
                    <a:pt x="451" y="203"/>
                  </a:lnTo>
                  <a:lnTo>
                    <a:pt x="430" y="182"/>
                  </a:lnTo>
                  <a:lnTo>
                    <a:pt x="406" y="165"/>
                  </a:lnTo>
                  <a:lnTo>
                    <a:pt x="378" y="152"/>
                  </a:lnTo>
                  <a:lnTo>
                    <a:pt x="348" y="143"/>
                  </a:lnTo>
                  <a:lnTo>
                    <a:pt x="316" y="140"/>
                  </a:lnTo>
                  <a:close/>
                  <a:moveTo>
                    <a:pt x="316" y="0"/>
                  </a:moveTo>
                  <a:lnTo>
                    <a:pt x="359" y="2"/>
                  </a:lnTo>
                  <a:lnTo>
                    <a:pt x="400" y="10"/>
                  </a:lnTo>
                  <a:lnTo>
                    <a:pt x="440" y="24"/>
                  </a:lnTo>
                  <a:lnTo>
                    <a:pt x="477" y="43"/>
                  </a:lnTo>
                  <a:lnTo>
                    <a:pt x="510" y="66"/>
                  </a:lnTo>
                  <a:lnTo>
                    <a:pt x="541" y="92"/>
                  </a:lnTo>
                  <a:lnTo>
                    <a:pt x="567" y="123"/>
                  </a:lnTo>
                  <a:lnTo>
                    <a:pt x="591" y="157"/>
                  </a:lnTo>
                  <a:lnTo>
                    <a:pt x="609" y="193"/>
                  </a:lnTo>
                  <a:lnTo>
                    <a:pt x="622" y="233"/>
                  </a:lnTo>
                  <a:lnTo>
                    <a:pt x="631" y="274"/>
                  </a:lnTo>
                  <a:lnTo>
                    <a:pt x="634" y="317"/>
                  </a:lnTo>
                  <a:lnTo>
                    <a:pt x="631" y="360"/>
                  </a:lnTo>
                  <a:lnTo>
                    <a:pt x="622" y="401"/>
                  </a:lnTo>
                  <a:lnTo>
                    <a:pt x="609" y="440"/>
                  </a:lnTo>
                  <a:lnTo>
                    <a:pt x="591" y="477"/>
                  </a:lnTo>
                  <a:lnTo>
                    <a:pt x="567" y="510"/>
                  </a:lnTo>
                  <a:lnTo>
                    <a:pt x="541" y="541"/>
                  </a:lnTo>
                  <a:lnTo>
                    <a:pt x="510" y="568"/>
                  </a:lnTo>
                  <a:lnTo>
                    <a:pt x="477" y="591"/>
                  </a:lnTo>
                  <a:lnTo>
                    <a:pt x="440" y="609"/>
                  </a:lnTo>
                  <a:lnTo>
                    <a:pt x="400" y="623"/>
                  </a:lnTo>
                  <a:lnTo>
                    <a:pt x="359" y="631"/>
                  </a:lnTo>
                  <a:lnTo>
                    <a:pt x="316" y="635"/>
                  </a:lnTo>
                  <a:lnTo>
                    <a:pt x="274" y="631"/>
                  </a:lnTo>
                  <a:lnTo>
                    <a:pt x="232" y="623"/>
                  </a:lnTo>
                  <a:lnTo>
                    <a:pt x="193" y="609"/>
                  </a:lnTo>
                  <a:lnTo>
                    <a:pt x="157" y="591"/>
                  </a:lnTo>
                  <a:lnTo>
                    <a:pt x="123" y="568"/>
                  </a:lnTo>
                  <a:lnTo>
                    <a:pt x="92" y="541"/>
                  </a:lnTo>
                  <a:lnTo>
                    <a:pt x="66" y="510"/>
                  </a:lnTo>
                  <a:lnTo>
                    <a:pt x="42" y="477"/>
                  </a:lnTo>
                  <a:lnTo>
                    <a:pt x="24" y="440"/>
                  </a:lnTo>
                  <a:lnTo>
                    <a:pt x="10" y="401"/>
                  </a:lnTo>
                  <a:lnTo>
                    <a:pt x="2" y="360"/>
                  </a:lnTo>
                  <a:lnTo>
                    <a:pt x="0" y="317"/>
                  </a:lnTo>
                  <a:lnTo>
                    <a:pt x="2" y="274"/>
                  </a:lnTo>
                  <a:lnTo>
                    <a:pt x="10" y="233"/>
                  </a:lnTo>
                  <a:lnTo>
                    <a:pt x="24" y="193"/>
                  </a:lnTo>
                  <a:lnTo>
                    <a:pt x="42" y="157"/>
                  </a:lnTo>
                  <a:lnTo>
                    <a:pt x="66" y="123"/>
                  </a:lnTo>
                  <a:lnTo>
                    <a:pt x="92" y="92"/>
                  </a:lnTo>
                  <a:lnTo>
                    <a:pt x="123" y="66"/>
                  </a:lnTo>
                  <a:lnTo>
                    <a:pt x="157" y="43"/>
                  </a:lnTo>
                  <a:lnTo>
                    <a:pt x="193" y="24"/>
                  </a:lnTo>
                  <a:lnTo>
                    <a:pt x="232" y="10"/>
                  </a:lnTo>
                  <a:lnTo>
                    <a:pt x="274" y="2"/>
                  </a:lnTo>
                  <a:lnTo>
                    <a:pt x="3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140"/>
              <a:endParaRPr lang="en-US" dirty="0">
                <a:solidFill>
                  <a:srgbClr val="262626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177542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0"/>
                            </p:stCondLst>
                            <p:childTnLst>
                              <p:par>
                                <p:cTn id="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500"/>
                            </p:stCondLst>
                            <p:childTnLst>
                              <p:par>
                                <p:cTn id="7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00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65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7000"/>
                            </p:stCondLst>
                            <p:childTnLst>
                              <p:par>
                                <p:cTn id="8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75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 animBg="1"/>
      <p:bldP spid="64" grpId="0" animBg="1"/>
      <p:bldP spid="65" grpId="0" animBg="1"/>
      <p:bldP spid="66" grpId="0" animBg="1"/>
      <p:bldP spid="77" grpId="0" animBg="1"/>
      <p:bldP spid="7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dirty="0" smtClean="0">
                <a:solidFill>
                  <a:schemeClr val="tx2"/>
                </a:solidFill>
                <a:cs typeface="B Titr" pitchFamily="2" charset="-78"/>
              </a:rPr>
              <a:t>ایام بعد از </a:t>
            </a:r>
            <a:r>
              <a:rPr lang="fa-IR" dirty="0" smtClean="0">
                <a:solidFill>
                  <a:srgbClr val="FF0000"/>
                </a:solidFill>
                <a:cs typeface="B Titr" pitchFamily="2" charset="-78"/>
              </a:rPr>
              <a:t>عاشورا</a:t>
            </a:r>
            <a:endParaRPr lang="en-US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4" name="Freeform 5"/>
          <p:cNvSpPr>
            <a:spLocks/>
          </p:cNvSpPr>
          <p:nvPr/>
        </p:nvSpPr>
        <p:spPr bwMode="auto">
          <a:xfrm>
            <a:off x="2717800" y="2689302"/>
            <a:ext cx="1855957" cy="1416575"/>
          </a:xfrm>
          <a:custGeom>
            <a:avLst/>
            <a:gdLst/>
            <a:ahLst/>
            <a:cxnLst>
              <a:cxn ang="0">
                <a:pos x="197" y="291"/>
              </a:cxn>
              <a:cxn ang="0">
                <a:pos x="8" y="291"/>
              </a:cxn>
              <a:cxn ang="0">
                <a:pos x="0" y="299"/>
              </a:cxn>
              <a:cxn ang="0">
                <a:pos x="0" y="487"/>
              </a:cxn>
              <a:cxn ang="0">
                <a:pos x="8" y="495"/>
              </a:cxn>
              <a:cxn ang="0">
                <a:pos x="153" y="495"/>
              </a:cxn>
              <a:cxn ang="0">
                <a:pos x="298" y="495"/>
              </a:cxn>
              <a:cxn ang="0">
                <a:pos x="342" y="495"/>
              </a:cxn>
              <a:cxn ang="0">
                <a:pos x="648" y="189"/>
              </a:cxn>
              <a:cxn ang="0">
                <a:pos x="648" y="0"/>
              </a:cxn>
              <a:cxn ang="0">
                <a:pos x="197" y="291"/>
              </a:cxn>
            </a:cxnLst>
            <a:rect l="0" t="0" r="r" b="b"/>
            <a:pathLst>
              <a:path w="648" h="495">
                <a:moveTo>
                  <a:pt x="197" y="291"/>
                </a:moveTo>
                <a:cubicBezTo>
                  <a:pt x="8" y="291"/>
                  <a:pt x="8" y="291"/>
                  <a:pt x="8" y="291"/>
                </a:cubicBezTo>
                <a:cubicBezTo>
                  <a:pt x="4" y="291"/>
                  <a:pt x="0" y="294"/>
                  <a:pt x="0" y="299"/>
                </a:cubicBezTo>
                <a:cubicBezTo>
                  <a:pt x="0" y="487"/>
                  <a:pt x="0" y="487"/>
                  <a:pt x="0" y="487"/>
                </a:cubicBezTo>
                <a:cubicBezTo>
                  <a:pt x="0" y="491"/>
                  <a:pt x="4" y="495"/>
                  <a:pt x="8" y="495"/>
                </a:cubicBezTo>
                <a:cubicBezTo>
                  <a:pt x="153" y="495"/>
                  <a:pt x="153" y="495"/>
                  <a:pt x="153" y="495"/>
                </a:cubicBezTo>
                <a:cubicBezTo>
                  <a:pt x="298" y="495"/>
                  <a:pt x="298" y="495"/>
                  <a:pt x="298" y="495"/>
                </a:cubicBezTo>
                <a:cubicBezTo>
                  <a:pt x="342" y="495"/>
                  <a:pt x="342" y="495"/>
                  <a:pt x="342" y="495"/>
                </a:cubicBezTo>
                <a:cubicBezTo>
                  <a:pt x="342" y="326"/>
                  <a:pt x="479" y="189"/>
                  <a:pt x="648" y="189"/>
                </a:cubicBezTo>
                <a:cubicBezTo>
                  <a:pt x="648" y="0"/>
                  <a:pt x="648" y="0"/>
                  <a:pt x="648" y="0"/>
                </a:cubicBezTo>
                <a:cubicBezTo>
                  <a:pt x="447" y="0"/>
                  <a:pt x="275" y="119"/>
                  <a:pt x="197" y="29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14" tIns="45718" rIns="91414" bIns="45718" numCol="1" anchor="t" anchorCtr="0" compatLnSpc="1">
            <a:prstTxWarp prst="textNoShape">
              <a:avLst/>
            </a:prstTxWarp>
          </a:bodyPr>
          <a:lstStyle/>
          <a:p>
            <a:pPr defTabSz="1218810"/>
            <a:endParaRPr lang="en-US" dirty="0">
              <a:solidFill>
                <a:srgbClr val="262626"/>
              </a:solidFill>
            </a:endParaRPr>
          </a:p>
        </p:txBody>
      </p:sp>
      <p:sp>
        <p:nvSpPr>
          <p:cNvPr id="5" name="Freeform 6"/>
          <p:cNvSpPr>
            <a:spLocks/>
          </p:cNvSpPr>
          <p:nvPr/>
        </p:nvSpPr>
        <p:spPr bwMode="auto">
          <a:xfrm>
            <a:off x="2717800" y="4144525"/>
            <a:ext cx="1855957" cy="1420088"/>
          </a:xfrm>
          <a:custGeom>
            <a:avLst/>
            <a:gdLst/>
            <a:ahLst/>
            <a:cxnLst>
              <a:cxn ang="0">
                <a:pos x="342" y="0"/>
              </a:cxn>
              <a:cxn ang="0">
                <a:pos x="298" y="0"/>
              </a:cxn>
              <a:cxn ang="0">
                <a:pos x="153" y="0"/>
              </a:cxn>
              <a:cxn ang="0">
                <a:pos x="8" y="0"/>
              </a:cxn>
              <a:cxn ang="0">
                <a:pos x="0" y="8"/>
              </a:cxn>
              <a:cxn ang="0">
                <a:pos x="0" y="196"/>
              </a:cxn>
              <a:cxn ang="0">
                <a:pos x="8" y="204"/>
              </a:cxn>
              <a:cxn ang="0">
                <a:pos x="197" y="204"/>
              </a:cxn>
              <a:cxn ang="0">
                <a:pos x="648" y="495"/>
              </a:cxn>
              <a:cxn ang="0">
                <a:pos x="648" y="306"/>
              </a:cxn>
              <a:cxn ang="0">
                <a:pos x="342" y="0"/>
              </a:cxn>
            </a:cxnLst>
            <a:rect l="0" t="0" r="r" b="b"/>
            <a:pathLst>
              <a:path w="648" h="495">
                <a:moveTo>
                  <a:pt x="342" y="0"/>
                </a:moveTo>
                <a:cubicBezTo>
                  <a:pt x="298" y="0"/>
                  <a:pt x="298" y="0"/>
                  <a:pt x="298" y="0"/>
                </a:cubicBezTo>
                <a:cubicBezTo>
                  <a:pt x="153" y="0"/>
                  <a:pt x="153" y="0"/>
                  <a:pt x="153" y="0"/>
                </a:cubicBezTo>
                <a:cubicBezTo>
                  <a:pt x="8" y="0"/>
                  <a:pt x="8" y="0"/>
                  <a:pt x="8" y="0"/>
                </a:cubicBezTo>
                <a:cubicBezTo>
                  <a:pt x="4" y="0"/>
                  <a:pt x="0" y="4"/>
                  <a:pt x="0" y="8"/>
                </a:cubicBezTo>
                <a:cubicBezTo>
                  <a:pt x="0" y="196"/>
                  <a:pt x="0" y="196"/>
                  <a:pt x="0" y="196"/>
                </a:cubicBezTo>
                <a:cubicBezTo>
                  <a:pt x="0" y="200"/>
                  <a:pt x="4" y="204"/>
                  <a:pt x="8" y="204"/>
                </a:cubicBezTo>
                <a:cubicBezTo>
                  <a:pt x="197" y="204"/>
                  <a:pt x="197" y="204"/>
                  <a:pt x="197" y="204"/>
                </a:cubicBezTo>
                <a:cubicBezTo>
                  <a:pt x="275" y="376"/>
                  <a:pt x="447" y="495"/>
                  <a:pt x="648" y="495"/>
                </a:cubicBezTo>
                <a:cubicBezTo>
                  <a:pt x="648" y="306"/>
                  <a:pt x="648" y="306"/>
                  <a:pt x="648" y="306"/>
                </a:cubicBezTo>
                <a:cubicBezTo>
                  <a:pt x="479" y="306"/>
                  <a:pt x="342" y="169"/>
                  <a:pt x="342" y="0"/>
                </a:cubicBez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14" tIns="45718" rIns="91414" bIns="45718" numCol="1" anchor="t" anchorCtr="0" compatLnSpc="1">
            <a:prstTxWarp prst="textNoShape">
              <a:avLst/>
            </a:prstTxWarp>
          </a:bodyPr>
          <a:lstStyle/>
          <a:p>
            <a:pPr defTabSz="1218810"/>
            <a:endParaRPr lang="en-US" dirty="0">
              <a:solidFill>
                <a:srgbClr val="262626"/>
              </a:solidFill>
            </a:endParaRPr>
          </a:p>
        </p:txBody>
      </p:sp>
      <p:sp>
        <p:nvSpPr>
          <p:cNvPr id="7" name="Freeform 7"/>
          <p:cNvSpPr>
            <a:spLocks/>
          </p:cNvSpPr>
          <p:nvPr/>
        </p:nvSpPr>
        <p:spPr bwMode="auto">
          <a:xfrm>
            <a:off x="4573757" y="2689302"/>
            <a:ext cx="1852443" cy="1416575"/>
          </a:xfrm>
          <a:custGeom>
            <a:avLst/>
            <a:gdLst/>
            <a:ahLst/>
            <a:cxnLst>
              <a:cxn ang="0">
                <a:pos x="639" y="291"/>
              </a:cxn>
              <a:cxn ang="0">
                <a:pos x="451" y="291"/>
              </a:cxn>
              <a:cxn ang="0">
                <a:pos x="0" y="0"/>
              </a:cxn>
              <a:cxn ang="0">
                <a:pos x="0" y="189"/>
              </a:cxn>
              <a:cxn ang="0">
                <a:pos x="305" y="495"/>
              </a:cxn>
              <a:cxn ang="0">
                <a:pos x="350" y="495"/>
              </a:cxn>
              <a:cxn ang="0">
                <a:pos x="495" y="495"/>
              </a:cxn>
              <a:cxn ang="0">
                <a:pos x="639" y="495"/>
              </a:cxn>
              <a:cxn ang="0">
                <a:pos x="647" y="487"/>
              </a:cxn>
              <a:cxn ang="0">
                <a:pos x="647" y="299"/>
              </a:cxn>
              <a:cxn ang="0">
                <a:pos x="639" y="291"/>
              </a:cxn>
            </a:cxnLst>
            <a:rect l="0" t="0" r="r" b="b"/>
            <a:pathLst>
              <a:path w="647" h="495">
                <a:moveTo>
                  <a:pt x="639" y="291"/>
                </a:moveTo>
                <a:cubicBezTo>
                  <a:pt x="451" y="291"/>
                  <a:pt x="451" y="291"/>
                  <a:pt x="451" y="291"/>
                </a:cubicBezTo>
                <a:cubicBezTo>
                  <a:pt x="373" y="119"/>
                  <a:pt x="200" y="0"/>
                  <a:pt x="0" y="0"/>
                </a:cubicBezTo>
                <a:cubicBezTo>
                  <a:pt x="0" y="189"/>
                  <a:pt x="0" y="189"/>
                  <a:pt x="0" y="189"/>
                </a:cubicBezTo>
                <a:cubicBezTo>
                  <a:pt x="168" y="189"/>
                  <a:pt x="305" y="326"/>
                  <a:pt x="305" y="495"/>
                </a:cubicBezTo>
                <a:cubicBezTo>
                  <a:pt x="350" y="495"/>
                  <a:pt x="350" y="495"/>
                  <a:pt x="350" y="495"/>
                </a:cubicBezTo>
                <a:cubicBezTo>
                  <a:pt x="495" y="495"/>
                  <a:pt x="495" y="495"/>
                  <a:pt x="495" y="495"/>
                </a:cubicBezTo>
                <a:cubicBezTo>
                  <a:pt x="639" y="495"/>
                  <a:pt x="639" y="495"/>
                  <a:pt x="639" y="495"/>
                </a:cubicBezTo>
                <a:cubicBezTo>
                  <a:pt x="644" y="495"/>
                  <a:pt x="647" y="491"/>
                  <a:pt x="647" y="487"/>
                </a:cubicBezTo>
                <a:cubicBezTo>
                  <a:pt x="647" y="299"/>
                  <a:pt x="647" y="299"/>
                  <a:pt x="647" y="299"/>
                </a:cubicBezTo>
                <a:cubicBezTo>
                  <a:pt x="647" y="294"/>
                  <a:pt x="644" y="291"/>
                  <a:pt x="639" y="291"/>
                </a:cubicBez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14" tIns="45718" rIns="91414" bIns="45718" numCol="1" anchor="t" anchorCtr="0" compatLnSpc="1">
            <a:prstTxWarp prst="textNoShape">
              <a:avLst/>
            </a:prstTxWarp>
          </a:bodyPr>
          <a:lstStyle/>
          <a:p>
            <a:pPr defTabSz="1218810"/>
            <a:endParaRPr lang="en-US" dirty="0">
              <a:solidFill>
                <a:srgbClr val="262626"/>
              </a:solidFill>
            </a:endParaRPr>
          </a:p>
        </p:txBody>
      </p:sp>
      <p:sp>
        <p:nvSpPr>
          <p:cNvPr id="8" name="Freeform 8"/>
          <p:cNvSpPr>
            <a:spLocks/>
          </p:cNvSpPr>
          <p:nvPr/>
        </p:nvSpPr>
        <p:spPr bwMode="auto">
          <a:xfrm>
            <a:off x="4573757" y="4144525"/>
            <a:ext cx="1852443" cy="1420088"/>
          </a:xfrm>
          <a:custGeom>
            <a:avLst/>
            <a:gdLst/>
            <a:ahLst/>
            <a:cxnLst>
              <a:cxn ang="0">
                <a:pos x="639" y="0"/>
              </a:cxn>
              <a:cxn ang="0">
                <a:pos x="495" y="0"/>
              </a:cxn>
              <a:cxn ang="0">
                <a:pos x="350" y="0"/>
              </a:cxn>
              <a:cxn ang="0">
                <a:pos x="305" y="0"/>
              </a:cxn>
              <a:cxn ang="0">
                <a:pos x="0" y="306"/>
              </a:cxn>
              <a:cxn ang="0">
                <a:pos x="0" y="495"/>
              </a:cxn>
              <a:cxn ang="0">
                <a:pos x="451" y="204"/>
              </a:cxn>
              <a:cxn ang="0">
                <a:pos x="639" y="204"/>
              </a:cxn>
              <a:cxn ang="0">
                <a:pos x="647" y="196"/>
              </a:cxn>
              <a:cxn ang="0">
                <a:pos x="647" y="8"/>
              </a:cxn>
              <a:cxn ang="0">
                <a:pos x="639" y="0"/>
              </a:cxn>
            </a:cxnLst>
            <a:rect l="0" t="0" r="r" b="b"/>
            <a:pathLst>
              <a:path w="647" h="495">
                <a:moveTo>
                  <a:pt x="639" y="0"/>
                </a:moveTo>
                <a:cubicBezTo>
                  <a:pt x="495" y="0"/>
                  <a:pt x="495" y="0"/>
                  <a:pt x="495" y="0"/>
                </a:cubicBezTo>
                <a:cubicBezTo>
                  <a:pt x="350" y="0"/>
                  <a:pt x="350" y="0"/>
                  <a:pt x="350" y="0"/>
                </a:cubicBezTo>
                <a:cubicBezTo>
                  <a:pt x="305" y="0"/>
                  <a:pt x="305" y="0"/>
                  <a:pt x="305" y="0"/>
                </a:cubicBezTo>
                <a:cubicBezTo>
                  <a:pt x="305" y="169"/>
                  <a:pt x="168" y="306"/>
                  <a:pt x="0" y="306"/>
                </a:cubicBezTo>
                <a:cubicBezTo>
                  <a:pt x="0" y="495"/>
                  <a:pt x="0" y="495"/>
                  <a:pt x="0" y="495"/>
                </a:cubicBezTo>
                <a:cubicBezTo>
                  <a:pt x="200" y="495"/>
                  <a:pt x="373" y="376"/>
                  <a:pt x="451" y="204"/>
                </a:cubicBezTo>
                <a:cubicBezTo>
                  <a:pt x="639" y="204"/>
                  <a:pt x="639" y="204"/>
                  <a:pt x="639" y="204"/>
                </a:cubicBezTo>
                <a:cubicBezTo>
                  <a:pt x="644" y="204"/>
                  <a:pt x="647" y="200"/>
                  <a:pt x="647" y="196"/>
                </a:cubicBezTo>
                <a:cubicBezTo>
                  <a:pt x="647" y="8"/>
                  <a:pt x="647" y="8"/>
                  <a:pt x="647" y="8"/>
                </a:cubicBezTo>
                <a:cubicBezTo>
                  <a:pt x="647" y="4"/>
                  <a:pt x="644" y="0"/>
                  <a:pt x="639" y="0"/>
                </a:cubicBez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vert="horz" wrap="square" lIns="91414" tIns="45718" rIns="91414" bIns="45718" numCol="1" anchor="t" anchorCtr="0" compatLnSpc="1">
            <a:prstTxWarp prst="textNoShape">
              <a:avLst/>
            </a:prstTxWarp>
          </a:bodyPr>
          <a:lstStyle/>
          <a:p>
            <a:pPr defTabSz="1218810"/>
            <a:endParaRPr lang="en-US" dirty="0">
              <a:solidFill>
                <a:srgbClr val="262626"/>
              </a:solidFill>
            </a:endParaRPr>
          </a:p>
        </p:txBody>
      </p:sp>
      <p:sp>
        <p:nvSpPr>
          <p:cNvPr id="28" name="Inhaltsplatzhalter 4"/>
          <p:cNvSpPr txBox="1">
            <a:spLocks/>
          </p:cNvSpPr>
          <p:nvPr/>
        </p:nvSpPr>
        <p:spPr>
          <a:xfrm>
            <a:off x="5638814" y="1828801"/>
            <a:ext cx="2908833" cy="11633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800" b="1" dirty="0" smtClean="0">
                <a:solidFill>
                  <a:srgbClr val="A9C370"/>
                </a:solidFill>
                <a:latin typeface="Roboto"/>
                <a:cs typeface="B Titr" pitchFamily="2" charset="-78"/>
              </a:rPr>
              <a:t>حرکت نورانی پرشکوه حضرت زینب و امام سجاد و اسرای عاشورا</a:t>
            </a:r>
            <a:endParaRPr lang="en-US" sz="20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29" name="Inhaltsplatzhalter 4"/>
          <p:cNvSpPr txBox="1">
            <a:spLocks/>
          </p:cNvSpPr>
          <p:nvPr/>
        </p:nvSpPr>
        <p:spPr>
          <a:xfrm>
            <a:off x="596367" y="2885025"/>
            <a:ext cx="2459736" cy="3985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fa-IR" sz="2800" b="1" dirty="0" smtClean="0">
                <a:solidFill>
                  <a:srgbClr val="1AAD96"/>
                </a:solidFill>
                <a:latin typeface="Roboto"/>
                <a:cs typeface="B Titr" pitchFamily="2" charset="-78"/>
              </a:rPr>
              <a:t>ایام حماسه زینبیه</a:t>
            </a:r>
            <a:endParaRPr lang="en-US" sz="20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30" name="Inhaltsplatzhalter 4"/>
          <p:cNvSpPr txBox="1">
            <a:spLocks/>
          </p:cNvSpPr>
          <p:nvPr/>
        </p:nvSpPr>
        <p:spPr>
          <a:xfrm>
            <a:off x="6087897" y="4898537"/>
            <a:ext cx="2459736" cy="7863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a-IR" sz="2800" b="1" dirty="0" smtClean="0">
                <a:solidFill>
                  <a:srgbClr val="F5AE3B"/>
                </a:solidFill>
                <a:latin typeface="Roboto"/>
                <a:cs typeface="B Titr" pitchFamily="2" charset="-78"/>
              </a:rPr>
              <a:t>ابدیت بخشیدن به ماجرای عاشورا</a:t>
            </a:r>
            <a:endParaRPr lang="en-US" sz="20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31" name="Inhaltsplatzhalter 4"/>
          <p:cNvSpPr txBox="1">
            <a:spLocks/>
          </p:cNvSpPr>
          <p:nvPr/>
        </p:nvSpPr>
        <p:spPr>
          <a:xfrm>
            <a:off x="596367" y="4898537"/>
            <a:ext cx="2459736" cy="7863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800" b="1" dirty="0" smtClean="0">
                <a:solidFill>
                  <a:srgbClr val="CC4E3D"/>
                </a:solidFill>
                <a:latin typeface="Roboto"/>
                <a:cs typeface="B Titr" pitchFamily="2" charset="-78"/>
              </a:rPr>
              <a:t>در پیش بودن حماسه اربعین</a:t>
            </a:r>
            <a:endParaRPr lang="en-US" sz="20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3797300" y="3352251"/>
            <a:ext cx="1549400" cy="1549396"/>
          </a:xfrm>
          <a:prstGeom prst="ellipse">
            <a:avLst/>
          </a:pr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 vert="horz" wrap="none" lIns="91414" tIns="45718" rIns="91414" bIns="45718" numCol="1" rtlCol="0" anchor="ctr" anchorCtr="1" compatLnSpc="1">
            <a:prstTxWarp prst="textNoShape">
              <a:avLst/>
            </a:prstTxWarp>
          </a:bodyPr>
          <a:lstStyle/>
          <a:p>
            <a:pPr algn="ctr" defTabSz="1218810"/>
            <a:endParaRPr lang="en-US" sz="1100" b="1" dirty="0">
              <a:solidFill>
                <a:srgbClr val="262626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63464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8" accel="20000" decel="2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8" accel="20000" decel="2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" presetClass="entr" presetSubtype="2" accel="20000" decel="2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" presetClass="entr" presetSubtype="2" accel="20000" decel="2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" presetClass="entr" presetSubtype="2" accel="20000" decel="2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" presetClass="entr" presetSubtype="2" accel="20000" decel="2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2" presetClass="entr" presetSubtype="8" accel="20000" decel="2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2" presetClass="entr" presetSubtype="8" accel="20000" decel="2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28" grpId="0"/>
      <p:bldP spid="29" grpId="0"/>
      <p:bldP spid="30" grpId="0"/>
      <p:bldP spid="31" grpId="0"/>
      <p:bldP spid="3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solidFill>
                  <a:schemeClr val="accent2"/>
                </a:solidFill>
                <a:cs typeface="B Titr" pitchFamily="2" charset="-78"/>
              </a:rPr>
              <a:t>تناسب جلسه</a:t>
            </a:r>
            <a:r>
              <a:rPr lang="fa-IR" dirty="0" smtClean="0">
                <a:solidFill>
                  <a:schemeClr val="tx2"/>
                </a:solidFill>
                <a:cs typeface="B Titr" pitchFamily="2" charset="-78"/>
              </a:rPr>
              <a:t> با </a:t>
            </a:r>
            <a:r>
              <a:rPr lang="fa-IR" dirty="0" smtClean="0">
                <a:solidFill>
                  <a:schemeClr val="accent1"/>
                </a:solidFill>
                <a:cs typeface="B Titr" pitchFamily="2" charset="-78"/>
              </a:rPr>
              <a:t>شرایط حساس کشور</a:t>
            </a:r>
            <a:endParaRPr lang="en-US" dirty="0">
              <a:solidFill>
                <a:schemeClr val="accent1"/>
              </a:solidFill>
            </a:endParaRPr>
          </a:p>
        </p:txBody>
      </p:sp>
      <p:grpSp>
        <p:nvGrpSpPr>
          <p:cNvPr id="2" name="Group 3"/>
          <p:cNvGrpSpPr/>
          <p:nvPr/>
        </p:nvGrpSpPr>
        <p:grpSpPr>
          <a:xfrm flipH="1">
            <a:off x="1613578" y="4404280"/>
            <a:ext cx="2558385" cy="1408117"/>
            <a:chOff x="4229501" y="3287390"/>
            <a:chExt cx="2914657" cy="1604206"/>
          </a:xfrm>
        </p:grpSpPr>
        <p:sp>
          <p:nvSpPr>
            <p:cNvPr id="5" name="Freeform 73"/>
            <p:cNvSpPr>
              <a:spLocks/>
            </p:cNvSpPr>
            <p:nvPr/>
          </p:nvSpPr>
          <p:spPr bwMode="auto">
            <a:xfrm>
              <a:off x="4244085" y="3287390"/>
              <a:ext cx="2900072" cy="1410452"/>
            </a:xfrm>
            <a:custGeom>
              <a:avLst/>
              <a:gdLst/>
              <a:ahLst/>
              <a:cxnLst>
                <a:cxn ang="0">
                  <a:pos x="458" y="0"/>
                </a:cxn>
                <a:cxn ang="0">
                  <a:pos x="0" y="190"/>
                </a:cxn>
                <a:cxn ang="0">
                  <a:pos x="968" y="677"/>
                </a:cxn>
                <a:cxn ang="0">
                  <a:pos x="1392" y="428"/>
                </a:cxn>
                <a:cxn ang="0">
                  <a:pos x="458" y="0"/>
                </a:cxn>
              </a:cxnLst>
              <a:rect l="0" t="0" r="r" b="b"/>
              <a:pathLst>
                <a:path w="1392" h="677">
                  <a:moveTo>
                    <a:pt x="458" y="0"/>
                  </a:moveTo>
                  <a:lnTo>
                    <a:pt x="0" y="190"/>
                  </a:lnTo>
                  <a:lnTo>
                    <a:pt x="968" y="677"/>
                  </a:lnTo>
                  <a:lnTo>
                    <a:pt x="1392" y="428"/>
                  </a:lnTo>
                  <a:lnTo>
                    <a:pt x="458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0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7" name="Freeform 74"/>
            <p:cNvSpPr>
              <a:spLocks/>
            </p:cNvSpPr>
            <p:nvPr/>
          </p:nvSpPr>
          <p:spPr bwMode="auto">
            <a:xfrm>
              <a:off x="4323254" y="3318640"/>
              <a:ext cx="2750068" cy="1341700"/>
            </a:xfrm>
            <a:custGeom>
              <a:avLst/>
              <a:gdLst/>
              <a:ahLst/>
              <a:cxnLst>
                <a:cxn ang="0">
                  <a:pos x="0" y="179"/>
                </a:cxn>
                <a:cxn ang="0">
                  <a:pos x="420" y="0"/>
                </a:cxn>
                <a:cxn ang="0">
                  <a:pos x="1320" y="413"/>
                </a:cxn>
                <a:cxn ang="0">
                  <a:pos x="930" y="644"/>
                </a:cxn>
                <a:cxn ang="0">
                  <a:pos x="0" y="179"/>
                </a:cxn>
              </a:cxnLst>
              <a:rect l="0" t="0" r="r" b="b"/>
              <a:pathLst>
                <a:path w="1320" h="644">
                  <a:moveTo>
                    <a:pt x="0" y="179"/>
                  </a:moveTo>
                  <a:lnTo>
                    <a:pt x="420" y="0"/>
                  </a:lnTo>
                  <a:lnTo>
                    <a:pt x="1320" y="413"/>
                  </a:lnTo>
                  <a:lnTo>
                    <a:pt x="930" y="644"/>
                  </a:lnTo>
                  <a:lnTo>
                    <a:pt x="0" y="179"/>
                  </a:lnTo>
                  <a:close/>
                </a:path>
              </a:pathLst>
            </a:custGeom>
            <a:solidFill>
              <a:schemeClr val="accent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0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8" name="Line 76"/>
            <p:cNvSpPr>
              <a:spLocks noChangeShapeType="1"/>
            </p:cNvSpPr>
            <p:nvPr/>
          </p:nvSpPr>
          <p:spPr bwMode="auto">
            <a:xfrm flipH="1" flipV="1">
              <a:off x="4902288" y="3799653"/>
              <a:ext cx="1389765" cy="712765"/>
            </a:xfrm>
            <a:prstGeom prst="line">
              <a:avLst/>
            </a:prstGeom>
            <a:noFill/>
            <a:ln w="15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0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10" name="Freeform 77"/>
            <p:cNvSpPr>
              <a:spLocks/>
            </p:cNvSpPr>
            <p:nvPr/>
          </p:nvSpPr>
          <p:spPr bwMode="auto">
            <a:xfrm>
              <a:off x="4229501" y="3683233"/>
              <a:ext cx="2031301" cy="1208363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0" y="89"/>
                </a:cxn>
                <a:cxn ang="0">
                  <a:pos x="960" y="580"/>
                </a:cxn>
                <a:cxn ang="0">
                  <a:pos x="975" y="487"/>
                </a:cxn>
                <a:cxn ang="0">
                  <a:pos x="7" y="0"/>
                </a:cxn>
              </a:cxnLst>
              <a:rect l="0" t="0" r="r" b="b"/>
              <a:pathLst>
                <a:path w="975" h="580">
                  <a:moveTo>
                    <a:pt x="7" y="0"/>
                  </a:moveTo>
                  <a:lnTo>
                    <a:pt x="0" y="89"/>
                  </a:lnTo>
                  <a:lnTo>
                    <a:pt x="960" y="580"/>
                  </a:lnTo>
                  <a:lnTo>
                    <a:pt x="975" y="487"/>
                  </a:lnTo>
                  <a:lnTo>
                    <a:pt x="7" y="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0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11" name="Freeform 78"/>
            <p:cNvSpPr>
              <a:spLocks/>
            </p:cNvSpPr>
            <p:nvPr/>
          </p:nvSpPr>
          <p:spPr bwMode="auto">
            <a:xfrm>
              <a:off x="6229551" y="4179078"/>
              <a:ext cx="914607" cy="712518"/>
            </a:xfrm>
            <a:custGeom>
              <a:avLst/>
              <a:gdLst/>
              <a:ahLst/>
              <a:cxnLst>
                <a:cxn ang="0">
                  <a:pos x="15" y="249"/>
                </a:cxn>
                <a:cxn ang="0">
                  <a:pos x="0" y="342"/>
                </a:cxn>
                <a:cxn ang="0">
                  <a:pos x="420" y="89"/>
                </a:cxn>
                <a:cxn ang="0">
                  <a:pos x="439" y="0"/>
                </a:cxn>
                <a:cxn ang="0">
                  <a:pos x="15" y="249"/>
                </a:cxn>
              </a:cxnLst>
              <a:rect l="0" t="0" r="r" b="b"/>
              <a:pathLst>
                <a:path w="439" h="342">
                  <a:moveTo>
                    <a:pt x="15" y="249"/>
                  </a:moveTo>
                  <a:lnTo>
                    <a:pt x="0" y="342"/>
                  </a:lnTo>
                  <a:lnTo>
                    <a:pt x="420" y="89"/>
                  </a:lnTo>
                  <a:lnTo>
                    <a:pt x="439" y="0"/>
                  </a:lnTo>
                  <a:lnTo>
                    <a:pt x="15" y="249"/>
                  </a:lnTo>
                  <a:close/>
                </a:path>
              </a:pathLst>
            </a:custGeom>
            <a:solidFill>
              <a:schemeClr val="accent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00"/>
              <a:endParaRPr lang="en-US" dirty="0">
                <a:solidFill>
                  <a:srgbClr val="262626"/>
                </a:solidFill>
              </a:endParaRPr>
            </a:p>
          </p:txBody>
        </p:sp>
      </p:grpSp>
      <p:grpSp>
        <p:nvGrpSpPr>
          <p:cNvPr id="3" name="Group 11"/>
          <p:cNvGrpSpPr/>
          <p:nvPr/>
        </p:nvGrpSpPr>
        <p:grpSpPr>
          <a:xfrm flipH="1">
            <a:off x="1511170" y="3588668"/>
            <a:ext cx="2470607" cy="1965877"/>
            <a:chOff x="4446173" y="2358200"/>
            <a:chExt cx="2814654" cy="2239638"/>
          </a:xfrm>
        </p:grpSpPr>
        <p:sp>
          <p:nvSpPr>
            <p:cNvPr id="13" name="Freeform 79"/>
            <p:cNvSpPr>
              <a:spLocks/>
            </p:cNvSpPr>
            <p:nvPr/>
          </p:nvSpPr>
          <p:spPr bwMode="auto">
            <a:xfrm>
              <a:off x="6283719" y="3939488"/>
              <a:ext cx="977108" cy="658350"/>
            </a:xfrm>
            <a:custGeom>
              <a:avLst/>
              <a:gdLst/>
              <a:ahLst/>
              <a:cxnLst>
                <a:cxn ang="0">
                  <a:pos x="45" y="241"/>
                </a:cxn>
                <a:cxn ang="0">
                  <a:pos x="0" y="316"/>
                </a:cxn>
                <a:cxn ang="0">
                  <a:pos x="424" y="70"/>
                </a:cxn>
                <a:cxn ang="0">
                  <a:pos x="469" y="0"/>
                </a:cxn>
                <a:cxn ang="0">
                  <a:pos x="45" y="241"/>
                </a:cxn>
              </a:cxnLst>
              <a:rect l="0" t="0" r="r" b="b"/>
              <a:pathLst>
                <a:path w="469" h="316">
                  <a:moveTo>
                    <a:pt x="45" y="241"/>
                  </a:moveTo>
                  <a:lnTo>
                    <a:pt x="0" y="316"/>
                  </a:lnTo>
                  <a:lnTo>
                    <a:pt x="424" y="70"/>
                  </a:lnTo>
                  <a:lnTo>
                    <a:pt x="469" y="0"/>
                  </a:lnTo>
                  <a:lnTo>
                    <a:pt x="45" y="241"/>
                  </a:lnTo>
                  <a:close/>
                </a:path>
              </a:pathLst>
            </a:custGeom>
            <a:solidFill>
              <a:schemeClr val="accent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0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14" name="Freeform 80"/>
            <p:cNvSpPr>
              <a:spLocks/>
            </p:cNvSpPr>
            <p:nvPr/>
          </p:nvSpPr>
          <p:spPr bwMode="auto">
            <a:xfrm>
              <a:off x="4517008" y="2358200"/>
              <a:ext cx="2743819" cy="2083385"/>
            </a:xfrm>
            <a:custGeom>
              <a:avLst/>
              <a:gdLst/>
              <a:ahLst/>
              <a:cxnLst>
                <a:cxn ang="0">
                  <a:pos x="465" y="0"/>
                </a:cxn>
                <a:cxn ang="0">
                  <a:pos x="0" y="163"/>
                </a:cxn>
                <a:cxn ang="0">
                  <a:pos x="893" y="1000"/>
                </a:cxn>
                <a:cxn ang="0">
                  <a:pos x="1317" y="759"/>
                </a:cxn>
                <a:cxn ang="0">
                  <a:pos x="465" y="0"/>
                </a:cxn>
              </a:cxnLst>
              <a:rect l="0" t="0" r="r" b="b"/>
              <a:pathLst>
                <a:path w="1317" h="1000">
                  <a:moveTo>
                    <a:pt x="465" y="0"/>
                  </a:moveTo>
                  <a:lnTo>
                    <a:pt x="0" y="163"/>
                  </a:lnTo>
                  <a:lnTo>
                    <a:pt x="893" y="1000"/>
                  </a:lnTo>
                  <a:lnTo>
                    <a:pt x="1317" y="759"/>
                  </a:lnTo>
                  <a:lnTo>
                    <a:pt x="465" y="0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0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15" name="Freeform 81"/>
            <p:cNvSpPr>
              <a:spLocks/>
            </p:cNvSpPr>
            <p:nvPr/>
          </p:nvSpPr>
          <p:spPr bwMode="auto">
            <a:xfrm>
              <a:off x="4577427" y="2395701"/>
              <a:ext cx="2629232" cy="2008383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436" y="0"/>
                </a:cxn>
                <a:cxn ang="0">
                  <a:pos x="1262" y="737"/>
                </a:cxn>
                <a:cxn ang="0">
                  <a:pos x="867" y="964"/>
                </a:cxn>
                <a:cxn ang="0">
                  <a:pos x="0" y="149"/>
                </a:cxn>
              </a:cxnLst>
              <a:rect l="0" t="0" r="r" b="b"/>
              <a:pathLst>
                <a:path w="1262" h="964">
                  <a:moveTo>
                    <a:pt x="0" y="149"/>
                  </a:moveTo>
                  <a:lnTo>
                    <a:pt x="436" y="0"/>
                  </a:lnTo>
                  <a:lnTo>
                    <a:pt x="1262" y="737"/>
                  </a:lnTo>
                  <a:lnTo>
                    <a:pt x="867" y="964"/>
                  </a:lnTo>
                  <a:lnTo>
                    <a:pt x="0" y="149"/>
                  </a:lnTo>
                  <a:close/>
                </a:path>
              </a:pathLst>
            </a:custGeom>
            <a:solidFill>
              <a:schemeClr val="accent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0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16" name="Line 83"/>
            <p:cNvSpPr>
              <a:spLocks noChangeShapeType="1"/>
            </p:cNvSpPr>
            <p:nvPr/>
          </p:nvSpPr>
          <p:spPr bwMode="auto">
            <a:xfrm flipH="1" flipV="1">
              <a:off x="5220596" y="3037176"/>
              <a:ext cx="1233958" cy="1181486"/>
            </a:xfrm>
            <a:prstGeom prst="line">
              <a:avLst/>
            </a:prstGeom>
            <a:noFill/>
            <a:ln w="15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0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17" name="Freeform 84"/>
            <p:cNvSpPr>
              <a:spLocks/>
            </p:cNvSpPr>
            <p:nvPr/>
          </p:nvSpPr>
          <p:spPr bwMode="auto">
            <a:xfrm>
              <a:off x="4446173" y="2697791"/>
              <a:ext cx="1931298" cy="1900047"/>
            </a:xfrm>
            <a:custGeom>
              <a:avLst/>
              <a:gdLst/>
              <a:ahLst/>
              <a:cxnLst>
                <a:cxn ang="0">
                  <a:pos x="34" y="0"/>
                </a:cxn>
                <a:cxn ang="0">
                  <a:pos x="0" y="75"/>
                </a:cxn>
                <a:cxn ang="0">
                  <a:pos x="882" y="912"/>
                </a:cxn>
                <a:cxn ang="0">
                  <a:pos x="927" y="837"/>
                </a:cxn>
                <a:cxn ang="0">
                  <a:pos x="34" y="0"/>
                </a:cxn>
              </a:cxnLst>
              <a:rect l="0" t="0" r="r" b="b"/>
              <a:pathLst>
                <a:path w="927" h="912">
                  <a:moveTo>
                    <a:pt x="34" y="0"/>
                  </a:moveTo>
                  <a:lnTo>
                    <a:pt x="0" y="75"/>
                  </a:lnTo>
                  <a:lnTo>
                    <a:pt x="882" y="912"/>
                  </a:lnTo>
                  <a:lnTo>
                    <a:pt x="927" y="837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00"/>
              <a:endParaRPr lang="en-US" dirty="0">
                <a:solidFill>
                  <a:srgbClr val="262626"/>
                </a:solidFill>
              </a:endParaRPr>
            </a:p>
          </p:txBody>
        </p:sp>
      </p:grpSp>
      <p:grpSp>
        <p:nvGrpSpPr>
          <p:cNvPr id="4" name="Group 17"/>
          <p:cNvGrpSpPr/>
          <p:nvPr/>
        </p:nvGrpSpPr>
        <p:grpSpPr>
          <a:xfrm flipH="1">
            <a:off x="1341098" y="2928501"/>
            <a:ext cx="2170695" cy="2428547"/>
            <a:chOff x="4981604" y="1606097"/>
            <a:chExt cx="2472978" cy="2766737"/>
          </a:xfrm>
        </p:grpSpPr>
        <p:sp>
          <p:nvSpPr>
            <p:cNvPr id="19" name="Freeform 85"/>
            <p:cNvSpPr>
              <a:spLocks/>
            </p:cNvSpPr>
            <p:nvPr/>
          </p:nvSpPr>
          <p:spPr bwMode="auto">
            <a:xfrm>
              <a:off x="5112856" y="1606097"/>
              <a:ext cx="2341725" cy="2666733"/>
            </a:xfrm>
            <a:custGeom>
              <a:avLst/>
              <a:gdLst/>
              <a:ahLst/>
              <a:cxnLst>
                <a:cxn ang="0">
                  <a:pos x="469" y="0"/>
                </a:cxn>
                <a:cxn ang="0">
                  <a:pos x="0" y="137"/>
                </a:cxn>
                <a:cxn ang="0">
                  <a:pos x="707" y="1280"/>
                </a:cxn>
                <a:cxn ang="0">
                  <a:pos x="1124" y="1041"/>
                </a:cxn>
                <a:cxn ang="0">
                  <a:pos x="469" y="0"/>
                </a:cxn>
              </a:cxnLst>
              <a:rect l="0" t="0" r="r" b="b"/>
              <a:pathLst>
                <a:path w="1124" h="1280">
                  <a:moveTo>
                    <a:pt x="469" y="0"/>
                  </a:moveTo>
                  <a:lnTo>
                    <a:pt x="0" y="137"/>
                  </a:lnTo>
                  <a:lnTo>
                    <a:pt x="707" y="1280"/>
                  </a:lnTo>
                  <a:lnTo>
                    <a:pt x="1124" y="1041"/>
                  </a:lnTo>
                  <a:lnTo>
                    <a:pt x="469" y="0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0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20" name="Freeform 86"/>
            <p:cNvSpPr>
              <a:spLocks/>
            </p:cNvSpPr>
            <p:nvPr/>
          </p:nvSpPr>
          <p:spPr bwMode="auto">
            <a:xfrm>
              <a:off x="5158691" y="1643598"/>
              <a:ext cx="2256306" cy="2581315"/>
            </a:xfrm>
            <a:custGeom>
              <a:avLst/>
              <a:gdLst/>
              <a:ahLst/>
              <a:cxnLst>
                <a:cxn ang="0">
                  <a:pos x="0" y="131"/>
                </a:cxn>
                <a:cxn ang="0">
                  <a:pos x="439" y="0"/>
                </a:cxn>
                <a:cxn ang="0">
                  <a:pos x="1083" y="1016"/>
                </a:cxn>
                <a:cxn ang="0">
                  <a:pos x="689" y="1239"/>
                </a:cxn>
                <a:cxn ang="0">
                  <a:pos x="0" y="131"/>
                </a:cxn>
              </a:cxnLst>
              <a:rect l="0" t="0" r="r" b="b"/>
              <a:pathLst>
                <a:path w="1083" h="1239">
                  <a:moveTo>
                    <a:pt x="0" y="131"/>
                  </a:moveTo>
                  <a:lnTo>
                    <a:pt x="439" y="0"/>
                  </a:lnTo>
                  <a:lnTo>
                    <a:pt x="1083" y="1016"/>
                  </a:lnTo>
                  <a:lnTo>
                    <a:pt x="689" y="1239"/>
                  </a:lnTo>
                  <a:lnTo>
                    <a:pt x="0" y="131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0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21" name="Freeform 87"/>
            <p:cNvSpPr>
              <a:spLocks/>
            </p:cNvSpPr>
            <p:nvPr/>
          </p:nvSpPr>
          <p:spPr bwMode="auto">
            <a:xfrm>
              <a:off x="4981604" y="1891522"/>
              <a:ext cx="1604206" cy="2481312"/>
            </a:xfrm>
            <a:custGeom>
              <a:avLst/>
              <a:gdLst/>
              <a:ahLst/>
              <a:cxnLst>
                <a:cxn ang="0">
                  <a:pos x="63" y="0"/>
                </a:cxn>
                <a:cxn ang="0">
                  <a:pos x="0" y="60"/>
                </a:cxn>
                <a:cxn ang="0">
                  <a:pos x="696" y="1191"/>
                </a:cxn>
                <a:cxn ang="0">
                  <a:pos x="770" y="1143"/>
                </a:cxn>
                <a:cxn ang="0">
                  <a:pos x="63" y="0"/>
                </a:cxn>
              </a:cxnLst>
              <a:rect l="0" t="0" r="r" b="b"/>
              <a:pathLst>
                <a:path w="770" h="1191">
                  <a:moveTo>
                    <a:pt x="63" y="0"/>
                  </a:moveTo>
                  <a:lnTo>
                    <a:pt x="0" y="60"/>
                  </a:lnTo>
                  <a:lnTo>
                    <a:pt x="696" y="1191"/>
                  </a:lnTo>
                  <a:lnTo>
                    <a:pt x="770" y="1143"/>
                  </a:lnTo>
                  <a:lnTo>
                    <a:pt x="63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0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22" name="Freeform 88"/>
            <p:cNvSpPr>
              <a:spLocks/>
            </p:cNvSpPr>
            <p:nvPr/>
          </p:nvSpPr>
          <p:spPr bwMode="auto">
            <a:xfrm>
              <a:off x="6431639" y="3774902"/>
              <a:ext cx="1022943" cy="597932"/>
            </a:xfrm>
            <a:custGeom>
              <a:avLst/>
              <a:gdLst/>
              <a:ahLst/>
              <a:cxnLst>
                <a:cxn ang="0">
                  <a:pos x="74" y="239"/>
                </a:cxn>
                <a:cxn ang="0">
                  <a:pos x="0" y="287"/>
                </a:cxn>
                <a:cxn ang="0">
                  <a:pos x="424" y="45"/>
                </a:cxn>
                <a:cxn ang="0">
                  <a:pos x="491" y="0"/>
                </a:cxn>
                <a:cxn ang="0">
                  <a:pos x="74" y="239"/>
                </a:cxn>
              </a:cxnLst>
              <a:rect l="0" t="0" r="r" b="b"/>
              <a:pathLst>
                <a:path w="491" h="287">
                  <a:moveTo>
                    <a:pt x="74" y="239"/>
                  </a:moveTo>
                  <a:lnTo>
                    <a:pt x="0" y="287"/>
                  </a:lnTo>
                  <a:lnTo>
                    <a:pt x="424" y="45"/>
                  </a:lnTo>
                  <a:lnTo>
                    <a:pt x="491" y="0"/>
                  </a:lnTo>
                  <a:lnTo>
                    <a:pt x="74" y="239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0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23" name="Line 90"/>
            <p:cNvSpPr>
              <a:spLocks noChangeShapeType="1"/>
            </p:cNvSpPr>
            <p:nvPr/>
          </p:nvSpPr>
          <p:spPr bwMode="auto">
            <a:xfrm flipH="1" flipV="1">
              <a:off x="6067046" y="2970715"/>
              <a:ext cx="650016" cy="1100027"/>
            </a:xfrm>
            <a:prstGeom prst="line">
              <a:avLst/>
            </a:prstGeom>
            <a:noFill/>
            <a:ln w="15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00"/>
              <a:endParaRPr lang="en-US" dirty="0">
                <a:solidFill>
                  <a:srgbClr val="262626"/>
                </a:solidFill>
              </a:endParaRPr>
            </a:p>
          </p:txBody>
        </p:sp>
      </p:grpSp>
      <p:grpSp>
        <p:nvGrpSpPr>
          <p:cNvPr id="12" name="Group 23"/>
          <p:cNvGrpSpPr/>
          <p:nvPr/>
        </p:nvGrpSpPr>
        <p:grpSpPr>
          <a:xfrm flipH="1">
            <a:off x="1110667" y="2518867"/>
            <a:ext cx="1645852" cy="2708340"/>
            <a:chOff x="5842041" y="1139419"/>
            <a:chExt cx="1875048" cy="3085493"/>
          </a:xfrm>
        </p:grpSpPr>
        <p:sp>
          <p:nvSpPr>
            <p:cNvPr id="25" name="Freeform 91"/>
            <p:cNvSpPr>
              <a:spLocks/>
            </p:cNvSpPr>
            <p:nvPr/>
          </p:nvSpPr>
          <p:spPr bwMode="auto">
            <a:xfrm>
              <a:off x="5842041" y="1404009"/>
              <a:ext cx="1008358" cy="2820903"/>
            </a:xfrm>
            <a:custGeom>
              <a:avLst/>
              <a:gdLst/>
              <a:ahLst/>
              <a:cxnLst>
                <a:cxn ang="0">
                  <a:pos x="89" y="0"/>
                </a:cxn>
                <a:cxn ang="0">
                  <a:pos x="0" y="26"/>
                </a:cxn>
                <a:cxn ang="0">
                  <a:pos x="394" y="1354"/>
                </a:cxn>
                <a:cxn ang="0">
                  <a:pos x="484" y="1343"/>
                </a:cxn>
                <a:cxn ang="0">
                  <a:pos x="89" y="0"/>
                </a:cxn>
              </a:cxnLst>
              <a:rect l="0" t="0" r="r" b="b"/>
              <a:pathLst>
                <a:path w="484" h="1354">
                  <a:moveTo>
                    <a:pt x="89" y="0"/>
                  </a:moveTo>
                  <a:lnTo>
                    <a:pt x="0" y="26"/>
                  </a:lnTo>
                  <a:lnTo>
                    <a:pt x="394" y="1354"/>
                  </a:lnTo>
                  <a:lnTo>
                    <a:pt x="484" y="1343"/>
                  </a:lnTo>
                  <a:lnTo>
                    <a:pt x="89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0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26" name="Freeform 92"/>
            <p:cNvSpPr>
              <a:spLocks/>
            </p:cNvSpPr>
            <p:nvPr/>
          </p:nvSpPr>
          <p:spPr bwMode="auto">
            <a:xfrm>
              <a:off x="6027463" y="1139419"/>
              <a:ext cx="1689626" cy="3062576"/>
            </a:xfrm>
            <a:custGeom>
              <a:avLst/>
              <a:gdLst/>
              <a:ahLst/>
              <a:cxnLst>
                <a:cxn ang="0">
                  <a:pos x="454" y="0"/>
                </a:cxn>
                <a:cxn ang="0">
                  <a:pos x="0" y="127"/>
                </a:cxn>
                <a:cxn ang="0">
                  <a:pos x="395" y="1470"/>
                </a:cxn>
                <a:cxn ang="0">
                  <a:pos x="811" y="1232"/>
                </a:cxn>
                <a:cxn ang="0">
                  <a:pos x="454" y="0"/>
                </a:cxn>
              </a:cxnLst>
              <a:rect l="0" t="0" r="r" b="b"/>
              <a:pathLst>
                <a:path w="811" h="1470">
                  <a:moveTo>
                    <a:pt x="454" y="0"/>
                  </a:moveTo>
                  <a:lnTo>
                    <a:pt x="0" y="127"/>
                  </a:lnTo>
                  <a:lnTo>
                    <a:pt x="395" y="1470"/>
                  </a:lnTo>
                  <a:lnTo>
                    <a:pt x="811" y="1232"/>
                  </a:lnTo>
                  <a:lnTo>
                    <a:pt x="454" y="0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0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27" name="Freeform 93"/>
            <p:cNvSpPr>
              <a:spLocks/>
            </p:cNvSpPr>
            <p:nvPr/>
          </p:nvSpPr>
          <p:spPr bwMode="auto">
            <a:xfrm>
              <a:off x="6067046" y="1179004"/>
              <a:ext cx="1612540" cy="2977158"/>
            </a:xfrm>
            <a:custGeom>
              <a:avLst/>
              <a:gdLst/>
              <a:ahLst/>
              <a:cxnLst>
                <a:cxn ang="0">
                  <a:pos x="0" y="115"/>
                </a:cxn>
                <a:cxn ang="0">
                  <a:pos x="428" y="0"/>
                </a:cxn>
                <a:cxn ang="0">
                  <a:pos x="774" y="1206"/>
                </a:cxn>
                <a:cxn ang="0">
                  <a:pos x="387" y="1429"/>
                </a:cxn>
                <a:cxn ang="0">
                  <a:pos x="0" y="115"/>
                </a:cxn>
              </a:cxnLst>
              <a:rect l="0" t="0" r="r" b="b"/>
              <a:pathLst>
                <a:path w="774" h="1429">
                  <a:moveTo>
                    <a:pt x="0" y="115"/>
                  </a:moveTo>
                  <a:lnTo>
                    <a:pt x="428" y="0"/>
                  </a:lnTo>
                  <a:lnTo>
                    <a:pt x="774" y="1206"/>
                  </a:lnTo>
                  <a:lnTo>
                    <a:pt x="387" y="1429"/>
                  </a:lnTo>
                  <a:lnTo>
                    <a:pt x="0" y="115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0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28" name="Line 95"/>
            <p:cNvSpPr>
              <a:spLocks noChangeShapeType="1"/>
            </p:cNvSpPr>
            <p:nvPr/>
          </p:nvSpPr>
          <p:spPr bwMode="auto">
            <a:xfrm flipH="1" flipV="1">
              <a:off x="6717063" y="3062384"/>
              <a:ext cx="264591" cy="945857"/>
            </a:xfrm>
            <a:prstGeom prst="line">
              <a:avLst/>
            </a:prstGeom>
            <a:noFill/>
            <a:ln w="15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00"/>
              <a:endParaRPr lang="en-US" dirty="0">
                <a:solidFill>
                  <a:srgbClr val="262626"/>
                </a:solidFill>
              </a:endParaRPr>
            </a:p>
          </p:txBody>
        </p:sp>
      </p:grpSp>
      <p:grpSp>
        <p:nvGrpSpPr>
          <p:cNvPr id="18" name="Group 28"/>
          <p:cNvGrpSpPr/>
          <p:nvPr/>
        </p:nvGrpSpPr>
        <p:grpSpPr>
          <a:xfrm flipH="1">
            <a:off x="685803" y="2438403"/>
            <a:ext cx="1122836" cy="2816236"/>
            <a:chOff x="6950402" y="1047750"/>
            <a:chExt cx="1279198" cy="3208414"/>
          </a:xfrm>
        </p:grpSpPr>
        <p:sp>
          <p:nvSpPr>
            <p:cNvPr id="30" name="Freeform 56"/>
            <p:cNvSpPr>
              <a:spLocks/>
            </p:cNvSpPr>
            <p:nvPr/>
          </p:nvSpPr>
          <p:spPr bwMode="auto">
            <a:xfrm>
              <a:off x="7144157" y="1964439"/>
              <a:ext cx="772936" cy="1306283"/>
            </a:xfrm>
            <a:custGeom>
              <a:avLst/>
              <a:gdLst/>
              <a:ahLst/>
              <a:cxnLst>
                <a:cxn ang="0">
                  <a:pos x="371" y="627"/>
                </a:cxn>
                <a:cxn ang="0">
                  <a:pos x="0" y="0"/>
                </a:cxn>
                <a:cxn ang="0">
                  <a:pos x="371" y="627"/>
                </a:cxn>
              </a:cxnLst>
              <a:rect l="0" t="0" r="r" b="b"/>
              <a:pathLst>
                <a:path w="371" h="627">
                  <a:moveTo>
                    <a:pt x="371" y="627"/>
                  </a:moveTo>
                  <a:lnTo>
                    <a:pt x="0" y="0"/>
                  </a:lnTo>
                  <a:lnTo>
                    <a:pt x="371" y="627"/>
                  </a:lnTo>
                  <a:close/>
                </a:path>
              </a:pathLst>
            </a:custGeom>
            <a:solidFill>
              <a:srgbClr val="BA865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0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31" name="Freeform 61"/>
            <p:cNvSpPr>
              <a:spLocks/>
            </p:cNvSpPr>
            <p:nvPr/>
          </p:nvSpPr>
          <p:spPr bwMode="auto">
            <a:xfrm>
              <a:off x="7917092" y="2074859"/>
              <a:ext cx="312508" cy="1122945"/>
            </a:xfrm>
            <a:custGeom>
              <a:avLst/>
              <a:gdLst/>
              <a:ahLst/>
              <a:cxnLst>
                <a:cxn ang="0">
                  <a:pos x="150" y="539"/>
                </a:cxn>
                <a:cxn ang="0">
                  <a:pos x="0" y="0"/>
                </a:cxn>
                <a:cxn ang="0">
                  <a:pos x="150" y="539"/>
                </a:cxn>
              </a:cxnLst>
              <a:rect l="0" t="0" r="r" b="b"/>
              <a:pathLst>
                <a:path w="150" h="539">
                  <a:moveTo>
                    <a:pt x="150" y="539"/>
                  </a:moveTo>
                  <a:lnTo>
                    <a:pt x="0" y="0"/>
                  </a:lnTo>
                  <a:lnTo>
                    <a:pt x="150" y="539"/>
                  </a:lnTo>
                  <a:close/>
                </a:path>
              </a:pathLst>
            </a:custGeom>
            <a:solidFill>
              <a:srgbClr val="FFF9F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0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32" name="Freeform 96"/>
            <p:cNvSpPr>
              <a:spLocks/>
            </p:cNvSpPr>
            <p:nvPr/>
          </p:nvSpPr>
          <p:spPr bwMode="auto">
            <a:xfrm>
              <a:off x="7158740" y="1070668"/>
              <a:ext cx="939607" cy="3185496"/>
            </a:xfrm>
            <a:custGeom>
              <a:avLst/>
              <a:gdLst/>
              <a:ahLst/>
              <a:cxnLst>
                <a:cxn ang="0">
                  <a:pos x="19" y="130"/>
                </a:cxn>
                <a:cxn ang="0">
                  <a:pos x="0" y="1529"/>
                </a:cxn>
                <a:cxn ang="0">
                  <a:pos x="406" y="1284"/>
                </a:cxn>
                <a:cxn ang="0">
                  <a:pos x="451" y="0"/>
                </a:cxn>
                <a:cxn ang="0">
                  <a:pos x="19" y="130"/>
                </a:cxn>
              </a:cxnLst>
              <a:rect l="0" t="0" r="r" b="b"/>
              <a:pathLst>
                <a:path w="451" h="1529">
                  <a:moveTo>
                    <a:pt x="19" y="130"/>
                  </a:moveTo>
                  <a:lnTo>
                    <a:pt x="0" y="1529"/>
                  </a:lnTo>
                  <a:lnTo>
                    <a:pt x="406" y="1284"/>
                  </a:lnTo>
                  <a:lnTo>
                    <a:pt x="451" y="0"/>
                  </a:lnTo>
                  <a:lnTo>
                    <a:pt x="19" y="13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0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33" name="Freeform 97"/>
            <p:cNvSpPr>
              <a:spLocks/>
            </p:cNvSpPr>
            <p:nvPr/>
          </p:nvSpPr>
          <p:spPr bwMode="auto">
            <a:xfrm>
              <a:off x="7189992" y="1116502"/>
              <a:ext cx="877106" cy="3093827"/>
            </a:xfrm>
            <a:custGeom>
              <a:avLst/>
              <a:gdLst/>
              <a:ahLst/>
              <a:cxnLst>
                <a:cxn ang="0">
                  <a:pos x="19" y="123"/>
                </a:cxn>
                <a:cxn ang="0">
                  <a:pos x="421" y="0"/>
                </a:cxn>
                <a:cxn ang="0">
                  <a:pos x="376" y="1254"/>
                </a:cxn>
                <a:cxn ang="0">
                  <a:pos x="0" y="1485"/>
                </a:cxn>
                <a:cxn ang="0">
                  <a:pos x="19" y="123"/>
                </a:cxn>
              </a:cxnLst>
              <a:rect l="0" t="0" r="r" b="b"/>
              <a:pathLst>
                <a:path w="421" h="1485">
                  <a:moveTo>
                    <a:pt x="19" y="123"/>
                  </a:moveTo>
                  <a:lnTo>
                    <a:pt x="421" y="0"/>
                  </a:lnTo>
                  <a:lnTo>
                    <a:pt x="376" y="1254"/>
                  </a:lnTo>
                  <a:lnTo>
                    <a:pt x="0" y="1485"/>
                  </a:lnTo>
                  <a:lnTo>
                    <a:pt x="19" y="123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0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34" name="Freeform 98"/>
            <p:cNvSpPr>
              <a:spLocks/>
            </p:cNvSpPr>
            <p:nvPr/>
          </p:nvSpPr>
          <p:spPr bwMode="auto">
            <a:xfrm>
              <a:off x="6981653" y="1047750"/>
              <a:ext cx="1116694" cy="293758"/>
            </a:xfrm>
            <a:custGeom>
              <a:avLst/>
              <a:gdLst/>
              <a:ahLst/>
              <a:cxnLst>
                <a:cxn ang="0">
                  <a:pos x="435" y="0"/>
                </a:cxn>
                <a:cxn ang="0">
                  <a:pos x="0" y="126"/>
                </a:cxn>
                <a:cxn ang="0">
                  <a:pos x="104" y="141"/>
                </a:cxn>
                <a:cxn ang="0">
                  <a:pos x="536" y="11"/>
                </a:cxn>
                <a:cxn ang="0">
                  <a:pos x="435" y="0"/>
                </a:cxn>
              </a:cxnLst>
              <a:rect l="0" t="0" r="r" b="b"/>
              <a:pathLst>
                <a:path w="536" h="141">
                  <a:moveTo>
                    <a:pt x="435" y="0"/>
                  </a:moveTo>
                  <a:lnTo>
                    <a:pt x="0" y="126"/>
                  </a:lnTo>
                  <a:lnTo>
                    <a:pt x="104" y="141"/>
                  </a:lnTo>
                  <a:lnTo>
                    <a:pt x="536" y="11"/>
                  </a:lnTo>
                  <a:lnTo>
                    <a:pt x="435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0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35" name="Freeform 99"/>
            <p:cNvSpPr>
              <a:spLocks/>
            </p:cNvSpPr>
            <p:nvPr/>
          </p:nvSpPr>
          <p:spPr bwMode="auto">
            <a:xfrm>
              <a:off x="6950402" y="1310257"/>
              <a:ext cx="247923" cy="2945906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1388"/>
                </a:cxn>
                <a:cxn ang="0">
                  <a:pos x="100" y="1414"/>
                </a:cxn>
                <a:cxn ang="0">
                  <a:pos x="119" y="15"/>
                </a:cxn>
                <a:cxn ang="0">
                  <a:pos x="15" y="0"/>
                </a:cxn>
              </a:cxnLst>
              <a:rect l="0" t="0" r="r" b="b"/>
              <a:pathLst>
                <a:path w="119" h="1414">
                  <a:moveTo>
                    <a:pt x="15" y="0"/>
                  </a:moveTo>
                  <a:lnTo>
                    <a:pt x="0" y="1388"/>
                  </a:lnTo>
                  <a:lnTo>
                    <a:pt x="100" y="1414"/>
                  </a:lnTo>
                  <a:lnTo>
                    <a:pt x="119" y="15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0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36" name="Freeform 100"/>
            <p:cNvSpPr>
              <a:spLocks/>
            </p:cNvSpPr>
            <p:nvPr/>
          </p:nvSpPr>
          <p:spPr bwMode="auto">
            <a:xfrm>
              <a:off x="6981653" y="1310257"/>
              <a:ext cx="216672" cy="312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1"/>
                </a:cxn>
                <a:cxn ang="0">
                  <a:pos x="14" y="2"/>
                </a:cxn>
                <a:cxn ang="0">
                  <a:pos x="24" y="3"/>
                </a:cxn>
                <a:cxn ang="0">
                  <a:pos x="28" y="4"/>
                </a:cxn>
                <a:cxn ang="0">
                  <a:pos x="24" y="4"/>
                </a:cxn>
                <a:cxn ang="0">
                  <a:pos x="14" y="3"/>
                </a:cxn>
                <a:cxn ang="0">
                  <a:pos x="4" y="1"/>
                </a:cxn>
                <a:cxn ang="0">
                  <a:pos x="0" y="0"/>
                </a:cxn>
              </a:cxnLst>
              <a:rect l="0" t="0" r="r" b="b"/>
              <a:pathLst>
                <a:path w="28" h="4">
                  <a:moveTo>
                    <a:pt x="0" y="0"/>
                  </a:moveTo>
                  <a:cubicBezTo>
                    <a:pt x="0" y="0"/>
                    <a:pt x="2" y="0"/>
                    <a:pt x="4" y="1"/>
                  </a:cubicBezTo>
                  <a:cubicBezTo>
                    <a:pt x="7" y="1"/>
                    <a:pt x="11" y="1"/>
                    <a:pt x="14" y="2"/>
                  </a:cubicBezTo>
                  <a:cubicBezTo>
                    <a:pt x="18" y="2"/>
                    <a:pt x="21" y="3"/>
                    <a:pt x="24" y="3"/>
                  </a:cubicBezTo>
                  <a:cubicBezTo>
                    <a:pt x="26" y="4"/>
                    <a:pt x="28" y="4"/>
                    <a:pt x="28" y="4"/>
                  </a:cubicBezTo>
                  <a:cubicBezTo>
                    <a:pt x="28" y="4"/>
                    <a:pt x="26" y="4"/>
                    <a:pt x="24" y="4"/>
                  </a:cubicBezTo>
                  <a:cubicBezTo>
                    <a:pt x="21" y="3"/>
                    <a:pt x="18" y="3"/>
                    <a:pt x="14" y="3"/>
                  </a:cubicBezTo>
                  <a:cubicBezTo>
                    <a:pt x="10" y="2"/>
                    <a:pt x="7" y="2"/>
                    <a:pt x="4" y="1"/>
                  </a:cubicBezTo>
                  <a:cubicBezTo>
                    <a:pt x="2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B0C24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0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37" name="Freeform 101"/>
            <p:cNvSpPr>
              <a:spLocks/>
            </p:cNvSpPr>
            <p:nvPr/>
          </p:nvSpPr>
          <p:spPr bwMode="auto">
            <a:xfrm>
              <a:off x="7414997" y="3489477"/>
              <a:ext cx="2084" cy="51043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45"/>
                </a:cxn>
                <a:cxn ang="0">
                  <a:pos x="0" y="0"/>
                </a:cxn>
              </a:cxnLst>
              <a:rect l="0" t="0" r="r" b="b"/>
              <a:pathLst>
                <a:path h="245">
                  <a:moveTo>
                    <a:pt x="0" y="0"/>
                  </a:moveTo>
                  <a:lnTo>
                    <a:pt x="0" y="2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9F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0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38" name="Line 102"/>
            <p:cNvSpPr>
              <a:spLocks noChangeShapeType="1"/>
            </p:cNvSpPr>
            <p:nvPr/>
          </p:nvSpPr>
          <p:spPr bwMode="auto">
            <a:xfrm>
              <a:off x="7414997" y="3489477"/>
              <a:ext cx="2084" cy="510430"/>
            </a:xfrm>
            <a:prstGeom prst="line">
              <a:avLst/>
            </a:prstGeom>
            <a:noFill/>
            <a:ln w="15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00"/>
              <a:endParaRPr lang="en-US" dirty="0">
                <a:solidFill>
                  <a:srgbClr val="262626"/>
                </a:solidFill>
              </a:endParaRPr>
            </a:p>
          </p:txBody>
        </p:sp>
      </p:grpSp>
      <p:sp>
        <p:nvSpPr>
          <p:cNvPr id="39" name="Inhaltsplatzhalter 4"/>
          <p:cNvSpPr txBox="1">
            <a:spLocks/>
          </p:cNvSpPr>
          <p:nvPr/>
        </p:nvSpPr>
        <p:spPr>
          <a:xfrm>
            <a:off x="5142723" y="2509731"/>
            <a:ext cx="3224476" cy="561692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b="1" dirty="0" smtClean="0">
                <a:solidFill>
                  <a:srgbClr val="1AAD96"/>
                </a:solidFill>
                <a:latin typeface="Roboto"/>
                <a:cs typeface="B Titr" pitchFamily="2" charset="-78"/>
              </a:rPr>
              <a:t>عربده کشی سران استکبار و سیاستمداران آمریکا جهانخوار</a:t>
            </a: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40" name="Inhaltsplatzhalter 4"/>
          <p:cNvSpPr txBox="1">
            <a:spLocks/>
          </p:cNvSpPr>
          <p:nvPr/>
        </p:nvSpPr>
        <p:spPr>
          <a:xfrm>
            <a:off x="5142723" y="3322796"/>
            <a:ext cx="3224476" cy="284693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b="1" dirty="0" smtClean="0">
                <a:solidFill>
                  <a:srgbClr val="A9C370"/>
                </a:solidFill>
                <a:latin typeface="Roboto"/>
                <a:cs typeface="B Titr" pitchFamily="2" charset="-78"/>
              </a:rPr>
              <a:t>قدرت نمایی جوانان مؤمن</a:t>
            </a: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41" name="Inhaltsplatzhalter 4"/>
          <p:cNvSpPr txBox="1">
            <a:spLocks/>
          </p:cNvSpPr>
          <p:nvPr/>
        </p:nvSpPr>
        <p:spPr>
          <a:xfrm>
            <a:off x="5142723" y="3858863"/>
            <a:ext cx="3224476" cy="561692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b="1" dirty="0" smtClean="0">
                <a:solidFill>
                  <a:srgbClr val="F5AE3B"/>
                </a:solidFill>
                <a:latin typeface="Roboto"/>
                <a:cs typeface="B Titr" pitchFamily="2" charset="-78"/>
              </a:rPr>
              <a:t>پیروزی های پیاپی در میدانهای مختلف</a:t>
            </a: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42" name="Inhaltsplatzhalter 4"/>
          <p:cNvSpPr txBox="1">
            <a:spLocks/>
          </p:cNvSpPr>
          <p:nvPr/>
        </p:nvSpPr>
        <p:spPr>
          <a:xfrm>
            <a:off x="5142723" y="4533427"/>
            <a:ext cx="3224476" cy="561692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b="1" dirty="0" smtClean="0">
                <a:solidFill>
                  <a:srgbClr val="CC4E3D"/>
                </a:solidFill>
                <a:latin typeface="Roboto"/>
                <a:cs typeface="B Titr" pitchFamily="2" charset="-78"/>
              </a:rPr>
              <a:t>حساس شدن و به تکاپو افتادن نخبگان کشور</a:t>
            </a: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43" name="Inhaltsplatzhalter 4"/>
          <p:cNvSpPr txBox="1">
            <a:spLocks/>
          </p:cNvSpPr>
          <p:nvPr/>
        </p:nvSpPr>
        <p:spPr>
          <a:xfrm>
            <a:off x="5142723" y="5346496"/>
            <a:ext cx="3224476" cy="284693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b="1" dirty="0" smtClean="0">
                <a:solidFill>
                  <a:srgbClr val="56687C"/>
                </a:solidFill>
                <a:latin typeface="Roboto"/>
                <a:cs typeface="B Titr" pitchFamily="2" charset="-78"/>
              </a:rPr>
              <a:t>خروج کشور از خمودگی و بی عملی</a:t>
            </a: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44" name="Freeform 43"/>
          <p:cNvSpPr>
            <a:spLocks noEditPoints="1"/>
          </p:cNvSpPr>
          <p:nvPr/>
        </p:nvSpPr>
        <p:spPr bwMode="auto">
          <a:xfrm>
            <a:off x="4419600" y="2635091"/>
            <a:ext cx="310968" cy="310968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20" tIns="45718" rIns="91420" bIns="45718" numCol="1" anchor="t" anchorCtr="0" compatLnSpc="1">
            <a:prstTxWarp prst="textNoShape">
              <a:avLst/>
            </a:prstTxWarp>
          </a:bodyPr>
          <a:lstStyle/>
          <a:p>
            <a:pPr defTabSz="1218900"/>
            <a:endParaRPr lang="en-US" dirty="0">
              <a:solidFill>
                <a:srgbClr val="262626"/>
              </a:solidFill>
            </a:endParaRPr>
          </a:p>
        </p:txBody>
      </p:sp>
      <p:sp>
        <p:nvSpPr>
          <p:cNvPr id="45" name="Freeform 44"/>
          <p:cNvSpPr>
            <a:spLocks noEditPoints="1"/>
          </p:cNvSpPr>
          <p:nvPr/>
        </p:nvSpPr>
        <p:spPr bwMode="auto">
          <a:xfrm>
            <a:off x="4419600" y="3309657"/>
            <a:ext cx="310968" cy="310968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20" tIns="45718" rIns="91420" bIns="45718" numCol="1" anchor="t" anchorCtr="0" compatLnSpc="1">
            <a:prstTxWarp prst="textNoShape">
              <a:avLst/>
            </a:prstTxWarp>
          </a:bodyPr>
          <a:lstStyle/>
          <a:p>
            <a:pPr defTabSz="1218900"/>
            <a:endParaRPr lang="en-US" dirty="0">
              <a:solidFill>
                <a:srgbClr val="262626"/>
              </a:solidFill>
            </a:endParaRPr>
          </a:p>
        </p:txBody>
      </p:sp>
      <p:sp>
        <p:nvSpPr>
          <p:cNvPr id="46" name="Freeform 45"/>
          <p:cNvSpPr>
            <a:spLocks noEditPoints="1"/>
          </p:cNvSpPr>
          <p:nvPr/>
        </p:nvSpPr>
        <p:spPr bwMode="auto">
          <a:xfrm>
            <a:off x="4419600" y="3984223"/>
            <a:ext cx="310968" cy="310968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vert="horz" wrap="square" lIns="91420" tIns="45718" rIns="91420" bIns="45718" numCol="1" anchor="t" anchorCtr="0" compatLnSpc="1">
            <a:prstTxWarp prst="textNoShape">
              <a:avLst/>
            </a:prstTxWarp>
          </a:bodyPr>
          <a:lstStyle/>
          <a:p>
            <a:pPr defTabSz="1218900"/>
            <a:endParaRPr lang="en-US" dirty="0">
              <a:solidFill>
                <a:srgbClr val="262626"/>
              </a:solidFill>
            </a:endParaRPr>
          </a:p>
        </p:txBody>
      </p:sp>
      <p:sp>
        <p:nvSpPr>
          <p:cNvPr id="47" name="Freeform 46"/>
          <p:cNvSpPr>
            <a:spLocks noEditPoints="1"/>
          </p:cNvSpPr>
          <p:nvPr/>
        </p:nvSpPr>
        <p:spPr bwMode="auto">
          <a:xfrm>
            <a:off x="4419600" y="4658789"/>
            <a:ext cx="310968" cy="310968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20" tIns="45718" rIns="91420" bIns="45718" numCol="1" anchor="t" anchorCtr="0" compatLnSpc="1">
            <a:prstTxWarp prst="textNoShape">
              <a:avLst/>
            </a:prstTxWarp>
          </a:bodyPr>
          <a:lstStyle/>
          <a:p>
            <a:pPr defTabSz="1218900"/>
            <a:endParaRPr lang="en-US" dirty="0">
              <a:solidFill>
                <a:srgbClr val="262626"/>
              </a:solidFill>
            </a:endParaRPr>
          </a:p>
        </p:txBody>
      </p:sp>
      <p:sp>
        <p:nvSpPr>
          <p:cNvPr id="48" name="Freeform 47"/>
          <p:cNvSpPr>
            <a:spLocks noEditPoints="1"/>
          </p:cNvSpPr>
          <p:nvPr/>
        </p:nvSpPr>
        <p:spPr bwMode="auto">
          <a:xfrm>
            <a:off x="4419600" y="5333353"/>
            <a:ext cx="310968" cy="310968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chemeClr val="accent5"/>
          </a:solidFill>
          <a:ln w="9525">
            <a:noFill/>
            <a:round/>
            <a:headEnd/>
            <a:tailEnd/>
          </a:ln>
        </p:spPr>
        <p:txBody>
          <a:bodyPr vert="horz" wrap="square" lIns="91420" tIns="45718" rIns="91420" bIns="45718" numCol="1" anchor="t" anchorCtr="0" compatLnSpc="1">
            <a:prstTxWarp prst="textNoShape">
              <a:avLst/>
            </a:prstTxWarp>
          </a:bodyPr>
          <a:lstStyle/>
          <a:p>
            <a:pPr defTabSz="1218900"/>
            <a:endParaRPr lang="en-US" dirty="0">
              <a:solidFill>
                <a:srgbClr val="2626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95860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" presetClass="entr" presetSubtype="2" accel="20000" decel="2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2" presetClass="entr" presetSubtype="2" accel="20000" decel="2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2" presetClass="entr" presetSubtype="2" accel="20000" decel="2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500"/>
                            </p:stCondLst>
                            <p:childTnLst>
                              <p:par>
                                <p:cTn id="5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000"/>
                            </p:stCondLst>
                            <p:childTnLst>
                              <p:par>
                                <p:cTn id="64" presetID="2" presetClass="entr" presetSubtype="2" accel="20000" decel="2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500"/>
                            </p:stCondLst>
                            <p:childTnLst>
                              <p:par>
                                <p:cTn id="6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000"/>
                            </p:stCondLst>
                            <p:childTnLst>
                              <p:par>
                                <p:cTn id="75" presetID="2" presetClass="entr" presetSubtype="2" accel="20000" decel="2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1" grpId="0"/>
      <p:bldP spid="42" grpId="0"/>
      <p:bldP spid="43" grpId="0"/>
      <p:bldP spid="44" grpId="0" animBg="1"/>
      <p:bldP spid="45" grpId="0" animBg="1"/>
      <p:bldP spid="46" grpId="0" animBg="1"/>
      <p:bldP spid="47" grpId="0" animBg="1"/>
      <p:bldP spid="4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solidFill>
                  <a:schemeClr val="tx2"/>
                </a:solidFill>
                <a:cs typeface="B Titr" pitchFamily="2" charset="-78"/>
              </a:rPr>
              <a:t>جان کلام</a:t>
            </a: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609600" y="1397000"/>
          <a:ext cx="7696200" cy="469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dirty="0" smtClean="0">
                <a:solidFill>
                  <a:schemeClr val="accent2"/>
                </a:solidFill>
                <a:cs typeface="B Titr" pitchFamily="2" charset="-78"/>
              </a:rPr>
              <a:t>عظمت تاریخی </a:t>
            </a:r>
            <a:r>
              <a:rPr lang="fa-IR" dirty="0" smtClean="0">
                <a:solidFill>
                  <a:schemeClr val="accent1"/>
                </a:solidFill>
                <a:cs typeface="B Titr" pitchFamily="2" charset="-78"/>
              </a:rPr>
              <a:t>ایران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74904" y="3917949"/>
            <a:ext cx="1828800" cy="205105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04" tIns="60952" rIns="121904" bIns="60952" rtlCol="0" anchor="ctr"/>
          <a:lstStyle/>
          <a:p>
            <a:pPr algn="ctr" defTabSz="1219020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>
          <a:xfrm>
            <a:off x="932104" y="3067052"/>
            <a:ext cx="914400" cy="914400"/>
          </a:xfrm>
          <a:prstGeom prst="ellipse">
            <a:avLst/>
          </a:prstGeom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04" tIns="60952" rIns="121904" bIns="60952" rtlCol="0" anchor="ctr"/>
          <a:lstStyle/>
          <a:p>
            <a:pPr algn="ctr" defTabSz="1219020"/>
            <a:r>
              <a:rPr lang="en-US" sz="2700" b="1" dirty="0">
                <a:solidFill>
                  <a:srgbClr val="FFFFFF"/>
                </a:solidFill>
              </a:rPr>
              <a:t>01</a:t>
            </a:r>
          </a:p>
        </p:txBody>
      </p:sp>
      <p:sp>
        <p:nvSpPr>
          <p:cNvPr id="8" name="Rectangle 7"/>
          <p:cNvSpPr/>
          <p:nvPr/>
        </p:nvSpPr>
        <p:spPr>
          <a:xfrm>
            <a:off x="2596703" y="3163209"/>
            <a:ext cx="1828800" cy="205105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04" tIns="60952" rIns="121904" bIns="60952" rtlCol="0" anchor="ctr"/>
          <a:lstStyle/>
          <a:p>
            <a:pPr algn="ctr" defTabSz="1219020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3053903" y="2312308"/>
            <a:ext cx="914400" cy="914400"/>
          </a:xfrm>
          <a:prstGeom prst="ellipse">
            <a:avLst/>
          </a:prstGeom>
          <a:solidFill>
            <a:schemeClr val="accent2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04" tIns="60952" rIns="121904" bIns="60952" rtlCol="0" anchor="ctr"/>
          <a:lstStyle/>
          <a:p>
            <a:pPr algn="ctr" defTabSz="1219020"/>
            <a:r>
              <a:rPr lang="en-US" sz="2700" b="1" dirty="0">
                <a:solidFill>
                  <a:srgbClr val="FFFFFF"/>
                </a:solidFill>
              </a:rPr>
              <a:t>02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718500" y="3917949"/>
            <a:ext cx="1828800" cy="205105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04" tIns="60952" rIns="121904" bIns="60952" rtlCol="0" anchor="ctr"/>
          <a:lstStyle/>
          <a:p>
            <a:pPr algn="ctr" defTabSz="1219020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" name="Oval 12"/>
          <p:cNvSpPr>
            <a:spLocks noChangeAspect="1"/>
          </p:cNvSpPr>
          <p:nvPr/>
        </p:nvSpPr>
        <p:spPr>
          <a:xfrm>
            <a:off x="5175700" y="3067052"/>
            <a:ext cx="914400" cy="914400"/>
          </a:xfrm>
          <a:prstGeom prst="ellipse">
            <a:avLst/>
          </a:prstGeom>
          <a:solidFill>
            <a:schemeClr val="accent3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04" tIns="60952" rIns="121904" bIns="60952" rtlCol="0" anchor="ctr"/>
          <a:lstStyle/>
          <a:p>
            <a:pPr algn="ctr" defTabSz="1219020"/>
            <a:r>
              <a:rPr lang="en-US" sz="2700" b="1" dirty="0">
                <a:solidFill>
                  <a:srgbClr val="FFFFFF"/>
                </a:solidFill>
              </a:rPr>
              <a:t>03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840297" y="3163209"/>
            <a:ext cx="1828800" cy="205105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04" tIns="60952" rIns="121904" bIns="60952" rtlCol="0" anchor="ctr"/>
          <a:lstStyle/>
          <a:p>
            <a:pPr algn="ctr" defTabSz="1219020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6" name="Oval 15"/>
          <p:cNvSpPr>
            <a:spLocks noChangeAspect="1"/>
          </p:cNvSpPr>
          <p:nvPr/>
        </p:nvSpPr>
        <p:spPr>
          <a:xfrm>
            <a:off x="7297497" y="2312308"/>
            <a:ext cx="914400" cy="914400"/>
          </a:xfrm>
          <a:prstGeom prst="ellipse">
            <a:avLst/>
          </a:prstGeom>
          <a:solidFill>
            <a:schemeClr val="accent4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04" tIns="60952" rIns="121904" bIns="60952" rtlCol="0" anchor="ctr"/>
          <a:lstStyle/>
          <a:p>
            <a:pPr algn="ctr" defTabSz="1219020"/>
            <a:r>
              <a:rPr lang="en-US" sz="2700" b="1" dirty="0">
                <a:solidFill>
                  <a:srgbClr val="FFFFFF"/>
                </a:solidFill>
              </a:rPr>
              <a:t>04</a:t>
            </a:r>
          </a:p>
        </p:txBody>
      </p:sp>
      <p:cxnSp>
        <p:nvCxnSpPr>
          <p:cNvPr id="30" name="Straight Arrow Connector 29"/>
          <p:cNvCxnSpPr>
            <a:stCxn id="5" idx="7"/>
            <a:endCxn id="10" idx="2"/>
          </p:cNvCxnSpPr>
          <p:nvPr/>
        </p:nvCxnSpPr>
        <p:spPr>
          <a:xfrm flipV="1">
            <a:off x="1712596" y="2769515"/>
            <a:ext cx="1341309" cy="431455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5962092" y="2769515"/>
            <a:ext cx="1341309" cy="431455"/>
          </a:xfrm>
          <a:prstGeom prst="straightConnector1">
            <a:avLst/>
          </a:prstGeom>
          <a:ln w="28575">
            <a:solidFill>
              <a:schemeClr val="accent3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0" idx="6"/>
            <a:endCxn id="13" idx="1"/>
          </p:cNvCxnSpPr>
          <p:nvPr/>
        </p:nvCxnSpPr>
        <p:spPr>
          <a:xfrm>
            <a:off x="3968304" y="2769515"/>
            <a:ext cx="1341309" cy="431455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Inhaltsplatzhalter 4"/>
          <p:cNvSpPr txBox="1">
            <a:spLocks/>
          </p:cNvSpPr>
          <p:nvPr/>
        </p:nvSpPr>
        <p:spPr>
          <a:xfrm>
            <a:off x="4953000" y="4114805"/>
            <a:ext cx="1470184" cy="16619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400" b="1" dirty="0" smtClean="0">
                <a:solidFill>
                  <a:srgbClr val="FFFFFF"/>
                </a:solidFill>
                <a:latin typeface="Roboto"/>
                <a:cs typeface="B Titr" pitchFamily="2" charset="-78"/>
              </a:rPr>
              <a:t>عظمت ایران به استثنا تاریخ دویست ساله قبل از انقلاب</a:t>
            </a:r>
            <a:endParaRPr lang="en-US" sz="1900" dirty="0">
              <a:solidFill>
                <a:srgbClr val="FFFFFF"/>
              </a:solidFill>
              <a:latin typeface="Roboto"/>
              <a:cs typeface="B Titr" pitchFamily="2" charset="-78"/>
            </a:endParaRPr>
          </a:p>
        </p:txBody>
      </p:sp>
      <p:sp>
        <p:nvSpPr>
          <p:cNvPr id="42" name="Inhaltsplatzhalter 4"/>
          <p:cNvSpPr txBox="1">
            <a:spLocks/>
          </p:cNvSpPr>
          <p:nvPr/>
        </p:nvSpPr>
        <p:spPr>
          <a:xfrm>
            <a:off x="2776011" y="3505201"/>
            <a:ext cx="1470184" cy="13295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a-IR" sz="2400" b="1" dirty="0" smtClean="0">
                <a:solidFill>
                  <a:srgbClr val="FFFFFF"/>
                </a:solidFill>
                <a:latin typeface="Roboto"/>
                <a:cs typeface="B Titr" pitchFamily="2" charset="-78"/>
              </a:rPr>
              <a:t>سرافرازی میان ملت های مسلمان و جهان</a:t>
            </a:r>
            <a:endParaRPr lang="en-US" sz="1900" dirty="0">
              <a:solidFill>
                <a:srgbClr val="FFFFFF"/>
              </a:solidFill>
              <a:latin typeface="Roboto"/>
              <a:cs typeface="B Titr" pitchFamily="2" charset="-78"/>
            </a:endParaRPr>
          </a:p>
        </p:txBody>
      </p:sp>
      <p:sp>
        <p:nvSpPr>
          <p:cNvPr id="43" name="Inhaltsplatzhalter 4"/>
          <p:cNvSpPr txBox="1">
            <a:spLocks/>
          </p:cNvSpPr>
          <p:nvPr/>
        </p:nvSpPr>
        <p:spPr>
          <a:xfrm>
            <a:off x="457200" y="4114803"/>
            <a:ext cx="1828800" cy="9971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a-IR" sz="2400" b="1" dirty="0" smtClean="0">
                <a:solidFill>
                  <a:srgbClr val="FFFFFF"/>
                </a:solidFill>
                <a:latin typeface="Roboto"/>
                <a:cs typeface="B Titr" pitchFamily="2" charset="-78"/>
              </a:rPr>
              <a:t>در عرصه فلسفه،سیاست،هنر،علوم اسلامی</a:t>
            </a:r>
            <a:endParaRPr lang="en-US" sz="1900" dirty="0">
              <a:solidFill>
                <a:srgbClr val="FFFFFF"/>
              </a:solidFill>
              <a:latin typeface="Roboto"/>
              <a:cs typeface="B Titr" pitchFamily="2" charset="-78"/>
            </a:endParaRPr>
          </a:p>
        </p:txBody>
      </p:sp>
      <p:sp>
        <p:nvSpPr>
          <p:cNvPr id="44" name="Inhaltsplatzhalter 4"/>
          <p:cNvSpPr txBox="1">
            <a:spLocks/>
          </p:cNvSpPr>
          <p:nvPr/>
        </p:nvSpPr>
        <p:spPr>
          <a:xfrm>
            <a:off x="6858006" y="3352805"/>
            <a:ext cx="1752599" cy="16619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a-IR" sz="2400" b="1" dirty="0" smtClean="0">
                <a:solidFill>
                  <a:srgbClr val="FFFFFF"/>
                </a:solidFill>
                <a:latin typeface="Roboto"/>
                <a:cs typeface="B Titr" pitchFamily="2" charset="-78"/>
              </a:rPr>
              <a:t>پایمال شدن عظمت ایران در اواسط قاجاریه تا پایان دوره پهلوی</a:t>
            </a:r>
            <a:endParaRPr lang="en-US" sz="1900" dirty="0">
              <a:solidFill>
                <a:srgbClr val="FFFFFF"/>
              </a:solidFill>
              <a:latin typeface="Roboto"/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76590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  <p:bldP spid="10" grpId="0" animBg="1"/>
      <p:bldP spid="12" grpId="0" animBg="1"/>
      <p:bldP spid="13" grpId="0" animBg="1"/>
      <p:bldP spid="15" grpId="0" animBg="1"/>
      <p:bldP spid="16" grpId="0" animBg="1"/>
      <p:bldP spid="41" grpId="0"/>
      <p:bldP spid="42" grpId="0"/>
      <p:bldP spid="43" grpId="0"/>
      <p:bldP spid="4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dirty="0" smtClean="0">
                <a:solidFill>
                  <a:schemeClr val="accent2"/>
                </a:solidFill>
                <a:cs typeface="B Titr" pitchFamily="2" charset="-78"/>
              </a:rPr>
              <a:t>مظاهر اقتدار </a:t>
            </a:r>
            <a:r>
              <a:rPr lang="fa-IR" dirty="0" smtClean="0">
                <a:solidFill>
                  <a:schemeClr val="accent1">
                    <a:lumMod val="75000"/>
                  </a:schemeClr>
                </a:solidFill>
                <a:cs typeface="B Titr" pitchFamily="2" charset="-78"/>
              </a:rPr>
              <a:t>جمهوری اسلامی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5"/>
          <p:cNvSpPr>
            <a:spLocks/>
          </p:cNvSpPr>
          <p:nvPr/>
        </p:nvSpPr>
        <p:spPr bwMode="auto">
          <a:xfrm flipH="1">
            <a:off x="1679291" y="2495987"/>
            <a:ext cx="1638332" cy="3287513"/>
          </a:xfrm>
          <a:custGeom>
            <a:avLst/>
            <a:gdLst>
              <a:gd name="T0" fmla="*/ 761 w 761"/>
              <a:gd name="T1" fmla="*/ 1493 h 1528"/>
              <a:gd name="T2" fmla="*/ 709 w 761"/>
              <a:gd name="T3" fmla="*/ 1458 h 1528"/>
              <a:gd name="T4" fmla="*/ 709 w 761"/>
              <a:gd name="T5" fmla="*/ 1486 h 1528"/>
              <a:gd name="T6" fmla="*/ 13 w 761"/>
              <a:gd name="T7" fmla="*/ 761 h 1528"/>
              <a:gd name="T8" fmla="*/ 696 w 761"/>
              <a:gd name="T9" fmla="*/ 37 h 1528"/>
              <a:gd name="T10" fmla="*/ 725 w 761"/>
              <a:gd name="T11" fmla="*/ 61 h 1528"/>
              <a:gd name="T12" fmla="*/ 755 w 761"/>
              <a:gd name="T13" fmla="*/ 31 h 1528"/>
              <a:gd name="T14" fmla="*/ 725 w 761"/>
              <a:gd name="T15" fmla="*/ 0 h 1528"/>
              <a:gd name="T16" fmla="*/ 696 w 761"/>
              <a:gd name="T17" fmla="*/ 24 h 1528"/>
              <a:gd name="T18" fmla="*/ 0 w 761"/>
              <a:gd name="T19" fmla="*/ 761 h 1528"/>
              <a:gd name="T20" fmla="*/ 709 w 761"/>
              <a:gd name="T21" fmla="*/ 1498 h 1528"/>
              <a:gd name="T22" fmla="*/ 709 w 761"/>
              <a:gd name="T23" fmla="*/ 1528 h 1528"/>
              <a:gd name="T24" fmla="*/ 761 w 761"/>
              <a:gd name="T25" fmla="*/ 1493 h 1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61" h="1528">
                <a:moveTo>
                  <a:pt x="761" y="1493"/>
                </a:moveTo>
                <a:cubicBezTo>
                  <a:pt x="709" y="1458"/>
                  <a:pt x="709" y="1458"/>
                  <a:pt x="709" y="1458"/>
                </a:cubicBezTo>
                <a:cubicBezTo>
                  <a:pt x="709" y="1486"/>
                  <a:pt x="709" y="1486"/>
                  <a:pt x="709" y="1486"/>
                </a:cubicBezTo>
                <a:cubicBezTo>
                  <a:pt x="323" y="1470"/>
                  <a:pt x="13" y="1151"/>
                  <a:pt x="13" y="761"/>
                </a:cubicBezTo>
                <a:cubicBezTo>
                  <a:pt x="13" y="375"/>
                  <a:pt x="316" y="59"/>
                  <a:pt x="696" y="37"/>
                </a:cubicBezTo>
                <a:cubicBezTo>
                  <a:pt x="699" y="51"/>
                  <a:pt x="711" y="61"/>
                  <a:pt x="725" y="61"/>
                </a:cubicBezTo>
                <a:cubicBezTo>
                  <a:pt x="742" y="61"/>
                  <a:pt x="755" y="47"/>
                  <a:pt x="755" y="31"/>
                </a:cubicBezTo>
                <a:cubicBezTo>
                  <a:pt x="755" y="14"/>
                  <a:pt x="742" y="0"/>
                  <a:pt x="725" y="0"/>
                </a:cubicBezTo>
                <a:cubicBezTo>
                  <a:pt x="711" y="0"/>
                  <a:pt x="698" y="11"/>
                  <a:pt x="696" y="24"/>
                </a:cubicBezTo>
                <a:cubicBezTo>
                  <a:pt x="308" y="46"/>
                  <a:pt x="0" y="368"/>
                  <a:pt x="0" y="761"/>
                </a:cubicBezTo>
                <a:cubicBezTo>
                  <a:pt x="0" y="1158"/>
                  <a:pt x="315" y="1483"/>
                  <a:pt x="709" y="1498"/>
                </a:cubicBezTo>
                <a:cubicBezTo>
                  <a:pt x="709" y="1528"/>
                  <a:pt x="709" y="1528"/>
                  <a:pt x="709" y="1528"/>
                </a:cubicBezTo>
                <a:lnTo>
                  <a:pt x="761" y="149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wrap="square" lIns="68576" tIns="34290" rIns="68576" bIns="34290" numCol="1" anchor="t" anchorCtr="0" compatLnSpc="1">
            <a:prstTxWarp prst="textNoShape">
              <a:avLst/>
            </a:prstTxWarp>
          </a:bodyPr>
          <a:lstStyle/>
          <a:p>
            <a:pPr defTabSz="914332"/>
            <a:endParaRPr lang="en-US" sz="1300" dirty="0">
              <a:solidFill>
                <a:srgbClr val="262626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318082" y="2487848"/>
            <a:ext cx="861209" cy="859853"/>
            <a:chOff x="2568254" y="1916548"/>
            <a:chExt cx="1148279" cy="1146470"/>
          </a:xfrm>
        </p:grpSpPr>
        <p:sp>
          <p:nvSpPr>
            <p:cNvPr id="6" name="Oval 6"/>
            <p:cNvSpPr>
              <a:spLocks noChangeArrowheads="1"/>
            </p:cNvSpPr>
            <p:nvPr/>
          </p:nvSpPr>
          <p:spPr bwMode="auto">
            <a:xfrm flipH="1">
              <a:off x="2568254" y="1916548"/>
              <a:ext cx="1148279" cy="114647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914332"/>
              <a:endParaRPr lang="en-US" sz="1300" dirty="0">
                <a:solidFill>
                  <a:srgbClr val="262626"/>
                </a:solidFill>
              </a:endParaRPr>
            </a:p>
          </p:txBody>
        </p:sp>
        <p:sp>
          <p:nvSpPr>
            <p:cNvPr id="9" name="Oval 9"/>
            <p:cNvSpPr>
              <a:spLocks noChangeArrowheads="1"/>
            </p:cNvSpPr>
            <p:nvPr/>
          </p:nvSpPr>
          <p:spPr bwMode="auto">
            <a:xfrm flipH="1">
              <a:off x="2680369" y="2026856"/>
              <a:ext cx="924049" cy="92404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914332"/>
              <a:endParaRPr lang="en-US" sz="1300" dirty="0">
                <a:solidFill>
                  <a:srgbClr val="262626"/>
                </a:solidFill>
              </a:endParaRPr>
            </a:p>
          </p:txBody>
        </p:sp>
      </p:grpSp>
      <p:grpSp>
        <p:nvGrpSpPr>
          <p:cNvPr id="13" name="Group 13"/>
          <p:cNvGrpSpPr/>
          <p:nvPr/>
        </p:nvGrpSpPr>
        <p:grpSpPr>
          <a:xfrm>
            <a:off x="2886345" y="3684048"/>
            <a:ext cx="861209" cy="862565"/>
            <a:chOff x="3325938" y="3511480"/>
            <a:chExt cx="1148279" cy="1150087"/>
          </a:xfrm>
        </p:grpSpPr>
        <p:sp>
          <p:nvSpPr>
            <p:cNvPr id="7" name="Oval 7"/>
            <p:cNvSpPr>
              <a:spLocks noChangeArrowheads="1"/>
            </p:cNvSpPr>
            <p:nvPr/>
          </p:nvSpPr>
          <p:spPr bwMode="auto">
            <a:xfrm flipH="1">
              <a:off x="3325938" y="3511480"/>
              <a:ext cx="1148279" cy="1150087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914332"/>
              <a:endParaRPr lang="en-US" sz="1300" dirty="0">
                <a:solidFill>
                  <a:srgbClr val="262626"/>
                </a:solidFill>
              </a:endParaRPr>
            </a:p>
          </p:txBody>
        </p:sp>
        <p:sp>
          <p:nvSpPr>
            <p:cNvPr id="10" name="Oval 10"/>
            <p:cNvSpPr>
              <a:spLocks noChangeArrowheads="1"/>
            </p:cNvSpPr>
            <p:nvPr/>
          </p:nvSpPr>
          <p:spPr bwMode="auto">
            <a:xfrm flipH="1">
              <a:off x="3438053" y="3621787"/>
              <a:ext cx="924049" cy="92766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914332"/>
              <a:endParaRPr lang="en-US" sz="1300" dirty="0">
                <a:solidFill>
                  <a:srgbClr val="262626"/>
                </a:solidFill>
              </a:endParaRPr>
            </a:p>
          </p:txBody>
        </p:sp>
      </p:grpSp>
      <p:grpSp>
        <p:nvGrpSpPr>
          <p:cNvPr id="14" name="Group 14"/>
          <p:cNvGrpSpPr/>
          <p:nvPr/>
        </p:nvGrpSpPr>
        <p:grpSpPr>
          <a:xfrm>
            <a:off x="2318082" y="4881605"/>
            <a:ext cx="861209" cy="861209"/>
            <a:chOff x="2568254" y="5108221"/>
            <a:chExt cx="1148279" cy="1148279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 flipH="1">
              <a:off x="2568254" y="5108221"/>
              <a:ext cx="1148279" cy="114827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914332"/>
              <a:endParaRPr lang="en-US" sz="1300" dirty="0">
                <a:solidFill>
                  <a:srgbClr val="262626"/>
                </a:solidFill>
              </a:endParaRPr>
            </a:p>
          </p:txBody>
        </p:sp>
        <p:sp>
          <p:nvSpPr>
            <p:cNvPr id="11" name="Oval 11"/>
            <p:cNvSpPr>
              <a:spLocks noChangeArrowheads="1"/>
            </p:cNvSpPr>
            <p:nvPr/>
          </p:nvSpPr>
          <p:spPr bwMode="auto">
            <a:xfrm flipH="1">
              <a:off x="2680369" y="5220336"/>
              <a:ext cx="924049" cy="92404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914332"/>
              <a:endParaRPr lang="en-US" sz="1300" dirty="0">
                <a:solidFill>
                  <a:srgbClr val="262626"/>
                </a:solidFill>
              </a:endParaRPr>
            </a:p>
          </p:txBody>
        </p:sp>
      </p:grpSp>
      <p:sp>
        <p:nvSpPr>
          <p:cNvPr id="12" name="Oval 12"/>
          <p:cNvSpPr>
            <a:spLocks noChangeArrowheads="1"/>
          </p:cNvSpPr>
          <p:nvPr/>
        </p:nvSpPr>
        <p:spPr bwMode="auto">
          <a:xfrm flipH="1">
            <a:off x="793671" y="3210719"/>
            <a:ext cx="1847192" cy="184583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wrap="square" lIns="68576" tIns="34290" rIns="68576" bIns="34290" numCol="1" anchor="t" anchorCtr="0" compatLnSpc="1">
            <a:prstTxWarp prst="textNoShape">
              <a:avLst/>
            </a:prstTxWarp>
          </a:bodyPr>
          <a:lstStyle/>
          <a:p>
            <a:pPr defTabSz="914332"/>
            <a:endParaRPr lang="en-US" sz="1300" dirty="0">
              <a:solidFill>
                <a:srgbClr val="26262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rtl="1"/>
            <a:r>
              <a:rPr lang="fa-IR" sz="3600" dirty="0" smtClean="0">
                <a:solidFill>
                  <a:schemeClr val="accent5">
                    <a:lumMod val="75000"/>
                  </a:schemeClr>
                </a:solidFill>
                <a:cs typeface="B Titr" pitchFamily="2" charset="-78"/>
              </a:rPr>
              <a:t>دلایل و نشانه های </a:t>
            </a:r>
            <a:r>
              <a:rPr lang="fa-IR" sz="3600" dirty="0" smtClean="0">
                <a:solidFill>
                  <a:schemeClr val="accent4"/>
                </a:solidFill>
                <a:cs typeface="B Titr" pitchFamily="2" charset="-78"/>
              </a:rPr>
              <a:t>شکست ناپذیری </a:t>
            </a:r>
            <a:r>
              <a:rPr lang="fa-IR" sz="3600" dirty="0" smtClean="0">
                <a:solidFill>
                  <a:schemeClr val="tx2"/>
                </a:solidFill>
                <a:cs typeface="B Titr" pitchFamily="2" charset="-78"/>
              </a:rPr>
              <a:t>ملت ایران</a:t>
            </a:r>
            <a:endParaRPr lang="en-US" sz="3600" dirty="0"/>
          </a:p>
        </p:txBody>
      </p:sp>
      <p:grpSp>
        <p:nvGrpSpPr>
          <p:cNvPr id="15" name="Group 15"/>
          <p:cNvGrpSpPr/>
          <p:nvPr/>
        </p:nvGrpSpPr>
        <p:grpSpPr>
          <a:xfrm>
            <a:off x="1266571" y="3690097"/>
            <a:ext cx="896732" cy="899291"/>
            <a:chOff x="7216775" y="2687638"/>
            <a:chExt cx="555625" cy="557212"/>
          </a:xfrm>
          <a:solidFill>
            <a:schemeClr val="bg1">
              <a:lumMod val="65000"/>
            </a:schemeClr>
          </a:solidFill>
        </p:grpSpPr>
        <p:sp>
          <p:nvSpPr>
            <p:cNvPr id="17" name="Freeform 123"/>
            <p:cNvSpPr>
              <a:spLocks noEditPoints="1"/>
            </p:cNvSpPr>
            <p:nvPr/>
          </p:nvSpPr>
          <p:spPr bwMode="auto">
            <a:xfrm>
              <a:off x="7216775" y="2687638"/>
              <a:ext cx="555625" cy="557212"/>
            </a:xfrm>
            <a:custGeom>
              <a:avLst/>
              <a:gdLst>
                <a:gd name="T0" fmla="*/ 1528 w 3500"/>
                <a:gd name="T1" fmla="*/ 438 h 3510"/>
                <a:gd name="T2" fmla="*/ 1195 w 3500"/>
                <a:gd name="T3" fmla="*/ 616 h 3510"/>
                <a:gd name="T4" fmla="*/ 924 w 3500"/>
                <a:gd name="T5" fmla="*/ 637 h 3510"/>
                <a:gd name="T6" fmla="*/ 512 w 3500"/>
                <a:gd name="T7" fmla="*/ 758 h 3510"/>
                <a:gd name="T8" fmla="*/ 671 w 3500"/>
                <a:gd name="T9" fmla="*/ 1072 h 3510"/>
                <a:gd name="T10" fmla="*/ 505 w 3500"/>
                <a:gd name="T11" fmla="*/ 1473 h 3510"/>
                <a:gd name="T12" fmla="*/ 172 w 3500"/>
                <a:gd name="T13" fmla="*/ 1582 h 3510"/>
                <a:gd name="T14" fmla="*/ 378 w 3500"/>
                <a:gd name="T15" fmla="*/ 1959 h 3510"/>
                <a:gd name="T16" fmla="*/ 555 w 3500"/>
                <a:gd name="T17" fmla="*/ 2168 h 3510"/>
                <a:gd name="T18" fmla="*/ 665 w 3500"/>
                <a:gd name="T19" fmla="*/ 2528 h 3510"/>
                <a:gd name="T20" fmla="*/ 739 w 3500"/>
                <a:gd name="T21" fmla="*/ 2991 h 3510"/>
                <a:gd name="T22" fmla="*/ 1007 w 3500"/>
                <a:gd name="T23" fmla="*/ 2837 h 3510"/>
                <a:gd name="T24" fmla="*/ 1413 w 3500"/>
                <a:gd name="T25" fmla="*/ 2977 h 3510"/>
                <a:gd name="T26" fmla="*/ 1559 w 3500"/>
                <a:gd name="T27" fmla="*/ 3231 h 3510"/>
                <a:gd name="T28" fmla="*/ 1926 w 3500"/>
                <a:gd name="T29" fmla="*/ 3329 h 3510"/>
                <a:gd name="T30" fmla="*/ 2058 w 3500"/>
                <a:gd name="T31" fmla="*/ 2988 h 3510"/>
                <a:gd name="T32" fmla="*/ 2462 w 3500"/>
                <a:gd name="T33" fmla="*/ 2835 h 3510"/>
                <a:gd name="T34" fmla="*/ 2753 w 3500"/>
                <a:gd name="T35" fmla="*/ 2996 h 3510"/>
                <a:gd name="T36" fmla="*/ 2848 w 3500"/>
                <a:gd name="T37" fmla="*/ 2557 h 3510"/>
                <a:gd name="T38" fmla="*/ 2918 w 3500"/>
                <a:gd name="T39" fmla="*/ 2240 h 3510"/>
                <a:gd name="T40" fmla="*/ 3092 w 3500"/>
                <a:gd name="T41" fmla="*/ 1967 h 3510"/>
                <a:gd name="T42" fmla="*/ 3335 w 3500"/>
                <a:gd name="T43" fmla="*/ 1589 h 3510"/>
                <a:gd name="T44" fmla="*/ 3014 w 3500"/>
                <a:gd name="T45" fmla="*/ 1497 h 3510"/>
                <a:gd name="T46" fmla="*/ 2837 w 3500"/>
                <a:gd name="T47" fmla="*/ 1101 h 3510"/>
                <a:gd name="T48" fmla="*/ 2985 w 3500"/>
                <a:gd name="T49" fmla="*/ 767 h 3510"/>
                <a:gd name="T50" fmla="*/ 2656 w 3500"/>
                <a:gd name="T51" fmla="*/ 576 h 3510"/>
                <a:gd name="T52" fmla="*/ 2374 w 3500"/>
                <a:gd name="T53" fmla="*/ 652 h 3510"/>
                <a:gd name="T54" fmla="*/ 1988 w 3500"/>
                <a:gd name="T55" fmla="*/ 465 h 3510"/>
                <a:gd name="T56" fmla="*/ 1907 w 3500"/>
                <a:gd name="T57" fmla="*/ 164 h 3510"/>
                <a:gd name="T58" fmla="*/ 2048 w 3500"/>
                <a:gd name="T59" fmla="*/ 68 h 3510"/>
                <a:gd name="T60" fmla="*/ 2122 w 3500"/>
                <a:gd name="T61" fmla="*/ 370 h 3510"/>
                <a:gd name="T62" fmla="*/ 2469 w 3500"/>
                <a:gd name="T63" fmla="*/ 512 h 3510"/>
                <a:gd name="T64" fmla="*/ 2775 w 3500"/>
                <a:gd name="T65" fmla="*/ 352 h 3510"/>
                <a:gd name="T66" fmla="*/ 3143 w 3500"/>
                <a:gd name="T67" fmla="*/ 699 h 3510"/>
                <a:gd name="T68" fmla="*/ 2994 w 3500"/>
                <a:gd name="T69" fmla="*/ 1026 h 3510"/>
                <a:gd name="T70" fmla="*/ 3128 w 3500"/>
                <a:gd name="T71" fmla="*/ 1378 h 3510"/>
                <a:gd name="T72" fmla="*/ 3406 w 3500"/>
                <a:gd name="T73" fmla="*/ 1437 h 3510"/>
                <a:gd name="T74" fmla="*/ 3497 w 3500"/>
                <a:gd name="T75" fmla="*/ 1945 h 3510"/>
                <a:gd name="T76" fmla="*/ 3244 w 3500"/>
                <a:gd name="T77" fmla="*/ 2108 h 3510"/>
                <a:gd name="T78" fmla="*/ 3069 w 3500"/>
                <a:gd name="T79" fmla="*/ 2303 h 3510"/>
                <a:gd name="T80" fmla="*/ 3132 w 3500"/>
                <a:gd name="T81" fmla="*/ 2671 h 3510"/>
                <a:gd name="T82" fmla="*/ 3098 w 3500"/>
                <a:gd name="T83" fmla="*/ 2885 h 3510"/>
                <a:gd name="T84" fmla="*/ 2690 w 3500"/>
                <a:gd name="T85" fmla="*/ 3152 h 3510"/>
                <a:gd name="T86" fmla="*/ 2377 w 3500"/>
                <a:gd name="T87" fmla="*/ 3042 h 3510"/>
                <a:gd name="T88" fmla="*/ 2116 w 3500"/>
                <a:gd name="T89" fmla="*/ 3153 h 3510"/>
                <a:gd name="T90" fmla="*/ 1971 w 3500"/>
                <a:gd name="T91" fmla="*/ 3498 h 3510"/>
                <a:gd name="T92" fmla="*/ 1452 w 3500"/>
                <a:gd name="T93" fmla="*/ 3442 h 3510"/>
                <a:gd name="T94" fmla="*/ 1378 w 3500"/>
                <a:gd name="T95" fmla="*/ 3140 h 3510"/>
                <a:gd name="T96" fmla="*/ 1031 w 3500"/>
                <a:gd name="T97" fmla="*/ 2998 h 3510"/>
                <a:gd name="T98" fmla="*/ 725 w 3500"/>
                <a:gd name="T99" fmla="*/ 3158 h 3510"/>
                <a:gd name="T100" fmla="*/ 357 w 3500"/>
                <a:gd name="T101" fmla="*/ 2811 h 3510"/>
                <a:gd name="T102" fmla="*/ 506 w 3500"/>
                <a:gd name="T103" fmla="*/ 2484 h 3510"/>
                <a:gd name="T104" fmla="*/ 372 w 3500"/>
                <a:gd name="T105" fmla="*/ 2132 h 3510"/>
                <a:gd name="T106" fmla="*/ 94 w 3500"/>
                <a:gd name="T107" fmla="*/ 2073 h 3510"/>
                <a:gd name="T108" fmla="*/ 3 w 3500"/>
                <a:gd name="T109" fmla="*/ 1565 h 3510"/>
                <a:gd name="T110" fmla="*/ 256 w 3500"/>
                <a:gd name="T111" fmla="*/ 1402 h 3510"/>
                <a:gd name="T112" fmla="*/ 431 w 3500"/>
                <a:gd name="T113" fmla="*/ 1207 h 3510"/>
                <a:gd name="T114" fmla="*/ 368 w 3500"/>
                <a:gd name="T115" fmla="*/ 839 h 3510"/>
                <a:gd name="T116" fmla="*/ 402 w 3500"/>
                <a:gd name="T117" fmla="*/ 625 h 3510"/>
                <a:gd name="T118" fmla="*/ 810 w 3500"/>
                <a:gd name="T119" fmla="*/ 358 h 3510"/>
                <a:gd name="T120" fmla="*/ 1123 w 3500"/>
                <a:gd name="T121" fmla="*/ 468 h 3510"/>
                <a:gd name="T122" fmla="*/ 1384 w 3500"/>
                <a:gd name="T123" fmla="*/ 357 h 3510"/>
                <a:gd name="T124" fmla="*/ 1529 w 3500"/>
                <a:gd name="T125" fmla="*/ 12 h 3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500" h="3510">
                  <a:moveTo>
                    <a:pt x="1593" y="164"/>
                  </a:moveTo>
                  <a:lnTo>
                    <a:pt x="1585" y="166"/>
                  </a:lnTo>
                  <a:lnTo>
                    <a:pt x="1577" y="172"/>
                  </a:lnTo>
                  <a:lnTo>
                    <a:pt x="1574" y="181"/>
                  </a:lnTo>
                  <a:lnTo>
                    <a:pt x="1559" y="280"/>
                  </a:lnTo>
                  <a:lnTo>
                    <a:pt x="1546" y="379"/>
                  </a:lnTo>
                  <a:lnTo>
                    <a:pt x="1539" y="410"/>
                  </a:lnTo>
                  <a:lnTo>
                    <a:pt x="1528" y="438"/>
                  </a:lnTo>
                  <a:lnTo>
                    <a:pt x="1512" y="465"/>
                  </a:lnTo>
                  <a:lnTo>
                    <a:pt x="1492" y="487"/>
                  </a:lnTo>
                  <a:lnTo>
                    <a:pt x="1469" y="506"/>
                  </a:lnTo>
                  <a:lnTo>
                    <a:pt x="1442" y="522"/>
                  </a:lnTo>
                  <a:lnTo>
                    <a:pt x="1413" y="533"/>
                  </a:lnTo>
                  <a:lnTo>
                    <a:pt x="1338" y="556"/>
                  </a:lnTo>
                  <a:lnTo>
                    <a:pt x="1266" y="584"/>
                  </a:lnTo>
                  <a:lnTo>
                    <a:pt x="1195" y="616"/>
                  </a:lnTo>
                  <a:lnTo>
                    <a:pt x="1126" y="652"/>
                  </a:lnTo>
                  <a:lnTo>
                    <a:pt x="1098" y="665"/>
                  </a:lnTo>
                  <a:lnTo>
                    <a:pt x="1069" y="673"/>
                  </a:lnTo>
                  <a:lnTo>
                    <a:pt x="1038" y="675"/>
                  </a:lnTo>
                  <a:lnTo>
                    <a:pt x="1009" y="673"/>
                  </a:lnTo>
                  <a:lnTo>
                    <a:pt x="979" y="667"/>
                  </a:lnTo>
                  <a:lnTo>
                    <a:pt x="950" y="654"/>
                  </a:lnTo>
                  <a:lnTo>
                    <a:pt x="924" y="637"/>
                  </a:lnTo>
                  <a:lnTo>
                    <a:pt x="844" y="576"/>
                  </a:lnTo>
                  <a:lnTo>
                    <a:pt x="765" y="517"/>
                  </a:lnTo>
                  <a:lnTo>
                    <a:pt x="756" y="514"/>
                  </a:lnTo>
                  <a:lnTo>
                    <a:pt x="747" y="514"/>
                  </a:lnTo>
                  <a:lnTo>
                    <a:pt x="739" y="519"/>
                  </a:lnTo>
                  <a:lnTo>
                    <a:pt x="518" y="741"/>
                  </a:lnTo>
                  <a:lnTo>
                    <a:pt x="512" y="749"/>
                  </a:lnTo>
                  <a:lnTo>
                    <a:pt x="512" y="758"/>
                  </a:lnTo>
                  <a:lnTo>
                    <a:pt x="515" y="767"/>
                  </a:lnTo>
                  <a:lnTo>
                    <a:pt x="575" y="847"/>
                  </a:lnTo>
                  <a:lnTo>
                    <a:pt x="635" y="926"/>
                  </a:lnTo>
                  <a:lnTo>
                    <a:pt x="652" y="953"/>
                  </a:lnTo>
                  <a:lnTo>
                    <a:pt x="665" y="982"/>
                  </a:lnTo>
                  <a:lnTo>
                    <a:pt x="671" y="1012"/>
                  </a:lnTo>
                  <a:lnTo>
                    <a:pt x="673" y="1041"/>
                  </a:lnTo>
                  <a:lnTo>
                    <a:pt x="671" y="1072"/>
                  </a:lnTo>
                  <a:lnTo>
                    <a:pt x="663" y="1101"/>
                  </a:lnTo>
                  <a:lnTo>
                    <a:pt x="650" y="1130"/>
                  </a:lnTo>
                  <a:lnTo>
                    <a:pt x="614" y="1199"/>
                  </a:lnTo>
                  <a:lnTo>
                    <a:pt x="582" y="1270"/>
                  </a:lnTo>
                  <a:lnTo>
                    <a:pt x="555" y="1342"/>
                  </a:lnTo>
                  <a:lnTo>
                    <a:pt x="531" y="1417"/>
                  </a:lnTo>
                  <a:lnTo>
                    <a:pt x="521" y="1447"/>
                  </a:lnTo>
                  <a:lnTo>
                    <a:pt x="505" y="1473"/>
                  </a:lnTo>
                  <a:lnTo>
                    <a:pt x="486" y="1497"/>
                  </a:lnTo>
                  <a:lnTo>
                    <a:pt x="463" y="1517"/>
                  </a:lnTo>
                  <a:lnTo>
                    <a:pt x="437" y="1533"/>
                  </a:lnTo>
                  <a:lnTo>
                    <a:pt x="408" y="1543"/>
                  </a:lnTo>
                  <a:lnTo>
                    <a:pt x="378" y="1551"/>
                  </a:lnTo>
                  <a:lnTo>
                    <a:pt x="279" y="1564"/>
                  </a:lnTo>
                  <a:lnTo>
                    <a:pt x="180" y="1578"/>
                  </a:lnTo>
                  <a:lnTo>
                    <a:pt x="172" y="1582"/>
                  </a:lnTo>
                  <a:lnTo>
                    <a:pt x="165" y="1589"/>
                  </a:lnTo>
                  <a:lnTo>
                    <a:pt x="163" y="1599"/>
                  </a:lnTo>
                  <a:lnTo>
                    <a:pt x="163" y="1912"/>
                  </a:lnTo>
                  <a:lnTo>
                    <a:pt x="165" y="1921"/>
                  </a:lnTo>
                  <a:lnTo>
                    <a:pt x="172" y="1928"/>
                  </a:lnTo>
                  <a:lnTo>
                    <a:pt x="180" y="1932"/>
                  </a:lnTo>
                  <a:lnTo>
                    <a:pt x="279" y="1946"/>
                  </a:lnTo>
                  <a:lnTo>
                    <a:pt x="378" y="1959"/>
                  </a:lnTo>
                  <a:lnTo>
                    <a:pt x="408" y="1967"/>
                  </a:lnTo>
                  <a:lnTo>
                    <a:pt x="437" y="1977"/>
                  </a:lnTo>
                  <a:lnTo>
                    <a:pt x="463" y="1993"/>
                  </a:lnTo>
                  <a:lnTo>
                    <a:pt x="486" y="2013"/>
                  </a:lnTo>
                  <a:lnTo>
                    <a:pt x="505" y="2037"/>
                  </a:lnTo>
                  <a:lnTo>
                    <a:pt x="521" y="2063"/>
                  </a:lnTo>
                  <a:lnTo>
                    <a:pt x="531" y="2093"/>
                  </a:lnTo>
                  <a:lnTo>
                    <a:pt x="555" y="2168"/>
                  </a:lnTo>
                  <a:lnTo>
                    <a:pt x="582" y="2240"/>
                  </a:lnTo>
                  <a:lnTo>
                    <a:pt x="614" y="2311"/>
                  </a:lnTo>
                  <a:lnTo>
                    <a:pt x="650" y="2380"/>
                  </a:lnTo>
                  <a:lnTo>
                    <a:pt x="663" y="2409"/>
                  </a:lnTo>
                  <a:lnTo>
                    <a:pt x="671" y="2438"/>
                  </a:lnTo>
                  <a:lnTo>
                    <a:pt x="673" y="2469"/>
                  </a:lnTo>
                  <a:lnTo>
                    <a:pt x="671" y="2498"/>
                  </a:lnTo>
                  <a:lnTo>
                    <a:pt x="665" y="2528"/>
                  </a:lnTo>
                  <a:lnTo>
                    <a:pt x="652" y="2557"/>
                  </a:lnTo>
                  <a:lnTo>
                    <a:pt x="635" y="2584"/>
                  </a:lnTo>
                  <a:lnTo>
                    <a:pt x="575" y="2663"/>
                  </a:lnTo>
                  <a:lnTo>
                    <a:pt x="515" y="2743"/>
                  </a:lnTo>
                  <a:lnTo>
                    <a:pt x="512" y="2752"/>
                  </a:lnTo>
                  <a:lnTo>
                    <a:pt x="512" y="2761"/>
                  </a:lnTo>
                  <a:lnTo>
                    <a:pt x="518" y="2769"/>
                  </a:lnTo>
                  <a:lnTo>
                    <a:pt x="739" y="2991"/>
                  </a:lnTo>
                  <a:lnTo>
                    <a:pt x="747" y="2996"/>
                  </a:lnTo>
                  <a:lnTo>
                    <a:pt x="756" y="2997"/>
                  </a:lnTo>
                  <a:lnTo>
                    <a:pt x="765" y="2993"/>
                  </a:lnTo>
                  <a:lnTo>
                    <a:pt x="844" y="2934"/>
                  </a:lnTo>
                  <a:lnTo>
                    <a:pt x="924" y="2873"/>
                  </a:lnTo>
                  <a:lnTo>
                    <a:pt x="950" y="2856"/>
                  </a:lnTo>
                  <a:lnTo>
                    <a:pt x="978" y="2844"/>
                  </a:lnTo>
                  <a:lnTo>
                    <a:pt x="1007" y="2837"/>
                  </a:lnTo>
                  <a:lnTo>
                    <a:pt x="1036" y="2835"/>
                  </a:lnTo>
                  <a:lnTo>
                    <a:pt x="1067" y="2837"/>
                  </a:lnTo>
                  <a:lnTo>
                    <a:pt x="1098" y="2845"/>
                  </a:lnTo>
                  <a:lnTo>
                    <a:pt x="1126" y="2858"/>
                  </a:lnTo>
                  <a:lnTo>
                    <a:pt x="1195" y="2894"/>
                  </a:lnTo>
                  <a:lnTo>
                    <a:pt x="1266" y="2926"/>
                  </a:lnTo>
                  <a:lnTo>
                    <a:pt x="1338" y="2954"/>
                  </a:lnTo>
                  <a:lnTo>
                    <a:pt x="1413" y="2977"/>
                  </a:lnTo>
                  <a:lnTo>
                    <a:pt x="1442" y="2988"/>
                  </a:lnTo>
                  <a:lnTo>
                    <a:pt x="1469" y="3004"/>
                  </a:lnTo>
                  <a:lnTo>
                    <a:pt x="1492" y="3023"/>
                  </a:lnTo>
                  <a:lnTo>
                    <a:pt x="1512" y="3045"/>
                  </a:lnTo>
                  <a:lnTo>
                    <a:pt x="1528" y="3072"/>
                  </a:lnTo>
                  <a:lnTo>
                    <a:pt x="1539" y="3101"/>
                  </a:lnTo>
                  <a:lnTo>
                    <a:pt x="1546" y="3131"/>
                  </a:lnTo>
                  <a:lnTo>
                    <a:pt x="1559" y="3231"/>
                  </a:lnTo>
                  <a:lnTo>
                    <a:pt x="1574" y="3329"/>
                  </a:lnTo>
                  <a:lnTo>
                    <a:pt x="1577" y="3338"/>
                  </a:lnTo>
                  <a:lnTo>
                    <a:pt x="1585" y="3344"/>
                  </a:lnTo>
                  <a:lnTo>
                    <a:pt x="1593" y="3346"/>
                  </a:lnTo>
                  <a:lnTo>
                    <a:pt x="1907" y="3346"/>
                  </a:lnTo>
                  <a:lnTo>
                    <a:pt x="1915" y="3344"/>
                  </a:lnTo>
                  <a:lnTo>
                    <a:pt x="1923" y="3338"/>
                  </a:lnTo>
                  <a:lnTo>
                    <a:pt x="1926" y="3329"/>
                  </a:lnTo>
                  <a:lnTo>
                    <a:pt x="1941" y="3230"/>
                  </a:lnTo>
                  <a:lnTo>
                    <a:pt x="1954" y="3131"/>
                  </a:lnTo>
                  <a:lnTo>
                    <a:pt x="1961" y="3101"/>
                  </a:lnTo>
                  <a:lnTo>
                    <a:pt x="1972" y="3072"/>
                  </a:lnTo>
                  <a:lnTo>
                    <a:pt x="1988" y="3045"/>
                  </a:lnTo>
                  <a:lnTo>
                    <a:pt x="2008" y="3023"/>
                  </a:lnTo>
                  <a:lnTo>
                    <a:pt x="2031" y="3004"/>
                  </a:lnTo>
                  <a:lnTo>
                    <a:pt x="2058" y="2988"/>
                  </a:lnTo>
                  <a:lnTo>
                    <a:pt x="2087" y="2977"/>
                  </a:lnTo>
                  <a:lnTo>
                    <a:pt x="2162" y="2954"/>
                  </a:lnTo>
                  <a:lnTo>
                    <a:pt x="2234" y="2926"/>
                  </a:lnTo>
                  <a:lnTo>
                    <a:pt x="2305" y="2894"/>
                  </a:lnTo>
                  <a:lnTo>
                    <a:pt x="2374" y="2858"/>
                  </a:lnTo>
                  <a:lnTo>
                    <a:pt x="2402" y="2845"/>
                  </a:lnTo>
                  <a:lnTo>
                    <a:pt x="2431" y="2837"/>
                  </a:lnTo>
                  <a:lnTo>
                    <a:pt x="2462" y="2835"/>
                  </a:lnTo>
                  <a:lnTo>
                    <a:pt x="2491" y="2837"/>
                  </a:lnTo>
                  <a:lnTo>
                    <a:pt x="2521" y="2843"/>
                  </a:lnTo>
                  <a:lnTo>
                    <a:pt x="2550" y="2856"/>
                  </a:lnTo>
                  <a:lnTo>
                    <a:pt x="2576" y="2873"/>
                  </a:lnTo>
                  <a:lnTo>
                    <a:pt x="2656" y="2934"/>
                  </a:lnTo>
                  <a:lnTo>
                    <a:pt x="2735" y="2993"/>
                  </a:lnTo>
                  <a:lnTo>
                    <a:pt x="2744" y="2997"/>
                  </a:lnTo>
                  <a:lnTo>
                    <a:pt x="2753" y="2996"/>
                  </a:lnTo>
                  <a:lnTo>
                    <a:pt x="2761" y="2991"/>
                  </a:lnTo>
                  <a:lnTo>
                    <a:pt x="2982" y="2769"/>
                  </a:lnTo>
                  <a:lnTo>
                    <a:pt x="2988" y="2761"/>
                  </a:lnTo>
                  <a:lnTo>
                    <a:pt x="2988" y="2752"/>
                  </a:lnTo>
                  <a:lnTo>
                    <a:pt x="2985" y="2743"/>
                  </a:lnTo>
                  <a:lnTo>
                    <a:pt x="2925" y="2663"/>
                  </a:lnTo>
                  <a:lnTo>
                    <a:pt x="2865" y="2584"/>
                  </a:lnTo>
                  <a:lnTo>
                    <a:pt x="2848" y="2557"/>
                  </a:lnTo>
                  <a:lnTo>
                    <a:pt x="2835" y="2528"/>
                  </a:lnTo>
                  <a:lnTo>
                    <a:pt x="2829" y="2498"/>
                  </a:lnTo>
                  <a:lnTo>
                    <a:pt x="2827" y="2469"/>
                  </a:lnTo>
                  <a:lnTo>
                    <a:pt x="2829" y="2438"/>
                  </a:lnTo>
                  <a:lnTo>
                    <a:pt x="2837" y="2409"/>
                  </a:lnTo>
                  <a:lnTo>
                    <a:pt x="2850" y="2380"/>
                  </a:lnTo>
                  <a:lnTo>
                    <a:pt x="2886" y="2311"/>
                  </a:lnTo>
                  <a:lnTo>
                    <a:pt x="2918" y="2240"/>
                  </a:lnTo>
                  <a:lnTo>
                    <a:pt x="2945" y="2168"/>
                  </a:lnTo>
                  <a:lnTo>
                    <a:pt x="2969" y="2093"/>
                  </a:lnTo>
                  <a:lnTo>
                    <a:pt x="2979" y="2063"/>
                  </a:lnTo>
                  <a:lnTo>
                    <a:pt x="2995" y="2037"/>
                  </a:lnTo>
                  <a:lnTo>
                    <a:pt x="3014" y="2013"/>
                  </a:lnTo>
                  <a:lnTo>
                    <a:pt x="3037" y="1993"/>
                  </a:lnTo>
                  <a:lnTo>
                    <a:pt x="3063" y="1977"/>
                  </a:lnTo>
                  <a:lnTo>
                    <a:pt x="3092" y="1967"/>
                  </a:lnTo>
                  <a:lnTo>
                    <a:pt x="3122" y="1959"/>
                  </a:lnTo>
                  <a:lnTo>
                    <a:pt x="3221" y="1946"/>
                  </a:lnTo>
                  <a:lnTo>
                    <a:pt x="3320" y="1932"/>
                  </a:lnTo>
                  <a:lnTo>
                    <a:pt x="3328" y="1928"/>
                  </a:lnTo>
                  <a:lnTo>
                    <a:pt x="3335" y="1921"/>
                  </a:lnTo>
                  <a:lnTo>
                    <a:pt x="3337" y="1912"/>
                  </a:lnTo>
                  <a:lnTo>
                    <a:pt x="3337" y="1598"/>
                  </a:lnTo>
                  <a:lnTo>
                    <a:pt x="3335" y="1589"/>
                  </a:lnTo>
                  <a:lnTo>
                    <a:pt x="3328" y="1582"/>
                  </a:lnTo>
                  <a:lnTo>
                    <a:pt x="3320" y="1578"/>
                  </a:lnTo>
                  <a:lnTo>
                    <a:pt x="3221" y="1564"/>
                  </a:lnTo>
                  <a:lnTo>
                    <a:pt x="3122" y="1551"/>
                  </a:lnTo>
                  <a:lnTo>
                    <a:pt x="3092" y="1543"/>
                  </a:lnTo>
                  <a:lnTo>
                    <a:pt x="3063" y="1533"/>
                  </a:lnTo>
                  <a:lnTo>
                    <a:pt x="3037" y="1517"/>
                  </a:lnTo>
                  <a:lnTo>
                    <a:pt x="3014" y="1497"/>
                  </a:lnTo>
                  <a:lnTo>
                    <a:pt x="2995" y="1473"/>
                  </a:lnTo>
                  <a:lnTo>
                    <a:pt x="2979" y="1447"/>
                  </a:lnTo>
                  <a:lnTo>
                    <a:pt x="2969" y="1417"/>
                  </a:lnTo>
                  <a:lnTo>
                    <a:pt x="2945" y="1342"/>
                  </a:lnTo>
                  <a:lnTo>
                    <a:pt x="2918" y="1270"/>
                  </a:lnTo>
                  <a:lnTo>
                    <a:pt x="2886" y="1199"/>
                  </a:lnTo>
                  <a:lnTo>
                    <a:pt x="2850" y="1130"/>
                  </a:lnTo>
                  <a:lnTo>
                    <a:pt x="2837" y="1101"/>
                  </a:lnTo>
                  <a:lnTo>
                    <a:pt x="2829" y="1072"/>
                  </a:lnTo>
                  <a:lnTo>
                    <a:pt x="2827" y="1041"/>
                  </a:lnTo>
                  <a:lnTo>
                    <a:pt x="2829" y="1012"/>
                  </a:lnTo>
                  <a:lnTo>
                    <a:pt x="2835" y="982"/>
                  </a:lnTo>
                  <a:lnTo>
                    <a:pt x="2848" y="953"/>
                  </a:lnTo>
                  <a:lnTo>
                    <a:pt x="2865" y="926"/>
                  </a:lnTo>
                  <a:lnTo>
                    <a:pt x="2925" y="847"/>
                  </a:lnTo>
                  <a:lnTo>
                    <a:pt x="2985" y="767"/>
                  </a:lnTo>
                  <a:lnTo>
                    <a:pt x="2988" y="758"/>
                  </a:lnTo>
                  <a:lnTo>
                    <a:pt x="2988" y="749"/>
                  </a:lnTo>
                  <a:lnTo>
                    <a:pt x="2982" y="741"/>
                  </a:lnTo>
                  <a:lnTo>
                    <a:pt x="2761" y="519"/>
                  </a:lnTo>
                  <a:lnTo>
                    <a:pt x="2753" y="514"/>
                  </a:lnTo>
                  <a:lnTo>
                    <a:pt x="2744" y="514"/>
                  </a:lnTo>
                  <a:lnTo>
                    <a:pt x="2735" y="517"/>
                  </a:lnTo>
                  <a:lnTo>
                    <a:pt x="2656" y="576"/>
                  </a:lnTo>
                  <a:lnTo>
                    <a:pt x="2576" y="637"/>
                  </a:lnTo>
                  <a:lnTo>
                    <a:pt x="2550" y="654"/>
                  </a:lnTo>
                  <a:lnTo>
                    <a:pt x="2521" y="667"/>
                  </a:lnTo>
                  <a:lnTo>
                    <a:pt x="2491" y="673"/>
                  </a:lnTo>
                  <a:lnTo>
                    <a:pt x="2462" y="675"/>
                  </a:lnTo>
                  <a:lnTo>
                    <a:pt x="2431" y="673"/>
                  </a:lnTo>
                  <a:lnTo>
                    <a:pt x="2402" y="665"/>
                  </a:lnTo>
                  <a:lnTo>
                    <a:pt x="2374" y="652"/>
                  </a:lnTo>
                  <a:lnTo>
                    <a:pt x="2305" y="616"/>
                  </a:lnTo>
                  <a:lnTo>
                    <a:pt x="2234" y="584"/>
                  </a:lnTo>
                  <a:lnTo>
                    <a:pt x="2162" y="556"/>
                  </a:lnTo>
                  <a:lnTo>
                    <a:pt x="2087" y="533"/>
                  </a:lnTo>
                  <a:lnTo>
                    <a:pt x="2058" y="522"/>
                  </a:lnTo>
                  <a:lnTo>
                    <a:pt x="2031" y="506"/>
                  </a:lnTo>
                  <a:lnTo>
                    <a:pt x="2008" y="487"/>
                  </a:lnTo>
                  <a:lnTo>
                    <a:pt x="1988" y="465"/>
                  </a:lnTo>
                  <a:lnTo>
                    <a:pt x="1972" y="438"/>
                  </a:lnTo>
                  <a:lnTo>
                    <a:pt x="1961" y="410"/>
                  </a:lnTo>
                  <a:lnTo>
                    <a:pt x="1954" y="379"/>
                  </a:lnTo>
                  <a:lnTo>
                    <a:pt x="1941" y="280"/>
                  </a:lnTo>
                  <a:lnTo>
                    <a:pt x="1926" y="181"/>
                  </a:lnTo>
                  <a:lnTo>
                    <a:pt x="1923" y="172"/>
                  </a:lnTo>
                  <a:lnTo>
                    <a:pt x="1915" y="166"/>
                  </a:lnTo>
                  <a:lnTo>
                    <a:pt x="1907" y="164"/>
                  </a:lnTo>
                  <a:lnTo>
                    <a:pt x="1593" y="164"/>
                  </a:lnTo>
                  <a:close/>
                  <a:moveTo>
                    <a:pt x="1593" y="0"/>
                  </a:moveTo>
                  <a:lnTo>
                    <a:pt x="1907" y="0"/>
                  </a:lnTo>
                  <a:lnTo>
                    <a:pt x="1940" y="3"/>
                  </a:lnTo>
                  <a:lnTo>
                    <a:pt x="1971" y="12"/>
                  </a:lnTo>
                  <a:lnTo>
                    <a:pt x="2000" y="26"/>
                  </a:lnTo>
                  <a:lnTo>
                    <a:pt x="2026" y="45"/>
                  </a:lnTo>
                  <a:lnTo>
                    <a:pt x="2048" y="68"/>
                  </a:lnTo>
                  <a:lnTo>
                    <a:pt x="2067" y="95"/>
                  </a:lnTo>
                  <a:lnTo>
                    <a:pt x="2080" y="124"/>
                  </a:lnTo>
                  <a:lnTo>
                    <a:pt x="2088" y="156"/>
                  </a:lnTo>
                  <a:lnTo>
                    <a:pt x="2102" y="256"/>
                  </a:lnTo>
                  <a:lnTo>
                    <a:pt x="2116" y="357"/>
                  </a:lnTo>
                  <a:lnTo>
                    <a:pt x="2117" y="363"/>
                  </a:lnTo>
                  <a:lnTo>
                    <a:pt x="2119" y="367"/>
                  </a:lnTo>
                  <a:lnTo>
                    <a:pt x="2122" y="370"/>
                  </a:lnTo>
                  <a:lnTo>
                    <a:pt x="2125" y="373"/>
                  </a:lnTo>
                  <a:lnTo>
                    <a:pt x="2130" y="374"/>
                  </a:lnTo>
                  <a:lnTo>
                    <a:pt x="2215" y="401"/>
                  </a:lnTo>
                  <a:lnTo>
                    <a:pt x="2296" y="432"/>
                  </a:lnTo>
                  <a:lnTo>
                    <a:pt x="2377" y="468"/>
                  </a:lnTo>
                  <a:lnTo>
                    <a:pt x="2454" y="509"/>
                  </a:lnTo>
                  <a:lnTo>
                    <a:pt x="2462" y="512"/>
                  </a:lnTo>
                  <a:lnTo>
                    <a:pt x="2469" y="512"/>
                  </a:lnTo>
                  <a:lnTo>
                    <a:pt x="2477" y="507"/>
                  </a:lnTo>
                  <a:lnTo>
                    <a:pt x="2557" y="446"/>
                  </a:lnTo>
                  <a:lnTo>
                    <a:pt x="2638" y="385"/>
                  </a:lnTo>
                  <a:lnTo>
                    <a:pt x="2663" y="369"/>
                  </a:lnTo>
                  <a:lnTo>
                    <a:pt x="2690" y="358"/>
                  </a:lnTo>
                  <a:lnTo>
                    <a:pt x="2718" y="352"/>
                  </a:lnTo>
                  <a:lnTo>
                    <a:pt x="2746" y="350"/>
                  </a:lnTo>
                  <a:lnTo>
                    <a:pt x="2775" y="352"/>
                  </a:lnTo>
                  <a:lnTo>
                    <a:pt x="2803" y="358"/>
                  </a:lnTo>
                  <a:lnTo>
                    <a:pt x="2830" y="369"/>
                  </a:lnTo>
                  <a:lnTo>
                    <a:pt x="2854" y="384"/>
                  </a:lnTo>
                  <a:lnTo>
                    <a:pt x="2876" y="403"/>
                  </a:lnTo>
                  <a:lnTo>
                    <a:pt x="3098" y="625"/>
                  </a:lnTo>
                  <a:lnTo>
                    <a:pt x="3117" y="648"/>
                  </a:lnTo>
                  <a:lnTo>
                    <a:pt x="3132" y="672"/>
                  </a:lnTo>
                  <a:lnTo>
                    <a:pt x="3143" y="699"/>
                  </a:lnTo>
                  <a:lnTo>
                    <a:pt x="3149" y="728"/>
                  </a:lnTo>
                  <a:lnTo>
                    <a:pt x="3151" y="756"/>
                  </a:lnTo>
                  <a:lnTo>
                    <a:pt x="3149" y="784"/>
                  </a:lnTo>
                  <a:lnTo>
                    <a:pt x="3143" y="813"/>
                  </a:lnTo>
                  <a:lnTo>
                    <a:pt x="3132" y="839"/>
                  </a:lnTo>
                  <a:lnTo>
                    <a:pt x="3116" y="865"/>
                  </a:lnTo>
                  <a:lnTo>
                    <a:pt x="3056" y="946"/>
                  </a:lnTo>
                  <a:lnTo>
                    <a:pt x="2994" y="1026"/>
                  </a:lnTo>
                  <a:lnTo>
                    <a:pt x="2990" y="1034"/>
                  </a:lnTo>
                  <a:lnTo>
                    <a:pt x="2990" y="1041"/>
                  </a:lnTo>
                  <a:lnTo>
                    <a:pt x="2992" y="1049"/>
                  </a:lnTo>
                  <a:lnTo>
                    <a:pt x="3033" y="1126"/>
                  </a:lnTo>
                  <a:lnTo>
                    <a:pt x="3069" y="1207"/>
                  </a:lnTo>
                  <a:lnTo>
                    <a:pt x="3100" y="1289"/>
                  </a:lnTo>
                  <a:lnTo>
                    <a:pt x="3127" y="1374"/>
                  </a:lnTo>
                  <a:lnTo>
                    <a:pt x="3128" y="1378"/>
                  </a:lnTo>
                  <a:lnTo>
                    <a:pt x="3131" y="1382"/>
                  </a:lnTo>
                  <a:lnTo>
                    <a:pt x="3134" y="1385"/>
                  </a:lnTo>
                  <a:lnTo>
                    <a:pt x="3138" y="1387"/>
                  </a:lnTo>
                  <a:lnTo>
                    <a:pt x="3144" y="1388"/>
                  </a:lnTo>
                  <a:lnTo>
                    <a:pt x="3244" y="1402"/>
                  </a:lnTo>
                  <a:lnTo>
                    <a:pt x="3344" y="1416"/>
                  </a:lnTo>
                  <a:lnTo>
                    <a:pt x="3376" y="1424"/>
                  </a:lnTo>
                  <a:lnTo>
                    <a:pt x="3406" y="1437"/>
                  </a:lnTo>
                  <a:lnTo>
                    <a:pt x="3432" y="1456"/>
                  </a:lnTo>
                  <a:lnTo>
                    <a:pt x="3455" y="1478"/>
                  </a:lnTo>
                  <a:lnTo>
                    <a:pt x="3475" y="1504"/>
                  </a:lnTo>
                  <a:lnTo>
                    <a:pt x="3488" y="1534"/>
                  </a:lnTo>
                  <a:lnTo>
                    <a:pt x="3497" y="1565"/>
                  </a:lnTo>
                  <a:lnTo>
                    <a:pt x="3500" y="1598"/>
                  </a:lnTo>
                  <a:lnTo>
                    <a:pt x="3500" y="1912"/>
                  </a:lnTo>
                  <a:lnTo>
                    <a:pt x="3497" y="1945"/>
                  </a:lnTo>
                  <a:lnTo>
                    <a:pt x="3488" y="1976"/>
                  </a:lnTo>
                  <a:lnTo>
                    <a:pt x="3475" y="2006"/>
                  </a:lnTo>
                  <a:lnTo>
                    <a:pt x="3455" y="2032"/>
                  </a:lnTo>
                  <a:lnTo>
                    <a:pt x="3432" y="2054"/>
                  </a:lnTo>
                  <a:lnTo>
                    <a:pt x="3406" y="2073"/>
                  </a:lnTo>
                  <a:lnTo>
                    <a:pt x="3376" y="2086"/>
                  </a:lnTo>
                  <a:lnTo>
                    <a:pt x="3344" y="2094"/>
                  </a:lnTo>
                  <a:lnTo>
                    <a:pt x="3244" y="2108"/>
                  </a:lnTo>
                  <a:lnTo>
                    <a:pt x="3144" y="2122"/>
                  </a:lnTo>
                  <a:lnTo>
                    <a:pt x="3138" y="2123"/>
                  </a:lnTo>
                  <a:lnTo>
                    <a:pt x="3134" y="2125"/>
                  </a:lnTo>
                  <a:lnTo>
                    <a:pt x="3131" y="2128"/>
                  </a:lnTo>
                  <a:lnTo>
                    <a:pt x="3128" y="2132"/>
                  </a:lnTo>
                  <a:lnTo>
                    <a:pt x="3127" y="2136"/>
                  </a:lnTo>
                  <a:lnTo>
                    <a:pt x="3100" y="2221"/>
                  </a:lnTo>
                  <a:lnTo>
                    <a:pt x="3069" y="2303"/>
                  </a:lnTo>
                  <a:lnTo>
                    <a:pt x="3033" y="2384"/>
                  </a:lnTo>
                  <a:lnTo>
                    <a:pt x="2992" y="2461"/>
                  </a:lnTo>
                  <a:lnTo>
                    <a:pt x="2990" y="2469"/>
                  </a:lnTo>
                  <a:lnTo>
                    <a:pt x="2990" y="2476"/>
                  </a:lnTo>
                  <a:lnTo>
                    <a:pt x="2994" y="2484"/>
                  </a:lnTo>
                  <a:lnTo>
                    <a:pt x="3056" y="2564"/>
                  </a:lnTo>
                  <a:lnTo>
                    <a:pt x="3116" y="2645"/>
                  </a:lnTo>
                  <a:lnTo>
                    <a:pt x="3132" y="2671"/>
                  </a:lnTo>
                  <a:lnTo>
                    <a:pt x="3143" y="2697"/>
                  </a:lnTo>
                  <a:lnTo>
                    <a:pt x="3149" y="2726"/>
                  </a:lnTo>
                  <a:lnTo>
                    <a:pt x="3151" y="2754"/>
                  </a:lnTo>
                  <a:lnTo>
                    <a:pt x="3149" y="2782"/>
                  </a:lnTo>
                  <a:lnTo>
                    <a:pt x="3143" y="2810"/>
                  </a:lnTo>
                  <a:lnTo>
                    <a:pt x="3132" y="2838"/>
                  </a:lnTo>
                  <a:lnTo>
                    <a:pt x="3117" y="2862"/>
                  </a:lnTo>
                  <a:lnTo>
                    <a:pt x="3098" y="2885"/>
                  </a:lnTo>
                  <a:lnTo>
                    <a:pt x="2876" y="3107"/>
                  </a:lnTo>
                  <a:lnTo>
                    <a:pt x="2854" y="3126"/>
                  </a:lnTo>
                  <a:lnTo>
                    <a:pt x="2830" y="3141"/>
                  </a:lnTo>
                  <a:lnTo>
                    <a:pt x="2802" y="3152"/>
                  </a:lnTo>
                  <a:lnTo>
                    <a:pt x="2775" y="3158"/>
                  </a:lnTo>
                  <a:lnTo>
                    <a:pt x="2746" y="3160"/>
                  </a:lnTo>
                  <a:lnTo>
                    <a:pt x="2718" y="3158"/>
                  </a:lnTo>
                  <a:lnTo>
                    <a:pt x="2690" y="3152"/>
                  </a:lnTo>
                  <a:lnTo>
                    <a:pt x="2663" y="3141"/>
                  </a:lnTo>
                  <a:lnTo>
                    <a:pt x="2638" y="3125"/>
                  </a:lnTo>
                  <a:lnTo>
                    <a:pt x="2557" y="3064"/>
                  </a:lnTo>
                  <a:lnTo>
                    <a:pt x="2477" y="3003"/>
                  </a:lnTo>
                  <a:lnTo>
                    <a:pt x="2469" y="2998"/>
                  </a:lnTo>
                  <a:lnTo>
                    <a:pt x="2462" y="2998"/>
                  </a:lnTo>
                  <a:lnTo>
                    <a:pt x="2454" y="3001"/>
                  </a:lnTo>
                  <a:lnTo>
                    <a:pt x="2377" y="3042"/>
                  </a:lnTo>
                  <a:lnTo>
                    <a:pt x="2296" y="3078"/>
                  </a:lnTo>
                  <a:lnTo>
                    <a:pt x="2215" y="3109"/>
                  </a:lnTo>
                  <a:lnTo>
                    <a:pt x="2130" y="3136"/>
                  </a:lnTo>
                  <a:lnTo>
                    <a:pt x="2125" y="3137"/>
                  </a:lnTo>
                  <a:lnTo>
                    <a:pt x="2122" y="3140"/>
                  </a:lnTo>
                  <a:lnTo>
                    <a:pt x="2119" y="3143"/>
                  </a:lnTo>
                  <a:lnTo>
                    <a:pt x="2117" y="3147"/>
                  </a:lnTo>
                  <a:lnTo>
                    <a:pt x="2116" y="3153"/>
                  </a:lnTo>
                  <a:lnTo>
                    <a:pt x="2102" y="3254"/>
                  </a:lnTo>
                  <a:lnTo>
                    <a:pt x="2088" y="3354"/>
                  </a:lnTo>
                  <a:lnTo>
                    <a:pt x="2080" y="3386"/>
                  </a:lnTo>
                  <a:lnTo>
                    <a:pt x="2067" y="3415"/>
                  </a:lnTo>
                  <a:lnTo>
                    <a:pt x="2048" y="3442"/>
                  </a:lnTo>
                  <a:lnTo>
                    <a:pt x="2026" y="3465"/>
                  </a:lnTo>
                  <a:lnTo>
                    <a:pt x="2000" y="3484"/>
                  </a:lnTo>
                  <a:lnTo>
                    <a:pt x="1971" y="3498"/>
                  </a:lnTo>
                  <a:lnTo>
                    <a:pt x="1940" y="3507"/>
                  </a:lnTo>
                  <a:lnTo>
                    <a:pt x="1907" y="3510"/>
                  </a:lnTo>
                  <a:lnTo>
                    <a:pt x="1593" y="3510"/>
                  </a:lnTo>
                  <a:lnTo>
                    <a:pt x="1560" y="3507"/>
                  </a:lnTo>
                  <a:lnTo>
                    <a:pt x="1529" y="3498"/>
                  </a:lnTo>
                  <a:lnTo>
                    <a:pt x="1500" y="3484"/>
                  </a:lnTo>
                  <a:lnTo>
                    <a:pt x="1474" y="3465"/>
                  </a:lnTo>
                  <a:lnTo>
                    <a:pt x="1452" y="3442"/>
                  </a:lnTo>
                  <a:lnTo>
                    <a:pt x="1433" y="3415"/>
                  </a:lnTo>
                  <a:lnTo>
                    <a:pt x="1420" y="3386"/>
                  </a:lnTo>
                  <a:lnTo>
                    <a:pt x="1412" y="3354"/>
                  </a:lnTo>
                  <a:lnTo>
                    <a:pt x="1398" y="3254"/>
                  </a:lnTo>
                  <a:lnTo>
                    <a:pt x="1384" y="3153"/>
                  </a:lnTo>
                  <a:lnTo>
                    <a:pt x="1383" y="3147"/>
                  </a:lnTo>
                  <a:lnTo>
                    <a:pt x="1381" y="3143"/>
                  </a:lnTo>
                  <a:lnTo>
                    <a:pt x="1378" y="3140"/>
                  </a:lnTo>
                  <a:lnTo>
                    <a:pt x="1375" y="3137"/>
                  </a:lnTo>
                  <a:lnTo>
                    <a:pt x="1370" y="3136"/>
                  </a:lnTo>
                  <a:lnTo>
                    <a:pt x="1285" y="3109"/>
                  </a:lnTo>
                  <a:lnTo>
                    <a:pt x="1204" y="3078"/>
                  </a:lnTo>
                  <a:lnTo>
                    <a:pt x="1123" y="3042"/>
                  </a:lnTo>
                  <a:lnTo>
                    <a:pt x="1046" y="3001"/>
                  </a:lnTo>
                  <a:lnTo>
                    <a:pt x="1038" y="2998"/>
                  </a:lnTo>
                  <a:lnTo>
                    <a:pt x="1031" y="2998"/>
                  </a:lnTo>
                  <a:lnTo>
                    <a:pt x="1023" y="3003"/>
                  </a:lnTo>
                  <a:lnTo>
                    <a:pt x="943" y="3064"/>
                  </a:lnTo>
                  <a:lnTo>
                    <a:pt x="862" y="3125"/>
                  </a:lnTo>
                  <a:lnTo>
                    <a:pt x="837" y="3141"/>
                  </a:lnTo>
                  <a:lnTo>
                    <a:pt x="810" y="3152"/>
                  </a:lnTo>
                  <a:lnTo>
                    <a:pt x="782" y="3158"/>
                  </a:lnTo>
                  <a:lnTo>
                    <a:pt x="754" y="3161"/>
                  </a:lnTo>
                  <a:lnTo>
                    <a:pt x="725" y="3158"/>
                  </a:lnTo>
                  <a:lnTo>
                    <a:pt x="697" y="3152"/>
                  </a:lnTo>
                  <a:lnTo>
                    <a:pt x="670" y="3141"/>
                  </a:lnTo>
                  <a:lnTo>
                    <a:pt x="646" y="3126"/>
                  </a:lnTo>
                  <a:lnTo>
                    <a:pt x="624" y="3107"/>
                  </a:lnTo>
                  <a:lnTo>
                    <a:pt x="402" y="2885"/>
                  </a:lnTo>
                  <a:lnTo>
                    <a:pt x="383" y="2862"/>
                  </a:lnTo>
                  <a:lnTo>
                    <a:pt x="368" y="2838"/>
                  </a:lnTo>
                  <a:lnTo>
                    <a:pt x="357" y="2811"/>
                  </a:lnTo>
                  <a:lnTo>
                    <a:pt x="351" y="2782"/>
                  </a:lnTo>
                  <a:lnTo>
                    <a:pt x="348" y="2754"/>
                  </a:lnTo>
                  <a:lnTo>
                    <a:pt x="351" y="2726"/>
                  </a:lnTo>
                  <a:lnTo>
                    <a:pt x="357" y="2697"/>
                  </a:lnTo>
                  <a:lnTo>
                    <a:pt x="368" y="2671"/>
                  </a:lnTo>
                  <a:lnTo>
                    <a:pt x="384" y="2645"/>
                  </a:lnTo>
                  <a:lnTo>
                    <a:pt x="444" y="2564"/>
                  </a:lnTo>
                  <a:lnTo>
                    <a:pt x="506" y="2484"/>
                  </a:lnTo>
                  <a:lnTo>
                    <a:pt x="510" y="2476"/>
                  </a:lnTo>
                  <a:lnTo>
                    <a:pt x="510" y="2469"/>
                  </a:lnTo>
                  <a:lnTo>
                    <a:pt x="508" y="2461"/>
                  </a:lnTo>
                  <a:lnTo>
                    <a:pt x="467" y="2384"/>
                  </a:lnTo>
                  <a:lnTo>
                    <a:pt x="431" y="2303"/>
                  </a:lnTo>
                  <a:lnTo>
                    <a:pt x="400" y="2221"/>
                  </a:lnTo>
                  <a:lnTo>
                    <a:pt x="373" y="2136"/>
                  </a:lnTo>
                  <a:lnTo>
                    <a:pt x="372" y="2132"/>
                  </a:lnTo>
                  <a:lnTo>
                    <a:pt x="369" y="2128"/>
                  </a:lnTo>
                  <a:lnTo>
                    <a:pt x="366" y="2125"/>
                  </a:lnTo>
                  <a:lnTo>
                    <a:pt x="362" y="2123"/>
                  </a:lnTo>
                  <a:lnTo>
                    <a:pt x="356" y="2122"/>
                  </a:lnTo>
                  <a:lnTo>
                    <a:pt x="256" y="2108"/>
                  </a:lnTo>
                  <a:lnTo>
                    <a:pt x="156" y="2094"/>
                  </a:lnTo>
                  <a:lnTo>
                    <a:pt x="124" y="2086"/>
                  </a:lnTo>
                  <a:lnTo>
                    <a:pt x="94" y="2073"/>
                  </a:lnTo>
                  <a:lnTo>
                    <a:pt x="68" y="2054"/>
                  </a:lnTo>
                  <a:lnTo>
                    <a:pt x="45" y="2032"/>
                  </a:lnTo>
                  <a:lnTo>
                    <a:pt x="25" y="2006"/>
                  </a:lnTo>
                  <a:lnTo>
                    <a:pt x="12" y="1976"/>
                  </a:lnTo>
                  <a:lnTo>
                    <a:pt x="3" y="1945"/>
                  </a:lnTo>
                  <a:lnTo>
                    <a:pt x="0" y="1912"/>
                  </a:lnTo>
                  <a:lnTo>
                    <a:pt x="0" y="1598"/>
                  </a:lnTo>
                  <a:lnTo>
                    <a:pt x="3" y="1565"/>
                  </a:lnTo>
                  <a:lnTo>
                    <a:pt x="12" y="1534"/>
                  </a:lnTo>
                  <a:lnTo>
                    <a:pt x="25" y="1504"/>
                  </a:lnTo>
                  <a:lnTo>
                    <a:pt x="45" y="1478"/>
                  </a:lnTo>
                  <a:lnTo>
                    <a:pt x="68" y="1456"/>
                  </a:lnTo>
                  <a:lnTo>
                    <a:pt x="94" y="1437"/>
                  </a:lnTo>
                  <a:lnTo>
                    <a:pt x="124" y="1424"/>
                  </a:lnTo>
                  <a:lnTo>
                    <a:pt x="156" y="1416"/>
                  </a:lnTo>
                  <a:lnTo>
                    <a:pt x="256" y="1402"/>
                  </a:lnTo>
                  <a:lnTo>
                    <a:pt x="356" y="1388"/>
                  </a:lnTo>
                  <a:lnTo>
                    <a:pt x="362" y="1387"/>
                  </a:lnTo>
                  <a:lnTo>
                    <a:pt x="366" y="1385"/>
                  </a:lnTo>
                  <a:lnTo>
                    <a:pt x="369" y="1382"/>
                  </a:lnTo>
                  <a:lnTo>
                    <a:pt x="372" y="1378"/>
                  </a:lnTo>
                  <a:lnTo>
                    <a:pt x="373" y="1374"/>
                  </a:lnTo>
                  <a:lnTo>
                    <a:pt x="400" y="1289"/>
                  </a:lnTo>
                  <a:lnTo>
                    <a:pt x="431" y="1207"/>
                  </a:lnTo>
                  <a:lnTo>
                    <a:pt x="467" y="1126"/>
                  </a:lnTo>
                  <a:lnTo>
                    <a:pt x="508" y="1049"/>
                  </a:lnTo>
                  <a:lnTo>
                    <a:pt x="510" y="1041"/>
                  </a:lnTo>
                  <a:lnTo>
                    <a:pt x="510" y="1034"/>
                  </a:lnTo>
                  <a:lnTo>
                    <a:pt x="506" y="1026"/>
                  </a:lnTo>
                  <a:lnTo>
                    <a:pt x="444" y="946"/>
                  </a:lnTo>
                  <a:lnTo>
                    <a:pt x="384" y="865"/>
                  </a:lnTo>
                  <a:lnTo>
                    <a:pt x="368" y="839"/>
                  </a:lnTo>
                  <a:lnTo>
                    <a:pt x="357" y="813"/>
                  </a:lnTo>
                  <a:lnTo>
                    <a:pt x="351" y="784"/>
                  </a:lnTo>
                  <a:lnTo>
                    <a:pt x="348" y="756"/>
                  </a:lnTo>
                  <a:lnTo>
                    <a:pt x="351" y="728"/>
                  </a:lnTo>
                  <a:lnTo>
                    <a:pt x="357" y="700"/>
                  </a:lnTo>
                  <a:lnTo>
                    <a:pt x="368" y="672"/>
                  </a:lnTo>
                  <a:lnTo>
                    <a:pt x="383" y="648"/>
                  </a:lnTo>
                  <a:lnTo>
                    <a:pt x="402" y="625"/>
                  </a:lnTo>
                  <a:lnTo>
                    <a:pt x="624" y="403"/>
                  </a:lnTo>
                  <a:lnTo>
                    <a:pt x="646" y="384"/>
                  </a:lnTo>
                  <a:lnTo>
                    <a:pt x="670" y="369"/>
                  </a:lnTo>
                  <a:lnTo>
                    <a:pt x="697" y="358"/>
                  </a:lnTo>
                  <a:lnTo>
                    <a:pt x="725" y="352"/>
                  </a:lnTo>
                  <a:lnTo>
                    <a:pt x="754" y="350"/>
                  </a:lnTo>
                  <a:lnTo>
                    <a:pt x="782" y="352"/>
                  </a:lnTo>
                  <a:lnTo>
                    <a:pt x="810" y="358"/>
                  </a:lnTo>
                  <a:lnTo>
                    <a:pt x="837" y="369"/>
                  </a:lnTo>
                  <a:lnTo>
                    <a:pt x="862" y="385"/>
                  </a:lnTo>
                  <a:lnTo>
                    <a:pt x="943" y="446"/>
                  </a:lnTo>
                  <a:lnTo>
                    <a:pt x="1023" y="507"/>
                  </a:lnTo>
                  <a:lnTo>
                    <a:pt x="1031" y="512"/>
                  </a:lnTo>
                  <a:lnTo>
                    <a:pt x="1038" y="512"/>
                  </a:lnTo>
                  <a:lnTo>
                    <a:pt x="1046" y="509"/>
                  </a:lnTo>
                  <a:lnTo>
                    <a:pt x="1123" y="468"/>
                  </a:lnTo>
                  <a:lnTo>
                    <a:pt x="1204" y="432"/>
                  </a:lnTo>
                  <a:lnTo>
                    <a:pt x="1285" y="401"/>
                  </a:lnTo>
                  <a:lnTo>
                    <a:pt x="1370" y="374"/>
                  </a:lnTo>
                  <a:lnTo>
                    <a:pt x="1375" y="373"/>
                  </a:lnTo>
                  <a:lnTo>
                    <a:pt x="1378" y="370"/>
                  </a:lnTo>
                  <a:lnTo>
                    <a:pt x="1381" y="367"/>
                  </a:lnTo>
                  <a:lnTo>
                    <a:pt x="1383" y="363"/>
                  </a:lnTo>
                  <a:lnTo>
                    <a:pt x="1384" y="357"/>
                  </a:lnTo>
                  <a:lnTo>
                    <a:pt x="1398" y="256"/>
                  </a:lnTo>
                  <a:lnTo>
                    <a:pt x="1412" y="156"/>
                  </a:lnTo>
                  <a:lnTo>
                    <a:pt x="1420" y="124"/>
                  </a:lnTo>
                  <a:lnTo>
                    <a:pt x="1433" y="95"/>
                  </a:lnTo>
                  <a:lnTo>
                    <a:pt x="1452" y="68"/>
                  </a:lnTo>
                  <a:lnTo>
                    <a:pt x="1474" y="45"/>
                  </a:lnTo>
                  <a:lnTo>
                    <a:pt x="1500" y="26"/>
                  </a:lnTo>
                  <a:lnTo>
                    <a:pt x="1529" y="12"/>
                  </a:lnTo>
                  <a:lnTo>
                    <a:pt x="1560" y="3"/>
                  </a:lnTo>
                  <a:lnTo>
                    <a:pt x="159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914332"/>
              <a:endParaRPr lang="en-US" sz="1300" dirty="0">
                <a:solidFill>
                  <a:srgbClr val="262626"/>
                </a:solidFill>
              </a:endParaRPr>
            </a:p>
          </p:txBody>
        </p:sp>
        <p:sp>
          <p:nvSpPr>
            <p:cNvPr id="18" name="Freeform 124"/>
            <p:cNvSpPr>
              <a:spLocks noEditPoints="1"/>
            </p:cNvSpPr>
            <p:nvPr/>
          </p:nvSpPr>
          <p:spPr bwMode="auto">
            <a:xfrm>
              <a:off x="7373938" y="2844800"/>
              <a:ext cx="241300" cy="242887"/>
            </a:xfrm>
            <a:custGeom>
              <a:avLst/>
              <a:gdLst>
                <a:gd name="T0" fmla="*/ 639 w 1518"/>
                <a:gd name="T1" fmla="*/ 176 h 1524"/>
                <a:gd name="T2" fmla="*/ 475 w 1518"/>
                <a:gd name="T3" fmla="*/ 237 h 1524"/>
                <a:gd name="T4" fmla="*/ 338 w 1518"/>
                <a:gd name="T5" fmla="*/ 340 h 1524"/>
                <a:gd name="T6" fmla="*/ 235 w 1518"/>
                <a:gd name="T7" fmla="*/ 477 h 1524"/>
                <a:gd name="T8" fmla="*/ 175 w 1518"/>
                <a:gd name="T9" fmla="*/ 642 h 1524"/>
                <a:gd name="T10" fmla="*/ 166 w 1518"/>
                <a:gd name="T11" fmla="*/ 823 h 1524"/>
                <a:gd name="T12" fmla="*/ 210 w 1518"/>
                <a:gd name="T13" fmla="*/ 995 h 1524"/>
                <a:gd name="T14" fmla="*/ 299 w 1518"/>
                <a:gd name="T15" fmla="*/ 1142 h 1524"/>
                <a:gd name="T16" fmla="*/ 426 w 1518"/>
                <a:gd name="T17" fmla="*/ 1258 h 1524"/>
                <a:gd name="T18" fmla="*/ 582 w 1518"/>
                <a:gd name="T19" fmla="*/ 1333 h 1524"/>
                <a:gd name="T20" fmla="*/ 759 w 1518"/>
                <a:gd name="T21" fmla="*/ 1360 h 1524"/>
                <a:gd name="T22" fmla="*/ 936 w 1518"/>
                <a:gd name="T23" fmla="*/ 1333 h 1524"/>
                <a:gd name="T24" fmla="*/ 1092 w 1518"/>
                <a:gd name="T25" fmla="*/ 1258 h 1524"/>
                <a:gd name="T26" fmla="*/ 1219 w 1518"/>
                <a:gd name="T27" fmla="*/ 1142 h 1524"/>
                <a:gd name="T28" fmla="*/ 1308 w 1518"/>
                <a:gd name="T29" fmla="*/ 995 h 1524"/>
                <a:gd name="T30" fmla="*/ 1352 w 1518"/>
                <a:gd name="T31" fmla="*/ 823 h 1524"/>
                <a:gd name="T32" fmla="*/ 1343 w 1518"/>
                <a:gd name="T33" fmla="*/ 642 h 1524"/>
                <a:gd name="T34" fmla="*/ 1283 w 1518"/>
                <a:gd name="T35" fmla="*/ 477 h 1524"/>
                <a:gd name="T36" fmla="*/ 1180 w 1518"/>
                <a:gd name="T37" fmla="*/ 340 h 1524"/>
                <a:gd name="T38" fmla="*/ 1043 w 1518"/>
                <a:gd name="T39" fmla="*/ 237 h 1524"/>
                <a:gd name="T40" fmla="*/ 879 w 1518"/>
                <a:gd name="T41" fmla="*/ 176 h 1524"/>
                <a:gd name="T42" fmla="*/ 759 w 1518"/>
                <a:gd name="T43" fmla="*/ 0 h 1524"/>
                <a:gd name="T44" fmla="*/ 961 w 1518"/>
                <a:gd name="T45" fmla="*/ 27 h 1524"/>
                <a:gd name="T46" fmla="*/ 1142 w 1518"/>
                <a:gd name="T47" fmla="*/ 105 h 1524"/>
                <a:gd name="T48" fmla="*/ 1296 w 1518"/>
                <a:gd name="T49" fmla="*/ 224 h 1524"/>
                <a:gd name="T50" fmla="*/ 1414 w 1518"/>
                <a:gd name="T51" fmla="*/ 378 h 1524"/>
                <a:gd name="T52" fmla="*/ 1492 w 1518"/>
                <a:gd name="T53" fmla="*/ 560 h 1524"/>
                <a:gd name="T54" fmla="*/ 1518 w 1518"/>
                <a:gd name="T55" fmla="*/ 762 h 1524"/>
                <a:gd name="T56" fmla="*/ 1492 w 1518"/>
                <a:gd name="T57" fmla="*/ 964 h 1524"/>
                <a:gd name="T58" fmla="*/ 1414 w 1518"/>
                <a:gd name="T59" fmla="*/ 1146 h 1524"/>
                <a:gd name="T60" fmla="*/ 1296 w 1518"/>
                <a:gd name="T61" fmla="*/ 1300 h 1524"/>
                <a:gd name="T62" fmla="*/ 1142 w 1518"/>
                <a:gd name="T63" fmla="*/ 1419 h 1524"/>
                <a:gd name="T64" fmla="*/ 961 w 1518"/>
                <a:gd name="T65" fmla="*/ 1497 h 1524"/>
                <a:gd name="T66" fmla="*/ 759 w 1518"/>
                <a:gd name="T67" fmla="*/ 1524 h 1524"/>
                <a:gd name="T68" fmla="*/ 557 w 1518"/>
                <a:gd name="T69" fmla="*/ 1497 h 1524"/>
                <a:gd name="T70" fmla="*/ 376 w 1518"/>
                <a:gd name="T71" fmla="*/ 1419 h 1524"/>
                <a:gd name="T72" fmla="*/ 222 w 1518"/>
                <a:gd name="T73" fmla="*/ 1300 h 1524"/>
                <a:gd name="T74" fmla="*/ 104 w 1518"/>
                <a:gd name="T75" fmla="*/ 1146 h 1524"/>
                <a:gd name="T76" fmla="*/ 26 w 1518"/>
                <a:gd name="T77" fmla="*/ 964 h 1524"/>
                <a:gd name="T78" fmla="*/ 0 w 1518"/>
                <a:gd name="T79" fmla="*/ 762 h 1524"/>
                <a:gd name="T80" fmla="*/ 26 w 1518"/>
                <a:gd name="T81" fmla="*/ 560 h 1524"/>
                <a:gd name="T82" fmla="*/ 104 w 1518"/>
                <a:gd name="T83" fmla="*/ 378 h 1524"/>
                <a:gd name="T84" fmla="*/ 222 w 1518"/>
                <a:gd name="T85" fmla="*/ 224 h 1524"/>
                <a:gd name="T86" fmla="*/ 376 w 1518"/>
                <a:gd name="T87" fmla="*/ 105 h 1524"/>
                <a:gd name="T88" fmla="*/ 557 w 1518"/>
                <a:gd name="T89" fmla="*/ 27 h 1524"/>
                <a:gd name="T90" fmla="*/ 759 w 1518"/>
                <a:gd name="T91" fmla="*/ 0 h 15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518" h="1524">
                  <a:moveTo>
                    <a:pt x="759" y="164"/>
                  </a:moveTo>
                  <a:lnTo>
                    <a:pt x="699" y="167"/>
                  </a:lnTo>
                  <a:lnTo>
                    <a:pt x="639" y="176"/>
                  </a:lnTo>
                  <a:lnTo>
                    <a:pt x="582" y="191"/>
                  </a:lnTo>
                  <a:lnTo>
                    <a:pt x="527" y="211"/>
                  </a:lnTo>
                  <a:lnTo>
                    <a:pt x="475" y="237"/>
                  </a:lnTo>
                  <a:lnTo>
                    <a:pt x="426" y="266"/>
                  </a:lnTo>
                  <a:lnTo>
                    <a:pt x="380" y="300"/>
                  </a:lnTo>
                  <a:lnTo>
                    <a:pt x="338" y="340"/>
                  </a:lnTo>
                  <a:lnTo>
                    <a:pt x="299" y="382"/>
                  </a:lnTo>
                  <a:lnTo>
                    <a:pt x="265" y="428"/>
                  </a:lnTo>
                  <a:lnTo>
                    <a:pt x="235" y="477"/>
                  </a:lnTo>
                  <a:lnTo>
                    <a:pt x="210" y="529"/>
                  </a:lnTo>
                  <a:lnTo>
                    <a:pt x="189" y="584"/>
                  </a:lnTo>
                  <a:lnTo>
                    <a:pt x="175" y="642"/>
                  </a:lnTo>
                  <a:lnTo>
                    <a:pt x="166" y="701"/>
                  </a:lnTo>
                  <a:lnTo>
                    <a:pt x="163" y="762"/>
                  </a:lnTo>
                  <a:lnTo>
                    <a:pt x="166" y="823"/>
                  </a:lnTo>
                  <a:lnTo>
                    <a:pt x="175" y="882"/>
                  </a:lnTo>
                  <a:lnTo>
                    <a:pt x="189" y="940"/>
                  </a:lnTo>
                  <a:lnTo>
                    <a:pt x="210" y="995"/>
                  </a:lnTo>
                  <a:lnTo>
                    <a:pt x="235" y="1047"/>
                  </a:lnTo>
                  <a:lnTo>
                    <a:pt x="265" y="1096"/>
                  </a:lnTo>
                  <a:lnTo>
                    <a:pt x="299" y="1142"/>
                  </a:lnTo>
                  <a:lnTo>
                    <a:pt x="338" y="1184"/>
                  </a:lnTo>
                  <a:lnTo>
                    <a:pt x="380" y="1224"/>
                  </a:lnTo>
                  <a:lnTo>
                    <a:pt x="426" y="1258"/>
                  </a:lnTo>
                  <a:lnTo>
                    <a:pt x="475" y="1287"/>
                  </a:lnTo>
                  <a:lnTo>
                    <a:pt x="527" y="1313"/>
                  </a:lnTo>
                  <a:lnTo>
                    <a:pt x="582" y="1333"/>
                  </a:lnTo>
                  <a:lnTo>
                    <a:pt x="639" y="1348"/>
                  </a:lnTo>
                  <a:lnTo>
                    <a:pt x="699" y="1357"/>
                  </a:lnTo>
                  <a:lnTo>
                    <a:pt x="759" y="1360"/>
                  </a:lnTo>
                  <a:lnTo>
                    <a:pt x="819" y="1357"/>
                  </a:lnTo>
                  <a:lnTo>
                    <a:pt x="879" y="1348"/>
                  </a:lnTo>
                  <a:lnTo>
                    <a:pt x="936" y="1333"/>
                  </a:lnTo>
                  <a:lnTo>
                    <a:pt x="991" y="1313"/>
                  </a:lnTo>
                  <a:lnTo>
                    <a:pt x="1043" y="1287"/>
                  </a:lnTo>
                  <a:lnTo>
                    <a:pt x="1092" y="1258"/>
                  </a:lnTo>
                  <a:lnTo>
                    <a:pt x="1138" y="1224"/>
                  </a:lnTo>
                  <a:lnTo>
                    <a:pt x="1180" y="1184"/>
                  </a:lnTo>
                  <a:lnTo>
                    <a:pt x="1219" y="1142"/>
                  </a:lnTo>
                  <a:lnTo>
                    <a:pt x="1253" y="1096"/>
                  </a:lnTo>
                  <a:lnTo>
                    <a:pt x="1283" y="1047"/>
                  </a:lnTo>
                  <a:lnTo>
                    <a:pt x="1308" y="995"/>
                  </a:lnTo>
                  <a:lnTo>
                    <a:pt x="1329" y="940"/>
                  </a:lnTo>
                  <a:lnTo>
                    <a:pt x="1343" y="882"/>
                  </a:lnTo>
                  <a:lnTo>
                    <a:pt x="1352" y="823"/>
                  </a:lnTo>
                  <a:lnTo>
                    <a:pt x="1355" y="762"/>
                  </a:lnTo>
                  <a:lnTo>
                    <a:pt x="1352" y="701"/>
                  </a:lnTo>
                  <a:lnTo>
                    <a:pt x="1343" y="642"/>
                  </a:lnTo>
                  <a:lnTo>
                    <a:pt x="1329" y="584"/>
                  </a:lnTo>
                  <a:lnTo>
                    <a:pt x="1308" y="529"/>
                  </a:lnTo>
                  <a:lnTo>
                    <a:pt x="1283" y="477"/>
                  </a:lnTo>
                  <a:lnTo>
                    <a:pt x="1253" y="428"/>
                  </a:lnTo>
                  <a:lnTo>
                    <a:pt x="1219" y="382"/>
                  </a:lnTo>
                  <a:lnTo>
                    <a:pt x="1180" y="340"/>
                  </a:lnTo>
                  <a:lnTo>
                    <a:pt x="1138" y="300"/>
                  </a:lnTo>
                  <a:lnTo>
                    <a:pt x="1092" y="266"/>
                  </a:lnTo>
                  <a:lnTo>
                    <a:pt x="1043" y="237"/>
                  </a:lnTo>
                  <a:lnTo>
                    <a:pt x="991" y="211"/>
                  </a:lnTo>
                  <a:lnTo>
                    <a:pt x="936" y="191"/>
                  </a:lnTo>
                  <a:lnTo>
                    <a:pt x="879" y="176"/>
                  </a:lnTo>
                  <a:lnTo>
                    <a:pt x="819" y="167"/>
                  </a:lnTo>
                  <a:lnTo>
                    <a:pt x="759" y="164"/>
                  </a:lnTo>
                  <a:close/>
                  <a:moveTo>
                    <a:pt x="759" y="0"/>
                  </a:moveTo>
                  <a:lnTo>
                    <a:pt x="828" y="4"/>
                  </a:lnTo>
                  <a:lnTo>
                    <a:pt x="896" y="12"/>
                  </a:lnTo>
                  <a:lnTo>
                    <a:pt x="961" y="27"/>
                  </a:lnTo>
                  <a:lnTo>
                    <a:pt x="1024" y="48"/>
                  </a:lnTo>
                  <a:lnTo>
                    <a:pt x="1085" y="74"/>
                  </a:lnTo>
                  <a:lnTo>
                    <a:pt x="1142" y="105"/>
                  </a:lnTo>
                  <a:lnTo>
                    <a:pt x="1197" y="140"/>
                  </a:lnTo>
                  <a:lnTo>
                    <a:pt x="1248" y="179"/>
                  </a:lnTo>
                  <a:lnTo>
                    <a:pt x="1296" y="224"/>
                  </a:lnTo>
                  <a:lnTo>
                    <a:pt x="1340" y="272"/>
                  </a:lnTo>
                  <a:lnTo>
                    <a:pt x="1379" y="323"/>
                  </a:lnTo>
                  <a:lnTo>
                    <a:pt x="1414" y="378"/>
                  </a:lnTo>
                  <a:lnTo>
                    <a:pt x="1445" y="435"/>
                  </a:lnTo>
                  <a:lnTo>
                    <a:pt x="1471" y="496"/>
                  </a:lnTo>
                  <a:lnTo>
                    <a:pt x="1492" y="560"/>
                  </a:lnTo>
                  <a:lnTo>
                    <a:pt x="1507" y="625"/>
                  </a:lnTo>
                  <a:lnTo>
                    <a:pt x="1515" y="693"/>
                  </a:lnTo>
                  <a:lnTo>
                    <a:pt x="1518" y="762"/>
                  </a:lnTo>
                  <a:lnTo>
                    <a:pt x="1515" y="831"/>
                  </a:lnTo>
                  <a:lnTo>
                    <a:pt x="1507" y="899"/>
                  </a:lnTo>
                  <a:lnTo>
                    <a:pt x="1492" y="964"/>
                  </a:lnTo>
                  <a:lnTo>
                    <a:pt x="1471" y="1028"/>
                  </a:lnTo>
                  <a:lnTo>
                    <a:pt x="1445" y="1089"/>
                  </a:lnTo>
                  <a:lnTo>
                    <a:pt x="1414" y="1146"/>
                  </a:lnTo>
                  <a:lnTo>
                    <a:pt x="1379" y="1201"/>
                  </a:lnTo>
                  <a:lnTo>
                    <a:pt x="1340" y="1252"/>
                  </a:lnTo>
                  <a:lnTo>
                    <a:pt x="1296" y="1300"/>
                  </a:lnTo>
                  <a:lnTo>
                    <a:pt x="1248" y="1345"/>
                  </a:lnTo>
                  <a:lnTo>
                    <a:pt x="1197" y="1384"/>
                  </a:lnTo>
                  <a:lnTo>
                    <a:pt x="1142" y="1419"/>
                  </a:lnTo>
                  <a:lnTo>
                    <a:pt x="1085" y="1450"/>
                  </a:lnTo>
                  <a:lnTo>
                    <a:pt x="1024" y="1476"/>
                  </a:lnTo>
                  <a:lnTo>
                    <a:pt x="961" y="1497"/>
                  </a:lnTo>
                  <a:lnTo>
                    <a:pt x="896" y="1512"/>
                  </a:lnTo>
                  <a:lnTo>
                    <a:pt x="828" y="1520"/>
                  </a:lnTo>
                  <a:lnTo>
                    <a:pt x="759" y="1524"/>
                  </a:lnTo>
                  <a:lnTo>
                    <a:pt x="690" y="1520"/>
                  </a:lnTo>
                  <a:lnTo>
                    <a:pt x="622" y="1512"/>
                  </a:lnTo>
                  <a:lnTo>
                    <a:pt x="557" y="1497"/>
                  </a:lnTo>
                  <a:lnTo>
                    <a:pt x="494" y="1476"/>
                  </a:lnTo>
                  <a:lnTo>
                    <a:pt x="433" y="1450"/>
                  </a:lnTo>
                  <a:lnTo>
                    <a:pt x="376" y="1419"/>
                  </a:lnTo>
                  <a:lnTo>
                    <a:pt x="321" y="1384"/>
                  </a:lnTo>
                  <a:lnTo>
                    <a:pt x="270" y="1345"/>
                  </a:lnTo>
                  <a:lnTo>
                    <a:pt x="222" y="1300"/>
                  </a:lnTo>
                  <a:lnTo>
                    <a:pt x="178" y="1252"/>
                  </a:lnTo>
                  <a:lnTo>
                    <a:pt x="139" y="1201"/>
                  </a:lnTo>
                  <a:lnTo>
                    <a:pt x="104" y="1146"/>
                  </a:lnTo>
                  <a:lnTo>
                    <a:pt x="73" y="1089"/>
                  </a:lnTo>
                  <a:lnTo>
                    <a:pt x="47" y="1028"/>
                  </a:lnTo>
                  <a:lnTo>
                    <a:pt x="26" y="964"/>
                  </a:lnTo>
                  <a:lnTo>
                    <a:pt x="11" y="899"/>
                  </a:lnTo>
                  <a:lnTo>
                    <a:pt x="3" y="831"/>
                  </a:lnTo>
                  <a:lnTo>
                    <a:pt x="0" y="762"/>
                  </a:lnTo>
                  <a:lnTo>
                    <a:pt x="3" y="693"/>
                  </a:lnTo>
                  <a:lnTo>
                    <a:pt x="11" y="625"/>
                  </a:lnTo>
                  <a:lnTo>
                    <a:pt x="26" y="560"/>
                  </a:lnTo>
                  <a:lnTo>
                    <a:pt x="47" y="496"/>
                  </a:lnTo>
                  <a:lnTo>
                    <a:pt x="73" y="435"/>
                  </a:lnTo>
                  <a:lnTo>
                    <a:pt x="104" y="378"/>
                  </a:lnTo>
                  <a:lnTo>
                    <a:pt x="139" y="323"/>
                  </a:lnTo>
                  <a:lnTo>
                    <a:pt x="178" y="272"/>
                  </a:lnTo>
                  <a:lnTo>
                    <a:pt x="222" y="224"/>
                  </a:lnTo>
                  <a:lnTo>
                    <a:pt x="270" y="179"/>
                  </a:lnTo>
                  <a:lnTo>
                    <a:pt x="321" y="140"/>
                  </a:lnTo>
                  <a:lnTo>
                    <a:pt x="376" y="105"/>
                  </a:lnTo>
                  <a:lnTo>
                    <a:pt x="433" y="74"/>
                  </a:lnTo>
                  <a:lnTo>
                    <a:pt x="494" y="48"/>
                  </a:lnTo>
                  <a:lnTo>
                    <a:pt x="557" y="27"/>
                  </a:lnTo>
                  <a:lnTo>
                    <a:pt x="622" y="12"/>
                  </a:lnTo>
                  <a:lnTo>
                    <a:pt x="690" y="4"/>
                  </a:lnTo>
                  <a:lnTo>
                    <a:pt x="7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914332"/>
              <a:endParaRPr lang="en-US" sz="1300" dirty="0">
                <a:solidFill>
                  <a:srgbClr val="262626"/>
                </a:solidFill>
              </a:endParaRPr>
            </a:p>
          </p:txBody>
        </p:sp>
      </p:grpSp>
      <p:sp>
        <p:nvSpPr>
          <p:cNvPr id="19" name="Inhaltsplatzhalter 4"/>
          <p:cNvSpPr txBox="1">
            <a:spLocks/>
          </p:cNvSpPr>
          <p:nvPr/>
        </p:nvSpPr>
        <p:spPr>
          <a:xfrm>
            <a:off x="3886203" y="2548443"/>
            <a:ext cx="4122972" cy="738664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2400" b="1" dirty="0" smtClean="0">
                <a:solidFill>
                  <a:srgbClr val="1AAD96"/>
                </a:solidFill>
                <a:latin typeface="Roboto"/>
                <a:cs typeface="B Titr" pitchFamily="2" charset="-78"/>
              </a:rPr>
              <a:t>پیروزی ملت ایران در انقلاب بزرگ اسلامی</a:t>
            </a:r>
            <a:endParaRPr lang="en-US" sz="1200" dirty="0">
              <a:solidFill>
                <a:srgbClr val="FFFFFF">
                  <a:lumMod val="50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21" name="Inhaltsplatzhalter 4"/>
          <p:cNvSpPr txBox="1">
            <a:spLocks/>
          </p:cNvSpPr>
          <p:nvPr/>
        </p:nvSpPr>
        <p:spPr>
          <a:xfrm>
            <a:off x="4267201" y="3930327"/>
            <a:ext cx="4145419" cy="369332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2400" b="1" dirty="0" smtClean="0">
                <a:solidFill>
                  <a:srgbClr val="A9C370"/>
                </a:solidFill>
                <a:latin typeface="Roboto"/>
                <a:cs typeface="B Titr" pitchFamily="2" charset="-78"/>
              </a:rPr>
              <a:t>پیروزی ملت ایران در دفاع مقدس</a:t>
            </a:r>
            <a:endParaRPr lang="en-US" sz="1200" dirty="0">
              <a:solidFill>
                <a:srgbClr val="FFFFFF">
                  <a:lumMod val="50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23" name="Inhaltsplatzhalter 4"/>
          <p:cNvSpPr txBox="1">
            <a:spLocks/>
          </p:cNvSpPr>
          <p:nvPr/>
        </p:nvSpPr>
        <p:spPr>
          <a:xfrm>
            <a:off x="3886200" y="4942877"/>
            <a:ext cx="4267200" cy="738664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2400" b="1" dirty="0" smtClean="0">
                <a:solidFill>
                  <a:srgbClr val="F5AE3B"/>
                </a:solidFill>
                <a:latin typeface="Roboto"/>
                <a:cs typeface="B Titr" pitchFamily="2" charset="-78"/>
              </a:rPr>
              <a:t>ایستادگی ملت ایران در چهل سال در مقابل توطئه های دشمن</a:t>
            </a:r>
            <a:endParaRPr lang="en-US" sz="1200" dirty="0">
              <a:solidFill>
                <a:srgbClr val="FFFFFF">
                  <a:lumMod val="50000"/>
                </a:srgbClr>
              </a:solidFill>
              <a:latin typeface="Roboto"/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74905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  <p:bldP spid="19" grpId="0"/>
      <p:bldP spid="21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4400" dirty="0" smtClean="0">
                <a:solidFill>
                  <a:schemeClr val="accent4"/>
                </a:solidFill>
                <a:cs typeface="B Titr" pitchFamily="2" charset="-78"/>
              </a:rPr>
              <a:t>آفات پیروزی</a:t>
            </a:r>
            <a:endParaRPr lang="en-US" dirty="0">
              <a:solidFill>
                <a:schemeClr val="accent4"/>
              </a:solidFill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solidFill>
                  <a:schemeClr val="accent2"/>
                </a:solidFill>
                <a:cs typeface="B Titr" pitchFamily="2" charset="-78"/>
              </a:rPr>
              <a:t>راه رسیدن </a:t>
            </a:r>
            <a:r>
              <a:rPr lang="fa-IR" dirty="0" smtClean="0">
                <a:solidFill>
                  <a:schemeClr val="tx2"/>
                </a:solidFill>
                <a:cs typeface="B Titr" pitchFamily="2" charset="-78"/>
              </a:rPr>
              <a:t>به </a:t>
            </a:r>
            <a:r>
              <a:rPr lang="fa-IR" dirty="0" smtClean="0">
                <a:solidFill>
                  <a:schemeClr val="accent1"/>
                </a:solidFill>
                <a:cs typeface="B Titr" pitchFamily="2" charset="-78"/>
              </a:rPr>
              <a:t>قله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Pentagon 3"/>
          <p:cNvSpPr/>
          <p:nvPr/>
        </p:nvSpPr>
        <p:spPr>
          <a:xfrm rot="7160031" flipH="1">
            <a:off x="5367117" y="3421142"/>
            <a:ext cx="2348671" cy="675124"/>
          </a:xfrm>
          <a:prstGeom prst="homePlate">
            <a:avLst>
              <a:gd name="adj" fmla="val 64512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09" tIns="60954" rIns="121909" bIns="60954" rtlCol="0" anchor="ctr"/>
          <a:lstStyle/>
          <a:p>
            <a:pPr algn="ctr"/>
            <a:endParaRPr lang="en-US" dirty="0"/>
          </a:p>
        </p:txBody>
      </p:sp>
      <p:sp>
        <p:nvSpPr>
          <p:cNvPr id="5" name="Round Diagonal Corner Rectangle 4"/>
          <p:cNvSpPr/>
          <p:nvPr/>
        </p:nvSpPr>
        <p:spPr>
          <a:xfrm rot="5400000">
            <a:off x="1721952" y="3675321"/>
            <a:ext cx="1815557" cy="729472"/>
          </a:xfrm>
          <a:prstGeom prst="round2DiagRect">
            <a:avLst>
              <a:gd name="adj1" fmla="val 33219"/>
              <a:gd name="adj2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09" tIns="60954" rIns="121909" bIns="60954" rtlCol="0" anchor="ctr"/>
          <a:lstStyle/>
          <a:p>
            <a:endParaRPr lang="en-US" dirty="0"/>
          </a:p>
        </p:txBody>
      </p:sp>
      <p:sp>
        <p:nvSpPr>
          <p:cNvPr id="7" name="Parallelogram 6"/>
          <p:cNvSpPr/>
          <p:nvPr/>
        </p:nvSpPr>
        <p:spPr>
          <a:xfrm rot="5400000" flipH="1">
            <a:off x="2188407" y="3777041"/>
            <a:ext cx="1976863" cy="364737"/>
          </a:xfrm>
          <a:prstGeom prst="parallelogram">
            <a:avLst>
              <a:gd name="adj" fmla="val 217202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09" tIns="60954" rIns="121909" bIns="60954" rtlCol="0" anchor="ctr"/>
          <a:lstStyle/>
          <a:p>
            <a:pPr algn="ctr"/>
            <a:endParaRPr lang="en-US" dirty="0"/>
          </a:p>
        </p:txBody>
      </p:sp>
      <p:sp>
        <p:nvSpPr>
          <p:cNvPr id="8" name="Round Diagonal Corner Rectangle 7"/>
          <p:cNvSpPr/>
          <p:nvPr/>
        </p:nvSpPr>
        <p:spPr>
          <a:xfrm rot="5400000">
            <a:off x="2735514" y="3594667"/>
            <a:ext cx="1976863" cy="729472"/>
          </a:xfrm>
          <a:prstGeom prst="round2DiagRect">
            <a:avLst>
              <a:gd name="adj1" fmla="val 33219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09" tIns="60954" rIns="121909" bIns="60954" rtlCol="0" anchor="ctr"/>
          <a:lstStyle/>
          <a:p>
            <a:endParaRPr lang="en-US" dirty="0"/>
          </a:p>
        </p:txBody>
      </p:sp>
      <p:sp>
        <p:nvSpPr>
          <p:cNvPr id="10" name="Round Diagonal Corner Rectangle 9"/>
          <p:cNvSpPr/>
          <p:nvPr/>
        </p:nvSpPr>
        <p:spPr>
          <a:xfrm rot="5400000">
            <a:off x="3745479" y="3514015"/>
            <a:ext cx="2138172" cy="729472"/>
          </a:xfrm>
          <a:prstGeom prst="round2DiagRect">
            <a:avLst>
              <a:gd name="adj1" fmla="val 33219"/>
              <a:gd name="adj2" fmla="val 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09" tIns="60954" rIns="121909" bIns="60954" rtlCol="0" anchor="ctr"/>
          <a:lstStyle/>
          <a:p>
            <a:endParaRPr lang="en-US" dirty="0"/>
          </a:p>
        </p:txBody>
      </p:sp>
      <p:sp>
        <p:nvSpPr>
          <p:cNvPr id="11" name="Round Diagonal Corner Rectangle 10"/>
          <p:cNvSpPr/>
          <p:nvPr/>
        </p:nvSpPr>
        <p:spPr>
          <a:xfrm rot="5400000">
            <a:off x="4744406" y="3433360"/>
            <a:ext cx="2299479" cy="729472"/>
          </a:xfrm>
          <a:prstGeom prst="round2DiagRect">
            <a:avLst>
              <a:gd name="adj1" fmla="val 33219"/>
              <a:gd name="adj2" fmla="val 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09" tIns="60954" rIns="121909" bIns="60954" rtlCol="0" anchor="ctr"/>
          <a:lstStyle/>
          <a:p>
            <a:endParaRPr lang="en-US" dirty="0"/>
          </a:p>
        </p:txBody>
      </p:sp>
      <p:sp>
        <p:nvSpPr>
          <p:cNvPr id="12" name="Parallelogram 11"/>
          <p:cNvSpPr/>
          <p:nvPr/>
        </p:nvSpPr>
        <p:spPr>
          <a:xfrm rot="5400000" flipH="1">
            <a:off x="4201789" y="3616853"/>
            <a:ext cx="2301721" cy="364737"/>
          </a:xfrm>
          <a:prstGeom prst="parallelogram">
            <a:avLst>
              <a:gd name="adj" fmla="val 254198"/>
            </a:avLst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09" tIns="60954" rIns="121909" bIns="60954" rtlCol="0" anchor="ctr"/>
          <a:lstStyle/>
          <a:p>
            <a:pPr algn="ctr"/>
            <a:endParaRPr lang="en-US" dirty="0"/>
          </a:p>
        </p:txBody>
      </p:sp>
      <p:sp>
        <p:nvSpPr>
          <p:cNvPr id="13" name="Parallelogram 12"/>
          <p:cNvSpPr/>
          <p:nvPr/>
        </p:nvSpPr>
        <p:spPr>
          <a:xfrm rot="5400000" flipH="1">
            <a:off x="3198092" y="3701004"/>
            <a:ext cx="2147405" cy="364737"/>
          </a:xfrm>
          <a:prstGeom prst="parallelogram">
            <a:avLst>
              <a:gd name="adj" fmla="val 221414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09" tIns="60954" rIns="121909" bIns="60954" rtlCol="0" anchor="ctr"/>
          <a:lstStyle/>
          <a:p>
            <a:pPr algn="ctr"/>
            <a:endParaRPr lang="en-US" dirty="0"/>
          </a:p>
        </p:txBody>
      </p:sp>
      <p:sp>
        <p:nvSpPr>
          <p:cNvPr id="18" name="Inhaltsplatzhalter 4"/>
          <p:cNvSpPr txBox="1">
            <a:spLocks/>
          </p:cNvSpPr>
          <p:nvPr/>
        </p:nvSpPr>
        <p:spPr>
          <a:xfrm>
            <a:off x="4449829" y="5178356"/>
            <a:ext cx="1969203" cy="2846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b="1" dirty="0" smtClean="0">
                <a:solidFill>
                  <a:schemeClr val="accent3"/>
                </a:solidFill>
                <a:latin typeface="+mj-lt"/>
                <a:cs typeface="B Titr" pitchFamily="2" charset="-78"/>
              </a:rPr>
              <a:t>راه بلدی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B Titr" pitchFamily="2" charset="-78"/>
            </a:endParaRPr>
          </a:p>
        </p:txBody>
      </p:sp>
      <p:sp>
        <p:nvSpPr>
          <p:cNvPr id="19" name="Inhaltsplatzhalter 4"/>
          <p:cNvSpPr txBox="1">
            <a:spLocks/>
          </p:cNvSpPr>
          <p:nvPr/>
        </p:nvSpPr>
        <p:spPr>
          <a:xfrm>
            <a:off x="2119473" y="5178353"/>
            <a:ext cx="1969203" cy="5616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b="1" dirty="0" smtClean="0">
                <a:solidFill>
                  <a:schemeClr val="accent2"/>
                </a:solidFill>
                <a:latin typeface="+mj-lt"/>
                <a:cs typeface="B Titr" pitchFamily="2" charset="-78"/>
              </a:rPr>
              <a:t>ابتکار عمل و استفاده اکمل از امکانات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B Titr" pitchFamily="2" charset="-78"/>
            </a:endParaRPr>
          </a:p>
        </p:txBody>
      </p:sp>
      <p:sp>
        <p:nvSpPr>
          <p:cNvPr id="20" name="Inhaltsplatzhalter 4"/>
          <p:cNvSpPr txBox="1">
            <a:spLocks/>
          </p:cNvSpPr>
          <p:nvPr/>
        </p:nvSpPr>
        <p:spPr>
          <a:xfrm>
            <a:off x="7076157" y="3633932"/>
            <a:ext cx="1969203" cy="2846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b="1" dirty="0" smtClean="0">
                <a:solidFill>
                  <a:schemeClr val="accent4"/>
                </a:solidFill>
                <a:latin typeface="+mj-lt"/>
                <a:cs typeface="B Titr" pitchFamily="2" charset="-78"/>
              </a:rPr>
              <a:t>شجاعت و تدبیر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B Titr" pitchFamily="2" charset="-78"/>
            </a:endParaRPr>
          </a:p>
        </p:txBody>
      </p:sp>
      <p:sp>
        <p:nvSpPr>
          <p:cNvPr id="21" name="Inhaltsplatzhalter 4"/>
          <p:cNvSpPr txBox="1">
            <a:spLocks/>
          </p:cNvSpPr>
          <p:nvPr/>
        </p:nvSpPr>
        <p:spPr>
          <a:xfrm>
            <a:off x="98645" y="3633932"/>
            <a:ext cx="1969203" cy="2846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fa-IR" sz="2000" b="1" dirty="0" smtClean="0">
                <a:solidFill>
                  <a:schemeClr val="accent1"/>
                </a:solidFill>
                <a:latin typeface="+mj-lt"/>
                <a:cs typeface="B Titr" pitchFamily="2" charset="-78"/>
              </a:rPr>
              <a:t>تلاش و مجاهدت 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B Titr" pitchFamily="2" charset="-78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2390255" y="4327663"/>
            <a:ext cx="467360" cy="46736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09" tIns="60954" rIns="121909" bIns="60954"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5" name="Oval 24"/>
          <p:cNvSpPr/>
          <p:nvPr/>
        </p:nvSpPr>
        <p:spPr>
          <a:xfrm>
            <a:off x="3487095" y="4327663"/>
            <a:ext cx="467360" cy="467360"/>
          </a:xfrm>
          <a:prstGeom prst="ellipse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09" tIns="60954" rIns="121909" bIns="60954"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6" name="Oval 25"/>
          <p:cNvSpPr/>
          <p:nvPr/>
        </p:nvSpPr>
        <p:spPr>
          <a:xfrm>
            <a:off x="4576371" y="4327663"/>
            <a:ext cx="467360" cy="467360"/>
          </a:xfrm>
          <a:prstGeom prst="ellipse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09" tIns="60954" rIns="121909" bIns="60954"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7" name="Oval 26"/>
          <p:cNvSpPr/>
          <p:nvPr/>
        </p:nvSpPr>
        <p:spPr>
          <a:xfrm>
            <a:off x="5661556" y="4327663"/>
            <a:ext cx="467360" cy="467360"/>
          </a:xfrm>
          <a:prstGeom prst="ellipse">
            <a:avLst/>
          </a:prstGeom>
          <a:solidFill>
            <a:schemeClr val="accent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09" tIns="60954" rIns="121909" bIns="60954" rtlCol="0" anchor="ctr"/>
          <a:lstStyle/>
          <a:p>
            <a:pPr algn="ctr"/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xmlns="" val="40151067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5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8" grpId="0"/>
      <p:bldP spid="19" grpId="0"/>
      <p:bldP spid="20" grpId="0"/>
      <p:bldP spid="21" grpId="0"/>
      <p:bldP spid="24" grpId="0" animBg="1"/>
      <p:bldP spid="25" grpId="0" animBg="1"/>
      <p:bldP spid="26" grpId="0" animBg="1"/>
      <p:bldP spid="2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Theme">
  <a:themeElements>
    <a:clrScheme name="Theme 83">
      <a:dk1>
        <a:srgbClr val="262626"/>
      </a:dk1>
      <a:lt1>
        <a:srgbClr val="FFFFFF"/>
      </a:lt1>
      <a:dk2>
        <a:srgbClr val="262626"/>
      </a:dk2>
      <a:lt2>
        <a:srgbClr val="FFFFFF"/>
      </a:lt2>
      <a:accent1>
        <a:srgbClr val="EFDE03"/>
      </a:accent1>
      <a:accent2>
        <a:srgbClr val="323D4F"/>
      </a:accent2>
      <a:accent3>
        <a:srgbClr val="FFC000"/>
      </a:accent3>
      <a:accent4>
        <a:srgbClr val="666666"/>
      </a:accent4>
      <a:accent5>
        <a:srgbClr val="EFDE03"/>
      </a:accent5>
      <a:accent6>
        <a:srgbClr val="323D4F"/>
      </a:accent6>
      <a:hlink>
        <a:srgbClr val="FFFFFF"/>
      </a:hlink>
      <a:folHlink>
        <a:srgbClr val="595959"/>
      </a:folHlink>
    </a:clrScheme>
    <a:fontScheme name="Custom 27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1_Default Theme">
  <a:themeElements>
    <a:clrScheme name="Theme 64">
      <a:dk1>
        <a:srgbClr val="262626"/>
      </a:dk1>
      <a:lt1>
        <a:srgbClr val="FFFFFF"/>
      </a:lt1>
      <a:dk2>
        <a:srgbClr val="262626"/>
      </a:dk2>
      <a:lt2>
        <a:srgbClr val="FFFFFF"/>
      </a:lt2>
      <a:accent1>
        <a:srgbClr val="5BAF49"/>
      </a:accent1>
      <a:accent2>
        <a:srgbClr val="4B3279"/>
      </a:accent2>
      <a:accent3>
        <a:srgbClr val="5BAF49"/>
      </a:accent3>
      <a:accent4>
        <a:srgbClr val="4B3279"/>
      </a:accent4>
      <a:accent5>
        <a:srgbClr val="5BAF49"/>
      </a:accent5>
      <a:accent6>
        <a:srgbClr val="4B3279"/>
      </a:accent6>
      <a:hlink>
        <a:srgbClr val="FFFFFF"/>
      </a:hlink>
      <a:folHlink>
        <a:srgbClr val="595959"/>
      </a:folHlink>
    </a:clrScheme>
    <a:fontScheme name="Custom 27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2_Default Theme">
  <a:themeElements>
    <a:clrScheme name="Theme 70">
      <a:dk1>
        <a:srgbClr val="262626"/>
      </a:dk1>
      <a:lt1>
        <a:srgbClr val="FFFFFF"/>
      </a:lt1>
      <a:dk2>
        <a:srgbClr val="262626"/>
      </a:dk2>
      <a:lt2>
        <a:srgbClr val="FFFFFF"/>
      </a:lt2>
      <a:accent1>
        <a:srgbClr val="CF1D0C"/>
      </a:accent1>
      <a:accent2>
        <a:srgbClr val="FECE02"/>
      </a:accent2>
      <a:accent3>
        <a:srgbClr val="CF1D0C"/>
      </a:accent3>
      <a:accent4>
        <a:srgbClr val="FECE02"/>
      </a:accent4>
      <a:accent5>
        <a:srgbClr val="CF1D0C"/>
      </a:accent5>
      <a:accent6>
        <a:srgbClr val="FECE02"/>
      </a:accent6>
      <a:hlink>
        <a:srgbClr val="FFFFFF"/>
      </a:hlink>
      <a:folHlink>
        <a:srgbClr val="595959"/>
      </a:folHlink>
    </a:clrScheme>
    <a:fontScheme name="Custom 27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5.xml><?xml version="1.0" encoding="utf-8"?>
<a:theme xmlns:a="http://schemas.openxmlformats.org/drawingml/2006/main" name="1_Office Theme">
  <a:themeElements>
    <a:clrScheme name="Theme 58">
      <a:dk1>
        <a:srgbClr val="262626"/>
      </a:dk1>
      <a:lt1>
        <a:srgbClr val="FFFFFF"/>
      </a:lt1>
      <a:dk2>
        <a:srgbClr val="262626"/>
      </a:dk2>
      <a:lt2>
        <a:srgbClr val="FFFFFF"/>
      </a:lt2>
      <a:accent1>
        <a:srgbClr val="00A5CE"/>
      </a:accent1>
      <a:accent2>
        <a:srgbClr val="FFA406"/>
      </a:accent2>
      <a:accent3>
        <a:srgbClr val="00A5CE"/>
      </a:accent3>
      <a:accent4>
        <a:srgbClr val="FFA406"/>
      </a:accent4>
      <a:accent5>
        <a:srgbClr val="00A5CE"/>
      </a:accent5>
      <a:accent6>
        <a:srgbClr val="FFA406"/>
      </a:accent6>
      <a:hlink>
        <a:srgbClr val="FFFFFF"/>
      </a:hlink>
      <a:folHlink>
        <a:srgbClr val="595959"/>
      </a:folHlink>
    </a:clrScheme>
    <a:fontScheme name="Custom 78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3_Default Theme">
  <a:themeElements>
    <a:clrScheme name="SlideSalad Theme 61">
      <a:dk1>
        <a:srgbClr val="262626"/>
      </a:dk1>
      <a:lt1>
        <a:srgbClr val="FFFFFF"/>
      </a:lt1>
      <a:dk2>
        <a:srgbClr val="262626"/>
      </a:dk2>
      <a:lt2>
        <a:srgbClr val="FFFFFF"/>
      </a:lt2>
      <a:accent1>
        <a:srgbClr val="1AAD96"/>
      </a:accent1>
      <a:accent2>
        <a:srgbClr val="A9C370"/>
      </a:accent2>
      <a:accent3>
        <a:srgbClr val="F5AE3B"/>
      </a:accent3>
      <a:accent4>
        <a:srgbClr val="CC4E3D"/>
      </a:accent4>
      <a:accent5>
        <a:srgbClr val="56687C"/>
      </a:accent5>
      <a:accent6>
        <a:srgbClr val="94A4B5"/>
      </a:accent6>
      <a:hlink>
        <a:srgbClr val="FFFFFF"/>
      </a:hlink>
      <a:folHlink>
        <a:srgbClr val="595959"/>
      </a:folHlink>
    </a:clrScheme>
    <a:fontScheme name="Custom 27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7.xml><?xml version="1.0" encoding="utf-8"?>
<a:theme xmlns:a="http://schemas.openxmlformats.org/drawingml/2006/main" name="2_Office Theme">
  <a:themeElements>
    <a:clrScheme name="SlideSalad Theme 61">
      <a:dk1>
        <a:srgbClr val="262626"/>
      </a:dk1>
      <a:lt1>
        <a:srgbClr val="FFFFFF"/>
      </a:lt1>
      <a:dk2>
        <a:srgbClr val="262626"/>
      </a:dk2>
      <a:lt2>
        <a:srgbClr val="FFFFFF"/>
      </a:lt2>
      <a:accent1>
        <a:srgbClr val="1AAD96"/>
      </a:accent1>
      <a:accent2>
        <a:srgbClr val="A9C370"/>
      </a:accent2>
      <a:accent3>
        <a:srgbClr val="F5AE3B"/>
      </a:accent3>
      <a:accent4>
        <a:srgbClr val="CC4E3D"/>
      </a:accent4>
      <a:accent5>
        <a:srgbClr val="56687C"/>
      </a:accent5>
      <a:accent6>
        <a:srgbClr val="94A4B5"/>
      </a:accent6>
      <a:hlink>
        <a:srgbClr val="FFFFFF"/>
      </a:hlink>
      <a:folHlink>
        <a:srgbClr val="595959"/>
      </a:folHlink>
    </a:clrScheme>
    <a:fontScheme name="Custom 78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556</Words>
  <Application>Microsoft Office PowerPoint</Application>
  <PresentationFormat>On-screen Show (4:3)</PresentationFormat>
  <Paragraphs>99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Office Theme</vt:lpstr>
      <vt:lpstr>Default Theme</vt:lpstr>
      <vt:lpstr>1_Default Theme</vt:lpstr>
      <vt:lpstr>2_Default Theme</vt:lpstr>
      <vt:lpstr>1_Office Theme</vt:lpstr>
      <vt:lpstr>3_Default Theme</vt:lpstr>
      <vt:lpstr>2_Office Theme</vt:lpstr>
      <vt:lpstr>Slide 1</vt:lpstr>
      <vt:lpstr>ایام بعد از عاشورا</vt:lpstr>
      <vt:lpstr>تناسب جلسه با شرایط حساس کشور</vt:lpstr>
      <vt:lpstr>جان کلام</vt:lpstr>
      <vt:lpstr>عظمت تاریخی ایران</vt:lpstr>
      <vt:lpstr>مظاهر اقتدار جمهوری اسلامی</vt:lpstr>
      <vt:lpstr>دلایل و نشانه های شکست ناپذیری ملت ایران</vt:lpstr>
      <vt:lpstr>آفات پیروزی</vt:lpstr>
      <vt:lpstr>راه رسیدن به قله</vt:lpstr>
      <vt:lpstr>پیشتازی جوانان در</vt:lpstr>
      <vt:lpstr>مژده آینده کشور</vt:lpstr>
      <vt:lpstr>راه پر پیچ و خم پیشرفت</vt:lpstr>
      <vt:lpstr>شرایط پیمودن مسیر پیشرفت و مقابله با موانع</vt:lpstr>
      <vt:lpstr>Slide 14</vt:lpstr>
      <vt:lpstr>Slide 15</vt:lpstr>
      <vt:lpstr>لزوم شناخت و ارائه تصویری واقعی کشور و ملت ایران</vt:lpstr>
      <vt:lpstr>پایان سخن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ایام بعد از عاشورا</dc:title>
  <dc:creator>saas</dc:creator>
  <cp:lastModifiedBy>saas</cp:lastModifiedBy>
  <cp:revision>8</cp:revision>
  <dcterms:created xsi:type="dcterms:W3CDTF">2006-08-16T00:00:00Z</dcterms:created>
  <dcterms:modified xsi:type="dcterms:W3CDTF">2018-10-16T11:22:49Z</dcterms:modified>
</cp:coreProperties>
</file>