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3" r:id="rId3"/>
    <p:sldMasterId id="2147483665" r:id="rId4"/>
    <p:sldMasterId id="2147483667" r:id="rId5"/>
    <p:sldMasterId id="2147483670" r:id="rId6"/>
    <p:sldMasterId id="2147483672" r:id="rId7"/>
    <p:sldMasterId id="2147483675" r:id="rId8"/>
    <p:sldMasterId id="2147483677" r:id="rId9"/>
    <p:sldMasterId id="2147483679" r:id="rId10"/>
    <p:sldMasterId id="2147483682" r:id="rId11"/>
    <p:sldMasterId id="2147483684" r:id="rId12"/>
    <p:sldMasterId id="2147483687" r:id="rId13"/>
    <p:sldMasterId id="2147483689" r:id="rId14"/>
  </p:sldMasterIdLst>
  <p:sldIdLst>
    <p:sldId id="272" r:id="rId15"/>
    <p:sldId id="256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73" r:id="rId29"/>
    <p:sldId id="269" r:id="rId30"/>
    <p:sldId id="270" r:id="rId31"/>
    <p:sldId id="271" r:id="rId32"/>
  </p:sldIdLst>
  <p:sldSz cx="9144000" cy="6858000" type="screen4x3"/>
  <p:notesSz cx="6858000" cy="9144000"/>
  <p:defaultTextStyle>
    <a:defPPr>
      <a:defRPr lang="en-US"/>
    </a:defPPr>
    <a:lvl1pPr marL="0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095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294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392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494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586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680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6775" algn="l" defTabSz="91419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474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20167-8AF5-47DA-AEEA-69B9043AC603}" type="doc">
      <dgm:prSet loTypeId="urn:microsoft.com/office/officeart/2005/8/layout/arrow6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F6A9A5E8-5F09-499E-B120-82B794132830}">
      <dgm:prSet phldrT="[Text]" custT="1"/>
      <dgm:spPr/>
      <dgm:t>
        <a:bodyPr/>
        <a:lstStyle/>
        <a:p>
          <a:r>
            <a:rPr lang="fa-IR" sz="1800" b="1" dirty="0" smtClean="0">
              <a:cs typeface="B Titr" pitchFamily="2" charset="-78"/>
            </a:rPr>
            <a:t>حرکت زشت وزیر خارجه‌ فرانسه در جریان مذاکرات (بازی پلیس بد و پلیس خوب)</a:t>
          </a:r>
          <a:endParaRPr lang="en-US" sz="1800" dirty="0">
            <a:cs typeface="B Titr" pitchFamily="2" charset="-78"/>
          </a:endParaRPr>
        </a:p>
      </dgm:t>
    </dgm:pt>
    <dgm:pt modelId="{63BD07E5-90A2-4098-9195-C80AEF4EBCB6}" type="parTrans" cxnId="{9BFCDFAC-250C-4E4C-96BD-B76191CF231D}">
      <dgm:prSet/>
      <dgm:spPr/>
      <dgm:t>
        <a:bodyPr/>
        <a:lstStyle/>
        <a:p>
          <a:endParaRPr lang="en-US"/>
        </a:p>
      </dgm:t>
    </dgm:pt>
    <dgm:pt modelId="{9733AA82-6D1B-4716-A931-0E8D56604A3D}" type="sibTrans" cxnId="{9BFCDFAC-250C-4E4C-96BD-B76191CF231D}">
      <dgm:prSet/>
      <dgm:spPr/>
      <dgm:t>
        <a:bodyPr/>
        <a:lstStyle/>
        <a:p>
          <a:endParaRPr lang="en-US"/>
        </a:p>
      </dgm:t>
    </dgm:pt>
    <dgm:pt modelId="{C66D0237-087B-49FE-BFFF-546FEC249C61}">
      <dgm:prSet phldrT="[Text]" custT="1"/>
      <dgm:spPr/>
      <dgm:t>
        <a:bodyPr/>
        <a:lstStyle/>
        <a:p>
          <a:r>
            <a:rPr lang="fa-IR" sz="1800" b="1" dirty="0" smtClean="0">
              <a:cs typeface="B Titr" pitchFamily="2" charset="-78"/>
            </a:rPr>
            <a:t>برخورد انگلیس‌ها در قبال حقّ خرید کیک زرد</a:t>
          </a:r>
          <a:endParaRPr lang="en-US" sz="1800" dirty="0">
            <a:cs typeface="B Titr" pitchFamily="2" charset="-78"/>
          </a:endParaRPr>
        </a:p>
      </dgm:t>
    </dgm:pt>
    <dgm:pt modelId="{A271F493-A1F7-40BF-A6D0-1FB32B77C243}" type="parTrans" cxnId="{EF4D1FDB-3F4D-4479-9CC8-994C1AB26EFD}">
      <dgm:prSet/>
      <dgm:spPr/>
      <dgm:t>
        <a:bodyPr/>
        <a:lstStyle/>
        <a:p>
          <a:endParaRPr lang="en-US"/>
        </a:p>
      </dgm:t>
    </dgm:pt>
    <dgm:pt modelId="{034E96B7-6DD5-4161-8D8D-4F47072DBF9F}" type="sibTrans" cxnId="{EF4D1FDB-3F4D-4479-9CC8-994C1AB26EFD}">
      <dgm:prSet/>
      <dgm:spPr/>
      <dgm:t>
        <a:bodyPr/>
        <a:lstStyle/>
        <a:p>
          <a:endParaRPr lang="en-US"/>
        </a:p>
      </dgm:t>
    </dgm:pt>
    <dgm:pt modelId="{52418D26-6FB7-4DC7-8063-473EA2A6342E}" type="pres">
      <dgm:prSet presAssocID="{DC920167-8AF5-47DA-AEEA-69B9043AC60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CBE3DD-DF97-4CC7-BB5A-D44508D14076}" type="pres">
      <dgm:prSet presAssocID="{DC920167-8AF5-47DA-AEEA-69B9043AC603}" presName="ribbon" presStyleLbl="node1" presStyleIdx="0" presStyleCnt="1" custScaleY="129167"/>
      <dgm:spPr/>
    </dgm:pt>
    <dgm:pt modelId="{BC3BC905-DC3F-409B-888F-4A123CF92EA7}" type="pres">
      <dgm:prSet presAssocID="{DC920167-8AF5-47DA-AEEA-69B9043AC603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46CC9-699F-4AFB-9470-64BDD920AD38}" type="pres">
      <dgm:prSet presAssocID="{DC920167-8AF5-47DA-AEEA-69B9043AC60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FCDFAC-250C-4E4C-96BD-B76191CF231D}" srcId="{DC920167-8AF5-47DA-AEEA-69B9043AC603}" destId="{F6A9A5E8-5F09-499E-B120-82B794132830}" srcOrd="0" destOrd="0" parTransId="{63BD07E5-90A2-4098-9195-C80AEF4EBCB6}" sibTransId="{9733AA82-6D1B-4716-A931-0E8D56604A3D}"/>
    <dgm:cxn modelId="{EF4D1FDB-3F4D-4479-9CC8-994C1AB26EFD}" srcId="{DC920167-8AF5-47DA-AEEA-69B9043AC603}" destId="{C66D0237-087B-49FE-BFFF-546FEC249C61}" srcOrd="1" destOrd="0" parTransId="{A271F493-A1F7-40BF-A6D0-1FB32B77C243}" sibTransId="{034E96B7-6DD5-4161-8D8D-4F47072DBF9F}"/>
    <dgm:cxn modelId="{13ACF0A5-B33A-4CF3-975F-A1855283DBB8}" type="presOf" srcId="{DC920167-8AF5-47DA-AEEA-69B9043AC603}" destId="{52418D26-6FB7-4DC7-8063-473EA2A6342E}" srcOrd="0" destOrd="0" presId="urn:microsoft.com/office/officeart/2005/8/layout/arrow6"/>
    <dgm:cxn modelId="{E88C8288-6B95-4F7A-8C88-7BCE1C436207}" type="presOf" srcId="{F6A9A5E8-5F09-499E-B120-82B794132830}" destId="{BC3BC905-DC3F-409B-888F-4A123CF92EA7}" srcOrd="0" destOrd="0" presId="urn:microsoft.com/office/officeart/2005/8/layout/arrow6"/>
    <dgm:cxn modelId="{2BAEFF9C-BA22-4AD2-86D5-7CB43F203B37}" type="presOf" srcId="{C66D0237-087B-49FE-BFFF-546FEC249C61}" destId="{B7E46CC9-699F-4AFB-9470-64BDD920AD38}" srcOrd="0" destOrd="0" presId="urn:microsoft.com/office/officeart/2005/8/layout/arrow6"/>
    <dgm:cxn modelId="{FCB4F703-9EA4-477B-BE94-77435E4DB898}" type="presParOf" srcId="{52418D26-6FB7-4DC7-8063-473EA2A6342E}" destId="{F5CBE3DD-DF97-4CC7-BB5A-D44508D14076}" srcOrd="0" destOrd="0" presId="urn:microsoft.com/office/officeart/2005/8/layout/arrow6"/>
    <dgm:cxn modelId="{2341F3A3-DB7E-4D62-8E14-D6A1530021B5}" type="presParOf" srcId="{52418D26-6FB7-4DC7-8063-473EA2A6342E}" destId="{BC3BC905-DC3F-409B-888F-4A123CF92EA7}" srcOrd="1" destOrd="0" presId="urn:microsoft.com/office/officeart/2005/8/layout/arrow6"/>
    <dgm:cxn modelId="{50D75C13-0D74-47B1-88BD-CF40D54A12F9}" type="presParOf" srcId="{52418D26-6FB7-4DC7-8063-473EA2A6342E}" destId="{B7E46CC9-699F-4AFB-9470-64BDD920AD3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DE5CF5-BA39-48EC-9E80-3026F947A2F0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22832D-1C49-45AB-82C4-22756633BA29}">
      <dgm:prSet phldrT="[Text]"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معطل ماندن دستگاه فعّالِ اقتصادیِ مردمیِ کشور</a:t>
          </a:r>
          <a:endParaRPr lang="en-US" dirty="0">
            <a:cs typeface="B Titr" pitchFamily="2" charset="-78"/>
          </a:endParaRPr>
        </a:p>
      </dgm:t>
    </dgm:pt>
    <dgm:pt modelId="{23B02EE3-DC72-47DD-B64A-B940888CBCFA}" type="parTrans" cxnId="{2BF2AF79-3166-47F3-9A80-223DACEBA144}">
      <dgm:prSet/>
      <dgm:spPr/>
      <dgm:t>
        <a:bodyPr/>
        <a:lstStyle/>
        <a:p>
          <a:endParaRPr lang="en-US"/>
        </a:p>
      </dgm:t>
    </dgm:pt>
    <dgm:pt modelId="{D16944FA-8202-4B09-B98A-6B2776C9FEC7}" type="sibTrans" cxnId="{2BF2AF79-3166-47F3-9A80-223DACEBA144}">
      <dgm:prSet/>
      <dgm:spPr/>
      <dgm:t>
        <a:bodyPr/>
        <a:lstStyle/>
        <a:p>
          <a:endParaRPr lang="en-US"/>
        </a:p>
      </dgm:t>
    </dgm:pt>
    <dgm:pt modelId="{DEBF8A18-623B-42CB-8F8B-FDCEFE1D819A}">
      <dgm:prSet phldrT="[Text]"/>
      <dgm:spPr/>
      <dgm:t>
        <a:bodyPr/>
        <a:lstStyle/>
        <a:p>
          <a:pPr algn="ctr" rtl="1"/>
          <a:r>
            <a:rPr lang="fa-IR" b="1" dirty="0" smtClean="0">
              <a:cs typeface="B Titr" pitchFamily="2" charset="-78"/>
            </a:rPr>
            <a:t>معطل ماندن ظرفیت­ های کشور</a:t>
          </a:r>
          <a:endParaRPr lang="en-US" dirty="0">
            <a:cs typeface="B Titr" pitchFamily="2" charset="-78"/>
          </a:endParaRPr>
        </a:p>
      </dgm:t>
    </dgm:pt>
    <dgm:pt modelId="{6158A7FA-9E0C-4A0B-8552-198348AF2EC4}" type="parTrans" cxnId="{17FE33CC-7B31-4E48-8842-485589E79C37}">
      <dgm:prSet/>
      <dgm:spPr/>
      <dgm:t>
        <a:bodyPr/>
        <a:lstStyle/>
        <a:p>
          <a:endParaRPr lang="en-US"/>
        </a:p>
      </dgm:t>
    </dgm:pt>
    <dgm:pt modelId="{38D05CA8-5015-4D6B-B220-4E9B7A4AB9E5}" type="sibTrans" cxnId="{17FE33CC-7B31-4E48-8842-485589E79C37}">
      <dgm:prSet/>
      <dgm:spPr/>
      <dgm:t>
        <a:bodyPr/>
        <a:lstStyle/>
        <a:p>
          <a:endParaRPr lang="en-US"/>
        </a:p>
      </dgm:t>
    </dgm:pt>
    <dgm:pt modelId="{1DC38A84-21FE-46B3-AFDB-B2A485FE41EA}" type="pres">
      <dgm:prSet presAssocID="{B2DE5CF5-BA39-48EC-9E80-3026F947A2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BCBBF9-3EF6-4B3B-BBEB-39CB78755F7B}" type="pres">
      <dgm:prSet presAssocID="{6A22832D-1C49-45AB-82C4-22756633BA2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21CC9-5220-47FA-883C-18F90B8CCDD2}" type="pres">
      <dgm:prSet presAssocID="{D16944FA-8202-4B09-B98A-6B2776C9FEC7}" presName="sibTrans" presStyleCnt="0"/>
      <dgm:spPr/>
    </dgm:pt>
    <dgm:pt modelId="{4F029240-1820-465F-A064-6BB322A51086}" type="pres">
      <dgm:prSet presAssocID="{DEBF8A18-623B-42CB-8F8B-FDCEFE1D819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026F25-A668-408A-A499-3C1304FC75B6}" type="presOf" srcId="{B2DE5CF5-BA39-48EC-9E80-3026F947A2F0}" destId="{1DC38A84-21FE-46B3-AFDB-B2A485FE41EA}" srcOrd="0" destOrd="0" presId="urn:microsoft.com/office/officeart/2005/8/layout/hList6"/>
    <dgm:cxn modelId="{2BF2AF79-3166-47F3-9A80-223DACEBA144}" srcId="{B2DE5CF5-BA39-48EC-9E80-3026F947A2F0}" destId="{6A22832D-1C49-45AB-82C4-22756633BA29}" srcOrd="0" destOrd="0" parTransId="{23B02EE3-DC72-47DD-B64A-B940888CBCFA}" sibTransId="{D16944FA-8202-4B09-B98A-6B2776C9FEC7}"/>
    <dgm:cxn modelId="{7590AADA-428C-4D4A-8C94-11F402DB26D5}" type="presOf" srcId="{6A22832D-1C49-45AB-82C4-22756633BA29}" destId="{48BCBBF9-3EF6-4B3B-BBEB-39CB78755F7B}" srcOrd="0" destOrd="0" presId="urn:microsoft.com/office/officeart/2005/8/layout/hList6"/>
    <dgm:cxn modelId="{C65DAE76-5CE8-4694-80B5-7712FC4AC4F1}" type="presOf" srcId="{DEBF8A18-623B-42CB-8F8B-FDCEFE1D819A}" destId="{4F029240-1820-465F-A064-6BB322A51086}" srcOrd="0" destOrd="0" presId="urn:microsoft.com/office/officeart/2005/8/layout/hList6"/>
    <dgm:cxn modelId="{17FE33CC-7B31-4E48-8842-485589E79C37}" srcId="{B2DE5CF5-BA39-48EC-9E80-3026F947A2F0}" destId="{DEBF8A18-623B-42CB-8F8B-FDCEFE1D819A}" srcOrd="1" destOrd="0" parTransId="{6158A7FA-9E0C-4A0B-8552-198348AF2EC4}" sibTransId="{38D05CA8-5015-4D6B-B220-4E9B7A4AB9E5}"/>
    <dgm:cxn modelId="{5061B2A7-9FDA-4ADA-B9F4-CFB7DF6E4980}" type="presParOf" srcId="{1DC38A84-21FE-46B3-AFDB-B2A485FE41EA}" destId="{48BCBBF9-3EF6-4B3B-BBEB-39CB78755F7B}" srcOrd="0" destOrd="0" presId="urn:microsoft.com/office/officeart/2005/8/layout/hList6"/>
    <dgm:cxn modelId="{2097A1B5-F9FA-41C5-BAF5-9F6CB1F1C400}" type="presParOf" srcId="{1DC38A84-21FE-46B3-AFDB-B2A485FE41EA}" destId="{B8021CC9-5220-47FA-883C-18F90B8CCDD2}" srcOrd="1" destOrd="0" presId="urn:microsoft.com/office/officeart/2005/8/layout/hList6"/>
    <dgm:cxn modelId="{6F680703-1DE9-4C81-BFE5-14603D716807}" type="presParOf" srcId="{1DC38A84-21FE-46B3-AFDB-B2A485FE41EA}" destId="{4F029240-1820-465F-A064-6BB322A51086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478C8D-7173-47C0-A2FC-7D5CE3404F1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C6BC71-2D6B-43A6-94C6-93BD8DCE5EE9}">
      <dgm:prSet phldrT="[Text]" custT="1"/>
      <dgm:spPr>
        <a:solidFill>
          <a:schemeClr val="accent1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ظرفیت های داخلی</a:t>
          </a:r>
          <a:endParaRPr lang="en-US" sz="1600" b="0" dirty="0">
            <a:cs typeface="B Titr" pitchFamily="2" charset="-78"/>
          </a:endParaRPr>
        </a:p>
      </dgm:t>
    </dgm:pt>
    <dgm:pt modelId="{34ADE1B2-7A80-4C98-AEEE-2D655305A244}" type="parTrans" cxnId="{84ED0E03-4E4A-4EA9-A6E9-3276B061E5E3}">
      <dgm:prSet/>
      <dgm:spPr/>
      <dgm:t>
        <a:bodyPr/>
        <a:lstStyle/>
        <a:p>
          <a:endParaRPr lang="en-US"/>
        </a:p>
      </dgm:t>
    </dgm:pt>
    <dgm:pt modelId="{858F6B1F-31C6-47F2-A3A1-F0DE10644F77}" type="sibTrans" cxnId="{84ED0E03-4E4A-4EA9-A6E9-3276B061E5E3}">
      <dgm:prSet/>
      <dgm:spPr/>
      <dgm:t>
        <a:bodyPr/>
        <a:lstStyle/>
        <a:p>
          <a:endParaRPr lang="en-US"/>
        </a:p>
      </dgm:t>
    </dgm:pt>
    <dgm:pt modelId="{985F838C-AF75-4F04-85A6-E7643A2A77D0}" type="asst">
      <dgm:prSet phldrT="[Text]" custT="1"/>
      <dgm:spPr>
        <a:solidFill>
          <a:srgbClr val="FF000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ظرفیت های انسانی</a:t>
          </a:r>
          <a:endParaRPr lang="en-US" sz="1600" b="0" dirty="0">
            <a:cs typeface="B Titr" pitchFamily="2" charset="-78"/>
          </a:endParaRPr>
        </a:p>
      </dgm:t>
    </dgm:pt>
    <dgm:pt modelId="{E833948B-8B78-4925-838B-F6D96B99FA22}" type="parTrans" cxnId="{F364B866-B5AB-453A-973B-470B14AE42BA}">
      <dgm:prSet/>
      <dgm:spPr/>
      <dgm:t>
        <a:bodyPr/>
        <a:lstStyle/>
        <a:p>
          <a:endParaRPr lang="en-US"/>
        </a:p>
      </dgm:t>
    </dgm:pt>
    <dgm:pt modelId="{D2A5B4A8-6C46-48E1-9130-3ED045C7E724}" type="sibTrans" cxnId="{F364B866-B5AB-453A-973B-470B14AE42BA}">
      <dgm:prSet/>
      <dgm:spPr/>
      <dgm:t>
        <a:bodyPr/>
        <a:lstStyle/>
        <a:p>
          <a:endParaRPr lang="en-US"/>
        </a:p>
      </dgm:t>
    </dgm:pt>
    <dgm:pt modelId="{467ADC03-C9C7-48C2-B62D-8936B093D262}">
      <dgm:prSet phldrT="[Text]" custT="1"/>
      <dgm:spPr>
        <a:solidFill>
          <a:srgbClr val="00B0F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ثروت های طبیعی</a:t>
          </a:r>
          <a:endParaRPr lang="en-US" sz="1600" b="0" dirty="0">
            <a:cs typeface="B Titr" pitchFamily="2" charset="-78"/>
          </a:endParaRPr>
        </a:p>
      </dgm:t>
    </dgm:pt>
    <dgm:pt modelId="{DB9C7EEF-5371-4D8D-B5E0-7528F2480EA3}" type="parTrans" cxnId="{E6722B05-4B4B-4B9F-B4D9-211D278E7B4B}">
      <dgm:prSet/>
      <dgm:spPr/>
      <dgm:t>
        <a:bodyPr/>
        <a:lstStyle/>
        <a:p>
          <a:endParaRPr lang="en-US"/>
        </a:p>
      </dgm:t>
    </dgm:pt>
    <dgm:pt modelId="{90CF3BE6-6D6A-4123-A95D-2E6F5B3A759B}" type="sibTrans" cxnId="{E6722B05-4B4B-4B9F-B4D9-211D278E7B4B}">
      <dgm:prSet/>
      <dgm:spPr/>
      <dgm:t>
        <a:bodyPr/>
        <a:lstStyle/>
        <a:p>
          <a:endParaRPr lang="en-US"/>
        </a:p>
      </dgm:t>
    </dgm:pt>
    <dgm:pt modelId="{8865AB89-2F5C-4337-BDE9-01BFE1B66935}" type="asst">
      <dgm:prSet custT="1"/>
      <dgm:spPr>
        <a:solidFill>
          <a:srgbClr val="00B05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ظرفیت های سرزمینی</a:t>
          </a:r>
          <a:endParaRPr lang="en-US" sz="1600" b="0" dirty="0">
            <a:cs typeface="B Titr" pitchFamily="2" charset="-78"/>
          </a:endParaRPr>
        </a:p>
      </dgm:t>
    </dgm:pt>
    <dgm:pt modelId="{6B98D184-E45F-49EA-807F-3DB91BDD1209}" type="parTrans" cxnId="{3C947A1E-A0BE-4BB8-81CE-F57E1FF47567}">
      <dgm:prSet/>
      <dgm:spPr/>
      <dgm:t>
        <a:bodyPr/>
        <a:lstStyle/>
        <a:p>
          <a:endParaRPr lang="en-US"/>
        </a:p>
      </dgm:t>
    </dgm:pt>
    <dgm:pt modelId="{DFE498AD-3412-4F34-9D70-2AB27F8B33F9}" type="sibTrans" cxnId="{3C947A1E-A0BE-4BB8-81CE-F57E1FF47567}">
      <dgm:prSet/>
      <dgm:spPr/>
      <dgm:t>
        <a:bodyPr/>
        <a:lstStyle/>
        <a:p>
          <a:endParaRPr lang="en-US"/>
        </a:p>
      </dgm:t>
    </dgm:pt>
    <dgm:pt modelId="{9B7223DB-C0A5-4388-A4CA-DD917CAEE3E9}">
      <dgm:prSet custT="1"/>
      <dgm:spPr>
        <a:solidFill>
          <a:srgbClr val="FF000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کثرت نیروهای قابل کار به خصوص جوان و تحصیل‌کرده</a:t>
          </a:r>
          <a:endParaRPr lang="en-US" sz="1600" b="0" dirty="0">
            <a:cs typeface="B Titr" pitchFamily="2" charset="-78"/>
          </a:endParaRPr>
        </a:p>
      </dgm:t>
    </dgm:pt>
    <dgm:pt modelId="{9EC69CEF-6F11-46C9-BB23-0923E5B7F963}" type="parTrans" cxnId="{EDFC7E9C-152E-4A18-9744-01DD474E006E}">
      <dgm:prSet/>
      <dgm:spPr/>
      <dgm:t>
        <a:bodyPr/>
        <a:lstStyle/>
        <a:p>
          <a:endParaRPr lang="en-US"/>
        </a:p>
      </dgm:t>
    </dgm:pt>
    <dgm:pt modelId="{1F2172F8-1212-4A1A-92CD-50D997A4EA1A}" type="sibTrans" cxnId="{EDFC7E9C-152E-4A18-9744-01DD474E006E}">
      <dgm:prSet/>
      <dgm:spPr/>
      <dgm:t>
        <a:bodyPr/>
        <a:lstStyle/>
        <a:p>
          <a:endParaRPr lang="en-US"/>
        </a:p>
      </dgm:t>
    </dgm:pt>
    <dgm:pt modelId="{41B07AB7-F4D7-40E6-8889-0DAF6088DF24}">
      <dgm:prSet custT="1"/>
      <dgm:spPr>
        <a:solidFill>
          <a:srgbClr val="00B05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دسترسی به آب های بین المللی</a:t>
          </a:r>
          <a:endParaRPr lang="en-US" sz="1600" b="0" dirty="0">
            <a:cs typeface="B Titr" pitchFamily="2" charset="-78"/>
          </a:endParaRPr>
        </a:p>
      </dgm:t>
    </dgm:pt>
    <dgm:pt modelId="{28E8CC14-5309-4785-A057-7651B6FA198B}" type="parTrans" cxnId="{07BC98F2-E7BD-4E5D-AA40-E045C7204461}">
      <dgm:prSet/>
      <dgm:spPr/>
      <dgm:t>
        <a:bodyPr/>
        <a:lstStyle/>
        <a:p>
          <a:endParaRPr lang="en-US"/>
        </a:p>
      </dgm:t>
    </dgm:pt>
    <dgm:pt modelId="{177EB2EB-6771-463C-AC8D-21B9B043DAA3}" type="sibTrans" cxnId="{07BC98F2-E7BD-4E5D-AA40-E045C7204461}">
      <dgm:prSet/>
      <dgm:spPr/>
      <dgm:t>
        <a:bodyPr/>
        <a:lstStyle/>
        <a:p>
          <a:endParaRPr lang="en-US"/>
        </a:p>
      </dgm:t>
    </dgm:pt>
    <dgm:pt modelId="{BF364ECD-A209-4D95-ADBF-FBEA21821040}">
      <dgm:prSet custT="1"/>
      <dgm:spPr>
        <a:solidFill>
          <a:srgbClr val="00B05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مسیر حمل و نقل خارجی</a:t>
          </a:r>
          <a:endParaRPr lang="en-US" sz="1600" b="0" dirty="0">
            <a:cs typeface="B Titr" pitchFamily="2" charset="-78"/>
          </a:endParaRPr>
        </a:p>
      </dgm:t>
    </dgm:pt>
    <dgm:pt modelId="{5B94CBD0-9DDD-4F10-A6F3-B606A27A7AB8}" type="parTrans" cxnId="{AFB5598E-1B19-46BE-A494-869251078DAB}">
      <dgm:prSet/>
      <dgm:spPr/>
      <dgm:t>
        <a:bodyPr/>
        <a:lstStyle/>
        <a:p>
          <a:endParaRPr lang="en-US"/>
        </a:p>
      </dgm:t>
    </dgm:pt>
    <dgm:pt modelId="{CF4B79EC-F286-4CC1-800F-08D202EB0E53}" type="sibTrans" cxnId="{AFB5598E-1B19-46BE-A494-869251078DAB}">
      <dgm:prSet/>
      <dgm:spPr/>
      <dgm:t>
        <a:bodyPr/>
        <a:lstStyle/>
        <a:p>
          <a:endParaRPr lang="en-US"/>
        </a:p>
      </dgm:t>
    </dgm:pt>
    <dgm:pt modelId="{486BED8F-977F-43B9-BA00-2778181F020C}">
      <dgm:prSet custT="1"/>
      <dgm:spPr>
        <a:solidFill>
          <a:srgbClr val="00B05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تعدد همسایگان و بازار منطقه</a:t>
          </a:r>
          <a:endParaRPr lang="en-US" sz="1600" b="0" dirty="0">
            <a:cs typeface="B Titr" pitchFamily="2" charset="-78"/>
          </a:endParaRPr>
        </a:p>
      </dgm:t>
    </dgm:pt>
    <dgm:pt modelId="{5F7B912F-16D3-4BEB-BA34-8E4E55DEE761}" type="parTrans" cxnId="{FD786C8E-C5FC-42F5-A416-0C5DE8FF5BA8}">
      <dgm:prSet/>
      <dgm:spPr/>
      <dgm:t>
        <a:bodyPr/>
        <a:lstStyle/>
        <a:p>
          <a:endParaRPr lang="en-US"/>
        </a:p>
      </dgm:t>
    </dgm:pt>
    <dgm:pt modelId="{003D14E5-E526-4C30-A8A0-5F0012C6E75B}" type="sibTrans" cxnId="{FD786C8E-C5FC-42F5-A416-0C5DE8FF5BA8}">
      <dgm:prSet/>
      <dgm:spPr/>
      <dgm:t>
        <a:bodyPr/>
        <a:lstStyle/>
        <a:p>
          <a:endParaRPr lang="en-US"/>
        </a:p>
      </dgm:t>
    </dgm:pt>
    <dgm:pt modelId="{3D4071CE-6A9C-4067-8247-659251C2234A}">
      <dgm:prSet custT="1"/>
      <dgm:spPr>
        <a:solidFill>
          <a:srgbClr val="00B05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وسعت سرزمینی</a:t>
          </a:r>
          <a:endParaRPr lang="en-US" sz="1600" b="0" dirty="0">
            <a:cs typeface="B Titr" pitchFamily="2" charset="-78"/>
          </a:endParaRPr>
        </a:p>
      </dgm:t>
    </dgm:pt>
    <dgm:pt modelId="{7237F1D4-3AB4-4FBE-97F7-8BB9ECEB9A9E}" type="sibTrans" cxnId="{AD5F8DFD-F157-4A28-B705-3B71A5A81B79}">
      <dgm:prSet/>
      <dgm:spPr/>
      <dgm:t>
        <a:bodyPr/>
        <a:lstStyle/>
        <a:p>
          <a:endParaRPr lang="en-US"/>
        </a:p>
      </dgm:t>
    </dgm:pt>
    <dgm:pt modelId="{7FE5095E-E800-481B-B156-3C60FE7C1446}" type="parTrans" cxnId="{AD5F8DFD-F157-4A28-B705-3B71A5A81B79}">
      <dgm:prSet/>
      <dgm:spPr/>
      <dgm:t>
        <a:bodyPr/>
        <a:lstStyle/>
        <a:p>
          <a:endParaRPr lang="en-US"/>
        </a:p>
      </dgm:t>
    </dgm:pt>
    <dgm:pt modelId="{348FAEC9-CCF9-4616-A41B-E3042EE0F3C3}">
      <dgm:prSet custT="1"/>
      <dgm:spPr>
        <a:solidFill>
          <a:srgbClr val="00B0F0"/>
        </a:solidFill>
      </dgm:spPr>
      <dgm:t>
        <a:bodyPr/>
        <a:lstStyle/>
        <a:p>
          <a:r>
            <a:rPr lang="fa-IR" sz="1400" b="0" dirty="0" smtClean="0">
              <a:cs typeface="B Titr" pitchFamily="2" charset="-78"/>
            </a:rPr>
            <a:t>بیش از یک درصد از فلزّات مهم و لازم و اساسی برای صنایع</a:t>
          </a:r>
          <a:endParaRPr lang="en-US" sz="1400" b="0" dirty="0">
            <a:cs typeface="B Titr" pitchFamily="2" charset="-78"/>
          </a:endParaRPr>
        </a:p>
      </dgm:t>
    </dgm:pt>
    <dgm:pt modelId="{739B6876-380E-47EA-A598-192070F51A2C}" type="parTrans" cxnId="{5E7201ED-4879-4AB1-AA83-962F54B36CFF}">
      <dgm:prSet/>
      <dgm:spPr/>
      <dgm:t>
        <a:bodyPr/>
        <a:lstStyle/>
        <a:p>
          <a:endParaRPr lang="en-US"/>
        </a:p>
      </dgm:t>
    </dgm:pt>
    <dgm:pt modelId="{F3BC905B-4539-4E27-A16F-C67D5D47637F}" type="sibTrans" cxnId="{5E7201ED-4879-4AB1-AA83-962F54B36CFF}">
      <dgm:prSet/>
      <dgm:spPr/>
      <dgm:t>
        <a:bodyPr/>
        <a:lstStyle/>
        <a:p>
          <a:endParaRPr lang="en-US"/>
        </a:p>
      </dgm:t>
    </dgm:pt>
    <dgm:pt modelId="{22590F93-6CC5-46EF-A031-3BBEFD4EA939}">
      <dgm:prSet custT="1"/>
      <dgm:spPr>
        <a:solidFill>
          <a:srgbClr val="00B0F0"/>
        </a:solidFill>
      </dgm:spPr>
      <dgm:t>
        <a:bodyPr/>
        <a:lstStyle/>
        <a:p>
          <a:r>
            <a:rPr lang="fa-IR" sz="1600" b="0" dirty="0" smtClean="0">
              <a:cs typeface="B Titr" pitchFamily="2" charset="-78"/>
            </a:rPr>
            <a:t>رتبه اول دنیا در تولید مجموع نفت و گاز</a:t>
          </a:r>
          <a:endParaRPr lang="en-US" sz="1600" b="0" dirty="0">
            <a:cs typeface="B Titr" pitchFamily="2" charset="-78"/>
          </a:endParaRPr>
        </a:p>
      </dgm:t>
    </dgm:pt>
    <dgm:pt modelId="{C90687B8-EDC6-479A-A2C2-63181B39A9B2}" type="parTrans" cxnId="{398D4809-E6FD-4DB1-8C94-EEEF56BA61F2}">
      <dgm:prSet/>
      <dgm:spPr/>
      <dgm:t>
        <a:bodyPr/>
        <a:lstStyle/>
        <a:p>
          <a:endParaRPr lang="en-US"/>
        </a:p>
      </dgm:t>
    </dgm:pt>
    <dgm:pt modelId="{0424405C-EB90-4288-BFF1-9735531CA326}" type="sibTrans" cxnId="{398D4809-E6FD-4DB1-8C94-EEEF56BA61F2}">
      <dgm:prSet/>
      <dgm:spPr/>
      <dgm:t>
        <a:bodyPr/>
        <a:lstStyle/>
        <a:p>
          <a:endParaRPr lang="en-US"/>
        </a:p>
      </dgm:t>
    </dgm:pt>
    <dgm:pt modelId="{57865EEF-3D8B-47B5-9070-5EE12BF7B97B}" type="pres">
      <dgm:prSet presAssocID="{46478C8D-7173-47C0-A2FC-7D5CE3404F1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3F1E0D-48F1-464A-AE7A-5D6E8A88E78D}" type="pres">
      <dgm:prSet presAssocID="{2EC6BC71-2D6B-43A6-94C6-93BD8DCE5EE9}" presName="root1" presStyleCnt="0"/>
      <dgm:spPr/>
    </dgm:pt>
    <dgm:pt modelId="{8CD34CC4-E052-43A5-A0FE-594CC2D94C6E}" type="pres">
      <dgm:prSet presAssocID="{2EC6BC71-2D6B-43A6-94C6-93BD8DCE5EE9}" presName="LevelOneTextNode" presStyleLbl="node0" presStyleIdx="0" presStyleCnt="1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44C1BF-2ED1-4420-BAB5-DA941E211D87}" type="pres">
      <dgm:prSet presAssocID="{2EC6BC71-2D6B-43A6-94C6-93BD8DCE5EE9}" presName="level2hierChild" presStyleCnt="0"/>
      <dgm:spPr/>
    </dgm:pt>
    <dgm:pt modelId="{CDC2E7BB-B1F3-4CD3-8C99-B36991598FA8}" type="pres">
      <dgm:prSet presAssocID="{E833948B-8B78-4925-838B-F6D96B99FA22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772EE846-EAB0-4B93-B23E-FFBDC245E737}" type="pres">
      <dgm:prSet presAssocID="{E833948B-8B78-4925-838B-F6D96B99FA2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B2E0D41A-8952-4EF0-86D4-3543CC67E377}" type="pres">
      <dgm:prSet presAssocID="{985F838C-AF75-4F04-85A6-E7643A2A77D0}" presName="root2" presStyleCnt="0"/>
      <dgm:spPr/>
    </dgm:pt>
    <dgm:pt modelId="{60A8C84B-2620-4542-8D57-71BDA563B75E}" type="pres">
      <dgm:prSet presAssocID="{985F838C-AF75-4F04-85A6-E7643A2A77D0}" presName="LevelTwoTextNode" presStyleLbl="asst1" presStyleIdx="0" presStyleCnt="2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5D0C8-E27D-43F3-BA46-67B90444D53D}" type="pres">
      <dgm:prSet presAssocID="{985F838C-AF75-4F04-85A6-E7643A2A77D0}" presName="level3hierChild" presStyleCnt="0"/>
      <dgm:spPr/>
    </dgm:pt>
    <dgm:pt modelId="{85F49552-5028-480C-81D2-FD8E0EE9B268}" type="pres">
      <dgm:prSet presAssocID="{9EC69CEF-6F11-46C9-BB23-0923E5B7F963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1C1B693E-C175-4B52-862C-66A8E81C6827}" type="pres">
      <dgm:prSet presAssocID="{9EC69CEF-6F11-46C9-BB23-0923E5B7F963}" presName="connTx" presStyleLbl="parChTrans1D3" presStyleIdx="0" presStyleCnt="4"/>
      <dgm:spPr/>
      <dgm:t>
        <a:bodyPr/>
        <a:lstStyle/>
        <a:p>
          <a:endParaRPr lang="en-US"/>
        </a:p>
      </dgm:t>
    </dgm:pt>
    <dgm:pt modelId="{4A494896-BBF9-4948-8234-7738AE7CBABE}" type="pres">
      <dgm:prSet presAssocID="{9B7223DB-C0A5-4388-A4CA-DD917CAEE3E9}" presName="root2" presStyleCnt="0"/>
      <dgm:spPr/>
    </dgm:pt>
    <dgm:pt modelId="{D81E18A1-EA20-408A-AA8E-9A758D1306DC}" type="pres">
      <dgm:prSet presAssocID="{9B7223DB-C0A5-4388-A4CA-DD917CAEE3E9}" presName="LevelTwoTextNode" presStyleLbl="node3" presStyleIdx="0" presStyleCnt="4" custScaleX="128547" custScaleY="133526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E294EC-47AC-4443-B42C-1095E968F026}" type="pres">
      <dgm:prSet presAssocID="{9B7223DB-C0A5-4388-A4CA-DD917CAEE3E9}" presName="level3hierChild" presStyleCnt="0"/>
      <dgm:spPr/>
    </dgm:pt>
    <dgm:pt modelId="{A9907C7C-1C4C-4A71-97F5-49279B0C813F}" type="pres">
      <dgm:prSet presAssocID="{6B98D184-E45F-49EA-807F-3DB91BDD120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1C32110C-6113-420B-921D-0492BE6E611F}" type="pres">
      <dgm:prSet presAssocID="{6B98D184-E45F-49EA-807F-3DB91BDD120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D637BDE6-6490-41E8-A4CB-0976EA0D739F}" type="pres">
      <dgm:prSet presAssocID="{8865AB89-2F5C-4337-BDE9-01BFE1B66935}" presName="root2" presStyleCnt="0"/>
      <dgm:spPr/>
    </dgm:pt>
    <dgm:pt modelId="{12816F47-8186-459F-8C71-8B455D25B514}" type="pres">
      <dgm:prSet presAssocID="{8865AB89-2F5C-4337-BDE9-01BFE1B66935}" presName="LevelTwoTextNode" presStyleLbl="asst1" presStyleIdx="1" presStyleCnt="2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BC9C8-3CDD-477E-8FC3-3D937E8C15FC}" type="pres">
      <dgm:prSet presAssocID="{8865AB89-2F5C-4337-BDE9-01BFE1B66935}" presName="level3hierChild" presStyleCnt="0"/>
      <dgm:spPr/>
    </dgm:pt>
    <dgm:pt modelId="{8F8F8C36-66DA-44D9-9853-91386DDF4998}" type="pres">
      <dgm:prSet presAssocID="{7FE5095E-E800-481B-B156-3C60FE7C1446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A0637A6B-937A-4DDB-A4D4-9455E9AF970B}" type="pres">
      <dgm:prSet presAssocID="{7FE5095E-E800-481B-B156-3C60FE7C1446}" presName="connTx" presStyleLbl="parChTrans1D3" presStyleIdx="1" presStyleCnt="4"/>
      <dgm:spPr/>
      <dgm:t>
        <a:bodyPr/>
        <a:lstStyle/>
        <a:p>
          <a:endParaRPr lang="en-US"/>
        </a:p>
      </dgm:t>
    </dgm:pt>
    <dgm:pt modelId="{D75D6E27-1E88-474D-87E9-6A419697AFF7}" type="pres">
      <dgm:prSet presAssocID="{3D4071CE-6A9C-4067-8247-659251C2234A}" presName="root2" presStyleCnt="0"/>
      <dgm:spPr/>
    </dgm:pt>
    <dgm:pt modelId="{C70CCE4D-2B6C-4EE9-9E39-F320C2E0A6B6}" type="pres">
      <dgm:prSet presAssocID="{3D4071CE-6A9C-4067-8247-659251C2234A}" presName="LevelTwoTextNode" presStyleLbl="node3" presStyleIdx="1" presStyleCnt="4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00EB13-E598-474C-A918-4748F23F5AE0}" type="pres">
      <dgm:prSet presAssocID="{3D4071CE-6A9C-4067-8247-659251C2234A}" presName="level3hierChild" presStyleCnt="0"/>
      <dgm:spPr/>
    </dgm:pt>
    <dgm:pt modelId="{9C0964C3-C13F-4C65-9379-3C350167CE65}" type="pres">
      <dgm:prSet presAssocID="{28E8CC14-5309-4785-A057-7651B6FA198B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5CF4C3BB-0362-4832-B443-080C864687D0}" type="pres">
      <dgm:prSet presAssocID="{28E8CC14-5309-4785-A057-7651B6FA198B}" presName="connTx" presStyleLbl="parChTrans1D4" presStyleIdx="0" presStyleCnt="3"/>
      <dgm:spPr/>
      <dgm:t>
        <a:bodyPr/>
        <a:lstStyle/>
        <a:p>
          <a:endParaRPr lang="en-US"/>
        </a:p>
      </dgm:t>
    </dgm:pt>
    <dgm:pt modelId="{5B83D7D1-FA9B-43AD-8615-A8E4998C1B1C}" type="pres">
      <dgm:prSet presAssocID="{41B07AB7-F4D7-40E6-8889-0DAF6088DF24}" presName="root2" presStyleCnt="0"/>
      <dgm:spPr/>
    </dgm:pt>
    <dgm:pt modelId="{4A9807EF-D5B1-48B4-B915-2D142E169045}" type="pres">
      <dgm:prSet presAssocID="{41B07AB7-F4D7-40E6-8889-0DAF6088DF24}" presName="LevelTwoTextNode" presStyleLbl="node4" presStyleIdx="0" presStyleCnt="3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8098AD-9FB0-4BF6-97CE-5DC5233099A3}" type="pres">
      <dgm:prSet presAssocID="{41B07AB7-F4D7-40E6-8889-0DAF6088DF24}" presName="level3hierChild" presStyleCnt="0"/>
      <dgm:spPr/>
    </dgm:pt>
    <dgm:pt modelId="{4D20DFA2-976D-4BC2-9A29-3EA7F80C7747}" type="pres">
      <dgm:prSet presAssocID="{5F7B912F-16D3-4BEB-BA34-8E4E55DEE761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505BDAD8-0E80-4699-B876-8D346218A5A7}" type="pres">
      <dgm:prSet presAssocID="{5F7B912F-16D3-4BEB-BA34-8E4E55DEE761}" presName="connTx" presStyleLbl="parChTrans1D4" presStyleIdx="1" presStyleCnt="3"/>
      <dgm:spPr/>
      <dgm:t>
        <a:bodyPr/>
        <a:lstStyle/>
        <a:p>
          <a:endParaRPr lang="en-US"/>
        </a:p>
      </dgm:t>
    </dgm:pt>
    <dgm:pt modelId="{D1F49B6B-F610-49A7-9296-935FD352509D}" type="pres">
      <dgm:prSet presAssocID="{486BED8F-977F-43B9-BA00-2778181F020C}" presName="root2" presStyleCnt="0"/>
      <dgm:spPr/>
    </dgm:pt>
    <dgm:pt modelId="{3A8DDF64-269F-4B43-95E1-51E0CB2FCF42}" type="pres">
      <dgm:prSet presAssocID="{486BED8F-977F-43B9-BA00-2778181F020C}" presName="LevelTwoTextNode" presStyleLbl="node4" presStyleIdx="1" presStyleCnt="3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E29867-82E1-4CCE-AC08-5F4F8C5492CE}" type="pres">
      <dgm:prSet presAssocID="{486BED8F-977F-43B9-BA00-2778181F020C}" presName="level3hierChild" presStyleCnt="0"/>
      <dgm:spPr/>
    </dgm:pt>
    <dgm:pt modelId="{2033485B-06C6-43D4-9BAD-D0170AD5F741}" type="pres">
      <dgm:prSet presAssocID="{5B94CBD0-9DDD-4F10-A6F3-B606A27A7AB8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0C67FA02-5D2D-49C1-9425-2143393E4E01}" type="pres">
      <dgm:prSet presAssocID="{5B94CBD0-9DDD-4F10-A6F3-B606A27A7AB8}" presName="connTx" presStyleLbl="parChTrans1D4" presStyleIdx="2" presStyleCnt="3"/>
      <dgm:spPr/>
      <dgm:t>
        <a:bodyPr/>
        <a:lstStyle/>
        <a:p>
          <a:endParaRPr lang="en-US"/>
        </a:p>
      </dgm:t>
    </dgm:pt>
    <dgm:pt modelId="{E9E2C0C3-DCC7-44D7-907B-A414EE307E1F}" type="pres">
      <dgm:prSet presAssocID="{BF364ECD-A209-4D95-ADBF-FBEA21821040}" presName="root2" presStyleCnt="0"/>
      <dgm:spPr/>
    </dgm:pt>
    <dgm:pt modelId="{3D4A6F43-93AC-4D15-ACC2-A41FE1A4C5A0}" type="pres">
      <dgm:prSet presAssocID="{BF364ECD-A209-4D95-ADBF-FBEA21821040}" presName="LevelTwoTextNode" presStyleLbl="node4" presStyleIdx="2" presStyleCnt="3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FDEEB5-8F79-4E2B-9A48-154A768E7627}" type="pres">
      <dgm:prSet presAssocID="{BF364ECD-A209-4D95-ADBF-FBEA21821040}" presName="level3hierChild" presStyleCnt="0"/>
      <dgm:spPr/>
    </dgm:pt>
    <dgm:pt modelId="{D146152F-95D4-40F8-8B4F-DF8F023E60E4}" type="pres">
      <dgm:prSet presAssocID="{DB9C7EEF-5371-4D8D-B5E0-7528F2480EA3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D3EF01E9-B7C9-49A8-97A4-B8C14E66457D}" type="pres">
      <dgm:prSet presAssocID="{DB9C7EEF-5371-4D8D-B5E0-7528F2480EA3}" presName="connTx" presStyleLbl="parChTrans1D2" presStyleIdx="2" presStyleCnt="3"/>
      <dgm:spPr/>
      <dgm:t>
        <a:bodyPr/>
        <a:lstStyle/>
        <a:p>
          <a:endParaRPr lang="en-US"/>
        </a:p>
      </dgm:t>
    </dgm:pt>
    <dgm:pt modelId="{79288C4E-0999-4357-9242-BACEE8C42E2A}" type="pres">
      <dgm:prSet presAssocID="{467ADC03-C9C7-48C2-B62D-8936B093D262}" presName="root2" presStyleCnt="0"/>
      <dgm:spPr/>
    </dgm:pt>
    <dgm:pt modelId="{D1188A61-1555-4957-985F-3B8729670A10}" type="pres">
      <dgm:prSet presAssocID="{467ADC03-C9C7-48C2-B62D-8936B093D262}" presName="LevelTwoTextNode" presStyleLbl="node2" presStyleIdx="0" presStyleCnt="1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3BA914-F3FC-451E-BE66-CC38566562A5}" type="pres">
      <dgm:prSet presAssocID="{467ADC03-C9C7-48C2-B62D-8936B093D262}" presName="level3hierChild" presStyleCnt="0"/>
      <dgm:spPr/>
    </dgm:pt>
    <dgm:pt modelId="{C57E4277-2A80-4755-9E4E-233209AEC374}" type="pres">
      <dgm:prSet presAssocID="{739B6876-380E-47EA-A598-192070F51A2C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506C075B-ACB9-4029-A692-BD8D1219F840}" type="pres">
      <dgm:prSet presAssocID="{739B6876-380E-47EA-A598-192070F51A2C}" presName="connTx" presStyleLbl="parChTrans1D3" presStyleIdx="2" presStyleCnt="4"/>
      <dgm:spPr/>
      <dgm:t>
        <a:bodyPr/>
        <a:lstStyle/>
        <a:p>
          <a:endParaRPr lang="en-US"/>
        </a:p>
      </dgm:t>
    </dgm:pt>
    <dgm:pt modelId="{D4376827-EF50-4662-9428-D9DCF8FA361C}" type="pres">
      <dgm:prSet presAssocID="{348FAEC9-CCF9-4616-A41B-E3042EE0F3C3}" presName="root2" presStyleCnt="0"/>
      <dgm:spPr/>
    </dgm:pt>
    <dgm:pt modelId="{37E05836-7DB0-493F-8910-D508B7EBEFE6}" type="pres">
      <dgm:prSet presAssocID="{348FAEC9-CCF9-4616-A41B-E3042EE0F3C3}" presName="LevelTwoTextNode" presStyleLbl="node3" presStyleIdx="2" presStyleCnt="4" custScaleX="128547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09BAF1-58D1-4D9A-BAB3-9A0C2E8BC12B}" type="pres">
      <dgm:prSet presAssocID="{348FAEC9-CCF9-4616-A41B-E3042EE0F3C3}" presName="level3hierChild" presStyleCnt="0"/>
      <dgm:spPr/>
    </dgm:pt>
    <dgm:pt modelId="{AEBD83BF-15DC-4E67-8870-401C273C97AC}" type="pres">
      <dgm:prSet presAssocID="{C90687B8-EDC6-479A-A2C2-63181B39A9B2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CAE02769-5F13-4FD4-980C-657A464B657E}" type="pres">
      <dgm:prSet presAssocID="{C90687B8-EDC6-479A-A2C2-63181B39A9B2}" presName="connTx" presStyleLbl="parChTrans1D3" presStyleIdx="3" presStyleCnt="4"/>
      <dgm:spPr/>
      <dgm:t>
        <a:bodyPr/>
        <a:lstStyle/>
        <a:p>
          <a:endParaRPr lang="en-US"/>
        </a:p>
      </dgm:t>
    </dgm:pt>
    <dgm:pt modelId="{5295BEF4-CC49-4417-95F5-0B2E0BED9371}" type="pres">
      <dgm:prSet presAssocID="{22590F93-6CC5-46EF-A031-3BBEFD4EA939}" presName="root2" presStyleCnt="0"/>
      <dgm:spPr/>
    </dgm:pt>
    <dgm:pt modelId="{2C1C5129-1D08-482F-89C5-E4E9298596E0}" type="pres">
      <dgm:prSet presAssocID="{22590F93-6CC5-46EF-A031-3BBEFD4EA939}" presName="LevelTwoTextNode" presStyleLbl="node3" presStyleIdx="3" presStyleCnt="4" custScaleX="137550" custLinFactNeighborX="-502" custLinFactNeighborY="-166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B1CF0D-A04C-4A18-A12D-645562366338}" type="pres">
      <dgm:prSet presAssocID="{22590F93-6CC5-46EF-A031-3BBEFD4EA939}" presName="level3hierChild" presStyleCnt="0"/>
      <dgm:spPr/>
    </dgm:pt>
  </dgm:ptLst>
  <dgm:cxnLst>
    <dgm:cxn modelId="{961E8F1B-4BAB-4287-87F4-473279BD8E6B}" type="presOf" srcId="{3D4071CE-6A9C-4067-8247-659251C2234A}" destId="{C70CCE4D-2B6C-4EE9-9E39-F320C2E0A6B6}" srcOrd="0" destOrd="0" presId="urn:microsoft.com/office/officeart/2005/8/layout/hierarchy2"/>
    <dgm:cxn modelId="{B4ED05A1-DFD5-420B-8A6F-221228D65BA6}" type="presOf" srcId="{9B7223DB-C0A5-4388-A4CA-DD917CAEE3E9}" destId="{D81E18A1-EA20-408A-AA8E-9A758D1306DC}" srcOrd="0" destOrd="0" presId="urn:microsoft.com/office/officeart/2005/8/layout/hierarchy2"/>
    <dgm:cxn modelId="{F364B866-B5AB-453A-973B-470B14AE42BA}" srcId="{2EC6BC71-2D6B-43A6-94C6-93BD8DCE5EE9}" destId="{985F838C-AF75-4F04-85A6-E7643A2A77D0}" srcOrd="0" destOrd="0" parTransId="{E833948B-8B78-4925-838B-F6D96B99FA22}" sibTransId="{D2A5B4A8-6C46-48E1-9130-3ED045C7E724}"/>
    <dgm:cxn modelId="{48AF417A-3454-4BDF-9139-75FCF8720E1C}" type="presOf" srcId="{467ADC03-C9C7-48C2-B62D-8936B093D262}" destId="{D1188A61-1555-4957-985F-3B8729670A10}" srcOrd="0" destOrd="0" presId="urn:microsoft.com/office/officeart/2005/8/layout/hierarchy2"/>
    <dgm:cxn modelId="{E46B26B8-232C-4BE6-AC0E-164117AB909E}" type="presOf" srcId="{9EC69CEF-6F11-46C9-BB23-0923E5B7F963}" destId="{1C1B693E-C175-4B52-862C-66A8E81C6827}" srcOrd="1" destOrd="0" presId="urn:microsoft.com/office/officeart/2005/8/layout/hierarchy2"/>
    <dgm:cxn modelId="{BD14AB13-1894-4A00-8A22-CFF6AE087DF9}" type="presOf" srcId="{BF364ECD-A209-4D95-ADBF-FBEA21821040}" destId="{3D4A6F43-93AC-4D15-ACC2-A41FE1A4C5A0}" srcOrd="0" destOrd="0" presId="urn:microsoft.com/office/officeart/2005/8/layout/hierarchy2"/>
    <dgm:cxn modelId="{EDFC7E9C-152E-4A18-9744-01DD474E006E}" srcId="{985F838C-AF75-4F04-85A6-E7643A2A77D0}" destId="{9B7223DB-C0A5-4388-A4CA-DD917CAEE3E9}" srcOrd="0" destOrd="0" parTransId="{9EC69CEF-6F11-46C9-BB23-0923E5B7F963}" sibTransId="{1F2172F8-1212-4A1A-92CD-50D997A4EA1A}"/>
    <dgm:cxn modelId="{398D4809-E6FD-4DB1-8C94-EEEF56BA61F2}" srcId="{467ADC03-C9C7-48C2-B62D-8936B093D262}" destId="{22590F93-6CC5-46EF-A031-3BBEFD4EA939}" srcOrd="1" destOrd="0" parTransId="{C90687B8-EDC6-479A-A2C2-63181B39A9B2}" sibTransId="{0424405C-EB90-4288-BFF1-9735531CA326}"/>
    <dgm:cxn modelId="{F9E981AF-A34E-46B2-A3A3-550CCCB1156B}" type="presOf" srcId="{486BED8F-977F-43B9-BA00-2778181F020C}" destId="{3A8DDF64-269F-4B43-95E1-51E0CB2FCF42}" srcOrd="0" destOrd="0" presId="urn:microsoft.com/office/officeart/2005/8/layout/hierarchy2"/>
    <dgm:cxn modelId="{B853380D-E3A2-48F3-94B6-115E52A5E178}" type="presOf" srcId="{2EC6BC71-2D6B-43A6-94C6-93BD8DCE5EE9}" destId="{8CD34CC4-E052-43A5-A0FE-594CC2D94C6E}" srcOrd="0" destOrd="0" presId="urn:microsoft.com/office/officeart/2005/8/layout/hierarchy2"/>
    <dgm:cxn modelId="{10CF0DBC-49A0-4B63-990E-90D8104FE9C2}" type="presOf" srcId="{41B07AB7-F4D7-40E6-8889-0DAF6088DF24}" destId="{4A9807EF-D5B1-48B4-B915-2D142E169045}" srcOrd="0" destOrd="0" presId="urn:microsoft.com/office/officeart/2005/8/layout/hierarchy2"/>
    <dgm:cxn modelId="{24E9BE42-990F-4CDF-B501-96523DAEA5A4}" type="presOf" srcId="{5B94CBD0-9DDD-4F10-A6F3-B606A27A7AB8}" destId="{0C67FA02-5D2D-49C1-9425-2143393E4E01}" srcOrd="1" destOrd="0" presId="urn:microsoft.com/office/officeart/2005/8/layout/hierarchy2"/>
    <dgm:cxn modelId="{FC270571-E1F3-4970-AC2E-C7208A72AFC8}" type="presOf" srcId="{22590F93-6CC5-46EF-A031-3BBEFD4EA939}" destId="{2C1C5129-1D08-482F-89C5-E4E9298596E0}" srcOrd="0" destOrd="0" presId="urn:microsoft.com/office/officeart/2005/8/layout/hierarchy2"/>
    <dgm:cxn modelId="{36B56897-CC8C-4C96-AFE8-075D7C1D5750}" type="presOf" srcId="{C90687B8-EDC6-479A-A2C2-63181B39A9B2}" destId="{AEBD83BF-15DC-4E67-8870-401C273C97AC}" srcOrd="0" destOrd="0" presId="urn:microsoft.com/office/officeart/2005/8/layout/hierarchy2"/>
    <dgm:cxn modelId="{FD786C8E-C5FC-42F5-A416-0C5DE8FF5BA8}" srcId="{3D4071CE-6A9C-4067-8247-659251C2234A}" destId="{486BED8F-977F-43B9-BA00-2778181F020C}" srcOrd="1" destOrd="0" parTransId="{5F7B912F-16D3-4BEB-BA34-8E4E55DEE761}" sibTransId="{003D14E5-E526-4C30-A8A0-5F0012C6E75B}"/>
    <dgm:cxn modelId="{42F2595D-A229-458C-81A4-B046EB6A6050}" type="presOf" srcId="{739B6876-380E-47EA-A598-192070F51A2C}" destId="{506C075B-ACB9-4029-A692-BD8D1219F840}" srcOrd="1" destOrd="0" presId="urn:microsoft.com/office/officeart/2005/8/layout/hierarchy2"/>
    <dgm:cxn modelId="{C3112E1B-4327-4DFB-AF0A-5B06D905D331}" type="presOf" srcId="{C90687B8-EDC6-479A-A2C2-63181B39A9B2}" destId="{CAE02769-5F13-4FD4-980C-657A464B657E}" srcOrd="1" destOrd="0" presId="urn:microsoft.com/office/officeart/2005/8/layout/hierarchy2"/>
    <dgm:cxn modelId="{AFB5598E-1B19-46BE-A494-869251078DAB}" srcId="{3D4071CE-6A9C-4067-8247-659251C2234A}" destId="{BF364ECD-A209-4D95-ADBF-FBEA21821040}" srcOrd="2" destOrd="0" parTransId="{5B94CBD0-9DDD-4F10-A6F3-B606A27A7AB8}" sibTransId="{CF4B79EC-F286-4CC1-800F-08D202EB0E53}"/>
    <dgm:cxn modelId="{02CD5EF2-0242-4FE1-9FFC-760BE15F1A3B}" type="presOf" srcId="{985F838C-AF75-4F04-85A6-E7643A2A77D0}" destId="{60A8C84B-2620-4542-8D57-71BDA563B75E}" srcOrd="0" destOrd="0" presId="urn:microsoft.com/office/officeart/2005/8/layout/hierarchy2"/>
    <dgm:cxn modelId="{B21B3A7A-94C1-4C2B-9D9A-0E6AC8DBE5D7}" type="presOf" srcId="{E833948B-8B78-4925-838B-F6D96B99FA22}" destId="{CDC2E7BB-B1F3-4CD3-8C99-B36991598FA8}" srcOrd="0" destOrd="0" presId="urn:microsoft.com/office/officeart/2005/8/layout/hierarchy2"/>
    <dgm:cxn modelId="{6C3076C1-5E9F-4F86-B87C-9A0D9E51498B}" type="presOf" srcId="{5F7B912F-16D3-4BEB-BA34-8E4E55DEE761}" destId="{505BDAD8-0E80-4699-B876-8D346218A5A7}" srcOrd="1" destOrd="0" presId="urn:microsoft.com/office/officeart/2005/8/layout/hierarchy2"/>
    <dgm:cxn modelId="{2D79BB20-7384-4C00-8808-B44BE85D9517}" type="presOf" srcId="{DB9C7EEF-5371-4D8D-B5E0-7528F2480EA3}" destId="{D146152F-95D4-40F8-8B4F-DF8F023E60E4}" srcOrd="0" destOrd="0" presId="urn:microsoft.com/office/officeart/2005/8/layout/hierarchy2"/>
    <dgm:cxn modelId="{1A20B0D1-C76C-4E53-8E61-140B4EDA4BBF}" type="presOf" srcId="{DB9C7EEF-5371-4D8D-B5E0-7528F2480EA3}" destId="{D3EF01E9-B7C9-49A8-97A4-B8C14E66457D}" srcOrd="1" destOrd="0" presId="urn:microsoft.com/office/officeart/2005/8/layout/hierarchy2"/>
    <dgm:cxn modelId="{CC0784B3-1E2B-41CC-B83D-E63BD8A0146B}" type="presOf" srcId="{7FE5095E-E800-481B-B156-3C60FE7C1446}" destId="{A0637A6B-937A-4DDB-A4D4-9455E9AF970B}" srcOrd="1" destOrd="0" presId="urn:microsoft.com/office/officeart/2005/8/layout/hierarchy2"/>
    <dgm:cxn modelId="{0BACA4A7-0719-4FE4-B1F9-C9DEEA0FFF80}" type="presOf" srcId="{46478C8D-7173-47C0-A2FC-7D5CE3404F14}" destId="{57865EEF-3D8B-47B5-9070-5EE12BF7B97B}" srcOrd="0" destOrd="0" presId="urn:microsoft.com/office/officeart/2005/8/layout/hierarchy2"/>
    <dgm:cxn modelId="{00C1F4DD-23CB-4AA7-9E3E-DF098D205E35}" type="presOf" srcId="{28E8CC14-5309-4785-A057-7651B6FA198B}" destId="{5CF4C3BB-0362-4832-B443-080C864687D0}" srcOrd="1" destOrd="0" presId="urn:microsoft.com/office/officeart/2005/8/layout/hierarchy2"/>
    <dgm:cxn modelId="{805F90D0-EACE-4591-90B7-FA36549E77F0}" type="presOf" srcId="{6B98D184-E45F-49EA-807F-3DB91BDD1209}" destId="{A9907C7C-1C4C-4A71-97F5-49279B0C813F}" srcOrd="0" destOrd="0" presId="urn:microsoft.com/office/officeart/2005/8/layout/hierarchy2"/>
    <dgm:cxn modelId="{5E2AF966-BA9D-4343-A80A-170F45129BE2}" type="presOf" srcId="{E833948B-8B78-4925-838B-F6D96B99FA22}" destId="{772EE846-EAB0-4B93-B23E-FFBDC245E737}" srcOrd="1" destOrd="0" presId="urn:microsoft.com/office/officeart/2005/8/layout/hierarchy2"/>
    <dgm:cxn modelId="{84ED0E03-4E4A-4EA9-A6E9-3276B061E5E3}" srcId="{46478C8D-7173-47C0-A2FC-7D5CE3404F14}" destId="{2EC6BC71-2D6B-43A6-94C6-93BD8DCE5EE9}" srcOrd="0" destOrd="0" parTransId="{34ADE1B2-7A80-4C98-AEEE-2D655305A244}" sibTransId="{858F6B1F-31C6-47F2-A3A1-F0DE10644F77}"/>
    <dgm:cxn modelId="{BAD68135-E20D-4CB5-844E-3B32CF9741D3}" type="presOf" srcId="{8865AB89-2F5C-4337-BDE9-01BFE1B66935}" destId="{12816F47-8186-459F-8C71-8B455D25B514}" srcOrd="0" destOrd="0" presId="urn:microsoft.com/office/officeart/2005/8/layout/hierarchy2"/>
    <dgm:cxn modelId="{AD5F8DFD-F157-4A28-B705-3B71A5A81B79}" srcId="{8865AB89-2F5C-4337-BDE9-01BFE1B66935}" destId="{3D4071CE-6A9C-4067-8247-659251C2234A}" srcOrd="0" destOrd="0" parTransId="{7FE5095E-E800-481B-B156-3C60FE7C1446}" sibTransId="{7237F1D4-3AB4-4FBE-97F7-8BB9ECEB9A9E}"/>
    <dgm:cxn modelId="{3C947A1E-A0BE-4BB8-81CE-F57E1FF47567}" srcId="{2EC6BC71-2D6B-43A6-94C6-93BD8DCE5EE9}" destId="{8865AB89-2F5C-4337-BDE9-01BFE1B66935}" srcOrd="1" destOrd="0" parTransId="{6B98D184-E45F-49EA-807F-3DB91BDD1209}" sibTransId="{DFE498AD-3412-4F34-9D70-2AB27F8B33F9}"/>
    <dgm:cxn modelId="{8DB361A4-A85F-443C-B89A-7F27333489DF}" type="presOf" srcId="{28E8CC14-5309-4785-A057-7651B6FA198B}" destId="{9C0964C3-C13F-4C65-9379-3C350167CE65}" srcOrd="0" destOrd="0" presId="urn:microsoft.com/office/officeart/2005/8/layout/hierarchy2"/>
    <dgm:cxn modelId="{5E7201ED-4879-4AB1-AA83-962F54B36CFF}" srcId="{467ADC03-C9C7-48C2-B62D-8936B093D262}" destId="{348FAEC9-CCF9-4616-A41B-E3042EE0F3C3}" srcOrd="0" destOrd="0" parTransId="{739B6876-380E-47EA-A598-192070F51A2C}" sibTransId="{F3BC905B-4539-4E27-A16F-C67D5D47637F}"/>
    <dgm:cxn modelId="{07BC98F2-E7BD-4E5D-AA40-E045C7204461}" srcId="{3D4071CE-6A9C-4067-8247-659251C2234A}" destId="{41B07AB7-F4D7-40E6-8889-0DAF6088DF24}" srcOrd="0" destOrd="0" parTransId="{28E8CC14-5309-4785-A057-7651B6FA198B}" sibTransId="{177EB2EB-6771-463C-AC8D-21B9B043DAA3}"/>
    <dgm:cxn modelId="{8D27DA8B-CE90-4D20-AD55-8DA972D3BB2B}" type="presOf" srcId="{7FE5095E-E800-481B-B156-3C60FE7C1446}" destId="{8F8F8C36-66DA-44D9-9853-91386DDF4998}" srcOrd="0" destOrd="0" presId="urn:microsoft.com/office/officeart/2005/8/layout/hierarchy2"/>
    <dgm:cxn modelId="{774AB799-4BB0-46C7-B95D-5A0043334FB0}" type="presOf" srcId="{6B98D184-E45F-49EA-807F-3DB91BDD1209}" destId="{1C32110C-6113-420B-921D-0492BE6E611F}" srcOrd="1" destOrd="0" presId="urn:microsoft.com/office/officeart/2005/8/layout/hierarchy2"/>
    <dgm:cxn modelId="{E6722B05-4B4B-4B9F-B4D9-211D278E7B4B}" srcId="{2EC6BC71-2D6B-43A6-94C6-93BD8DCE5EE9}" destId="{467ADC03-C9C7-48C2-B62D-8936B093D262}" srcOrd="2" destOrd="0" parTransId="{DB9C7EEF-5371-4D8D-B5E0-7528F2480EA3}" sibTransId="{90CF3BE6-6D6A-4123-A95D-2E6F5B3A759B}"/>
    <dgm:cxn modelId="{272A6824-7F00-44FE-A413-C7F6A0ED7CED}" type="presOf" srcId="{5B94CBD0-9DDD-4F10-A6F3-B606A27A7AB8}" destId="{2033485B-06C6-43D4-9BAD-D0170AD5F741}" srcOrd="0" destOrd="0" presId="urn:microsoft.com/office/officeart/2005/8/layout/hierarchy2"/>
    <dgm:cxn modelId="{3A9C58CF-5350-4F5D-9174-0DA30297D4DF}" type="presOf" srcId="{9EC69CEF-6F11-46C9-BB23-0923E5B7F963}" destId="{85F49552-5028-480C-81D2-FD8E0EE9B268}" srcOrd="0" destOrd="0" presId="urn:microsoft.com/office/officeart/2005/8/layout/hierarchy2"/>
    <dgm:cxn modelId="{8AF66D00-734B-40AE-BECD-5C177D8E0DC3}" type="presOf" srcId="{348FAEC9-CCF9-4616-A41B-E3042EE0F3C3}" destId="{37E05836-7DB0-493F-8910-D508B7EBEFE6}" srcOrd="0" destOrd="0" presId="urn:microsoft.com/office/officeart/2005/8/layout/hierarchy2"/>
    <dgm:cxn modelId="{D36A5B7F-FCEE-4DFE-87A5-E3FBB85FB320}" type="presOf" srcId="{5F7B912F-16D3-4BEB-BA34-8E4E55DEE761}" destId="{4D20DFA2-976D-4BC2-9A29-3EA7F80C7747}" srcOrd="0" destOrd="0" presId="urn:microsoft.com/office/officeart/2005/8/layout/hierarchy2"/>
    <dgm:cxn modelId="{21414BF3-934D-4AB4-B049-DA54A113192C}" type="presOf" srcId="{739B6876-380E-47EA-A598-192070F51A2C}" destId="{C57E4277-2A80-4755-9E4E-233209AEC374}" srcOrd="0" destOrd="0" presId="urn:microsoft.com/office/officeart/2005/8/layout/hierarchy2"/>
    <dgm:cxn modelId="{55AAD3AC-0F82-4964-99D2-48F338ED5C54}" type="presParOf" srcId="{57865EEF-3D8B-47B5-9070-5EE12BF7B97B}" destId="{353F1E0D-48F1-464A-AE7A-5D6E8A88E78D}" srcOrd="0" destOrd="0" presId="urn:microsoft.com/office/officeart/2005/8/layout/hierarchy2"/>
    <dgm:cxn modelId="{E873C49D-C813-42BD-940C-AAFFD0FE6D8E}" type="presParOf" srcId="{353F1E0D-48F1-464A-AE7A-5D6E8A88E78D}" destId="{8CD34CC4-E052-43A5-A0FE-594CC2D94C6E}" srcOrd="0" destOrd="0" presId="urn:microsoft.com/office/officeart/2005/8/layout/hierarchy2"/>
    <dgm:cxn modelId="{0056721D-A74A-4A72-BD1C-46BD623FBCFD}" type="presParOf" srcId="{353F1E0D-48F1-464A-AE7A-5D6E8A88E78D}" destId="{D544C1BF-2ED1-4420-BAB5-DA941E211D87}" srcOrd="1" destOrd="0" presId="urn:microsoft.com/office/officeart/2005/8/layout/hierarchy2"/>
    <dgm:cxn modelId="{E2A0E669-D8DF-456F-939E-FF3377488A40}" type="presParOf" srcId="{D544C1BF-2ED1-4420-BAB5-DA941E211D87}" destId="{CDC2E7BB-B1F3-4CD3-8C99-B36991598FA8}" srcOrd="0" destOrd="0" presId="urn:microsoft.com/office/officeart/2005/8/layout/hierarchy2"/>
    <dgm:cxn modelId="{01818BE0-ADEB-4975-B7E7-2FE5587F6ED1}" type="presParOf" srcId="{CDC2E7BB-B1F3-4CD3-8C99-B36991598FA8}" destId="{772EE846-EAB0-4B93-B23E-FFBDC245E737}" srcOrd="0" destOrd="0" presId="urn:microsoft.com/office/officeart/2005/8/layout/hierarchy2"/>
    <dgm:cxn modelId="{8F7FB4DF-8005-4978-A14B-95ED164368C8}" type="presParOf" srcId="{D544C1BF-2ED1-4420-BAB5-DA941E211D87}" destId="{B2E0D41A-8952-4EF0-86D4-3543CC67E377}" srcOrd="1" destOrd="0" presId="urn:microsoft.com/office/officeart/2005/8/layout/hierarchy2"/>
    <dgm:cxn modelId="{09EE985E-B1B8-4A1B-A962-91BBE10E873B}" type="presParOf" srcId="{B2E0D41A-8952-4EF0-86D4-3543CC67E377}" destId="{60A8C84B-2620-4542-8D57-71BDA563B75E}" srcOrd="0" destOrd="0" presId="urn:microsoft.com/office/officeart/2005/8/layout/hierarchy2"/>
    <dgm:cxn modelId="{28CD4047-E90B-4A57-9608-48932AA999E1}" type="presParOf" srcId="{B2E0D41A-8952-4EF0-86D4-3543CC67E377}" destId="{BA65D0C8-E27D-43F3-BA46-67B90444D53D}" srcOrd="1" destOrd="0" presId="urn:microsoft.com/office/officeart/2005/8/layout/hierarchy2"/>
    <dgm:cxn modelId="{CD73B795-78CE-4D35-8C84-D2273AC06B48}" type="presParOf" srcId="{BA65D0C8-E27D-43F3-BA46-67B90444D53D}" destId="{85F49552-5028-480C-81D2-FD8E0EE9B268}" srcOrd="0" destOrd="0" presId="urn:microsoft.com/office/officeart/2005/8/layout/hierarchy2"/>
    <dgm:cxn modelId="{261E1A77-A0C9-4EF1-A3D2-04AF84B96394}" type="presParOf" srcId="{85F49552-5028-480C-81D2-FD8E0EE9B268}" destId="{1C1B693E-C175-4B52-862C-66A8E81C6827}" srcOrd="0" destOrd="0" presId="urn:microsoft.com/office/officeart/2005/8/layout/hierarchy2"/>
    <dgm:cxn modelId="{3F907164-6DB8-493D-9589-3C888F6FDB13}" type="presParOf" srcId="{BA65D0C8-E27D-43F3-BA46-67B90444D53D}" destId="{4A494896-BBF9-4948-8234-7738AE7CBABE}" srcOrd="1" destOrd="0" presId="urn:microsoft.com/office/officeart/2005/8/layout/hierarchy2"/>
    <dgm:cxn modelId="{70559AC0-74F5-4E95-B557-395B82E41D7A}" type="presParOf" srcId="{4A494896-BBF9-4948-8234-7738AE7CBABE}" destId="{D81E18A1-EA20-408A-AA8E-9A758D1306DC}" srcOrd="0" destOrd="0" presId="urn:microsoft.com/office/officeart/2005/8/layout/hierarchy2"/>
    <dgm:cxn modelId="{28154DB7-B4DB-4E10-A824-DC65A624A5AA}" type="presParOf" srcId="{4A494896-BBF9-4948-8234-7738AE7CBABE}" destId="{DEE294EC-47AC-4443-B42C-1095E968F026}" srcOrd="1" destOrd="0" presId="urn:microsoft.com/office/officeart/2005/8/layout/hierarchy2"/>
    <dgm:cxn modelId="{671860C8-CF4F-46F4-A58B-847C394192FE}" type="presParOf" srcId="{D544C1BF-2ED1-4420-BAB5-DA941E211D87}" destId="{A9907C7C-1C4C-4A71-97F5-49279B0C813F}" srcOrd="2" destOrd="0" presId="urn:microsoft.com/office/officeart/2005/8/layout/hierarchy2"/>
    <dgm:cxn modelId="{6301345D-E5EB-4D7A-B12F-9823E344B6B2}" type="presParOf" srcId="{A9907C7C-1C4C-4A71-97F5-49279B0C813F}" destId="{1C32110C-6113-420B-921D-0492BE6E611F}" srcOrd="0" destOrd="0" presId="urn:microsoft.com/office/officeart/2005/8/layout/hierarchy2"/>
    <dgm:cxn modelId="{1E355F34-911A-41F7-8799-DCDCCF3C5075}" type="presParOf" srcId="{D544C1BF-2ED1-4420-BAB5-DA941E211D87}" destId="{D637BDE6-6490-41E8-A4CB-0976EA0D739F}" srcOrd="3" destOrd="0" presId="urn:microsoft.com/office/officeart/2005/8/layout/hierarchy2"/>
    <dgm:cxn modelId="{4DFC588F-60CF-461A-BE60-2926CBDD2AB9}" type="presParOf" srcId="{D637BDE6-6490-41E8-A4CB-0976EA0D739F}" destId="{12816F47-8186-459F-8C71-8B455D25B514}" srcOrd="0" destOrd="0" presId="urn:microsoft.com/office/officeart/2005/8/layout/hierarchy2"/>
    <dgm:cxn modelId="{E892F1C3-CB72-4D76-83AE-39673755D1B2}" type="presParOf" srcId="{D637BDE6-6490-41E8-A4CB-0976EA0D739F}" destId="{876BC9C8-3CDD-477E-8FC3-3D937E8C15FC}" srcOrd="1" destOrd="0" presId="urn:microsoft.com/office/officeart/2005/8/layout/hierarchy2"/>
    <dgm:cxn modelId="{F5207ED8-28B9-4B1A-ACBB-059E0363AF52}" type="presParOf" srcId="{876BC9C8-3CDD-477E-8FC3-3D937E8C15FC}" destId="{8F8F8C36-66DA-44D9-9853-91386DDF4998}" srcOrd="0" destOrd="0" presId="urn:microsoft.com/office/officeart/2005/8/layout/hierarchy2"/>
    <dgm:cxn modelId="{C0132810-1D98-465C-827A-CE719ADD2762}" type="presParOf" srcId="{8F8F8C36-66DA-44D9-9853-91386DDF4998}" destId="{A0637A6B-937A-4DDB-A4D4-9455E9AF970B}" srcOrd="0" destOrd="0" presId="urn:microsoft.com/office/officeart/2005/8/layout/hierarchy2"/>
    <dgm:cxn modelId="{A273C810-E917-4C86-A26E-F51D880644F8}" type="presParOf" srcId="{876BC9C8-3CDD-477E-8FC3-3D937E8C15FC}" destId="{D75D6E27-1E88-474D-87E9-6A419697AFF7}" srcOrd="1" destOrd="0" presId="urn:microsoft.com/office/officeart/2005/8/layout/hierarchy2"/>
    <dgm:cxn modelId="{9C8EA848-03AC-40FB-B819-639A715F068B}" type="presParOf" srcId="{D75D6E27-1E88-474D-87E9-6A419697AFF7}" destId="{C70CCE4D-2B6C-4EE9-9E39-F320C2E0A6B6}" srcOrd="0" destOrd="0" presId="urn:microsoft.com/office/officeart/2005/8/layout/hierarchy2"/>
    <dgm:cxn modelId="{0259425C-4007-417A-BE48-76371DE657D8}" type="presParOf" srcId="{D75D6E27-1E88-474D-87E9-6A419697AFF7}" destId="{F300EB13-E598-474C-A918-4748F23F5AE0}" srcOrd="1" destOrd="0" presId="urn:microsoft.com/office/officeart/2005/8/layout/hierarchy2"/>
    <dgm:cxn modelId="{EBE7045E-73B7-4D1E-BC8A-25D14EA14779}" type="presParOf" srcId="{F300EB13-E598-474C-A918-4748F23F5AE0}" destId="{9C0964C3-C13F-4C65-9379-3C350167CE65}" srcOrd="0" destOrd="0" presId="urn:microsoft.com/office/officeart/2005/8/layout/hierarchy2"/>
    <dgm:cxn modelId="{69AA78E0-3227-4756-8BF8-79751813D9B3}" type="presParOf" srcId="{9C0964C3-C13F-4C65-9379-3C350167CE65}" destId="{5CF4C3BB-0362-4832-B443-080C864687D0}" srcOrd="0" destOrd="0" presId="urn:microsoft.com/office/officeart/2005/8/layout/hierarchy2"/>
    <dgm:cxn modelId="{AAACF419-A0B5-4C79-9C4D-63F1DADD55EC}" type="presParOf" srcId="{F300EB13-E598-474C-A918-4748F23F5AE0}" destId="{5B83D7D1-FA9B-43AD-8615-A8E4998C1B1C}" srcOrd="1" destOrd="0" presId="urn:microsoft.com/office/officeart/2005/8/layout/hierarchy2"/>
    <dgm:cxn modelId="{CDF9F200-CE3C-4443-B949-5B7EB081B0B5}" type="presParOf" srcId="{5B83D7D1-FA9B-43AD-8615-A8E4998C1B1C}" destId="{4A9807EF-D5B1-48B4-B915-2D142E169045}" srcOrd="0" destOrd="0" presId="urn:microsoft.com/office/officeart/2005/8/layout/hierarchy2"/>
    <dgm:cxn modelId="{0BF9A0FF-40E7-4412-9DF9-B2FF5B0DDF50}" type="presParOf" srcId="{5B83D7D1-FA9B-43AD-8615-A8E4998C1B1C}" destId="{838098AD-9FB0-4BF6-97CE-5DC5233099A3}" srcOrd="1" destOrd="0" presId="urn:microsoft.com/office/officeart/2005/8/layout/hierarchy2"/>
    <dgm:cxn modelId="{3ABFA97F-964D-474D-94DA-C4A3EAC63EB4}" type="presParOf" srcId="{F300EB13-E598-474C-A918-4748F23F5AE0}" destId="{4D20DFA2-976D-4BC2-9A29-3EA7F80C7747}" srcOrd="2" destOrd="0" presId="urn:microsoft.com/office/officeart/2005/8/layout/hierarchy2"/>
    <dgm:cxn modelId="{9A34E34A-5E4C-4EE3-AD59-189FA5F8F0EE}" type="presParOf" srcId="{4D20DFA2-976D-4BC2-9A29-3EA7F80C7747}" destId="{505BDAD8-0E80-4699-B876-8D346218A5A7}" srcOrd="0" destOrd="0" presId="urn:microsoft.com/office/officeart/2005/8/layout/hierarchy2"/>
    <dgm:cxn modelId="{A3D5730E-40C5-43AE-8AC4-2847D79CEB16}" type="presParOf" srcId="{F300EB13-E598-474C-A918-4748F23F5AE0}" destId="{D1F49B6B-F610-49A7-9296-935FD352509D}" srcOrd="3" destOrd="0" presId="urn:microsoft.com/office/officeart/2005/8/layout/hierarchy2"/>
    <dgm:cxn modelId="{B6242E5F-6BE0-44B3-B6BC-51FC0054AE9E}" type="presParOf" srcId="{D1F49B6B-F610-49A7-9296-935FD352509D}" destId="{3A8DDF64-269F-4B43-95E1-51E0CB2FCF42}" srcOrd="0" destOrd="0" presId="urn:microsoft.com/office/officeart/2005/8/layout/hierarchy2"/>
    <dgm:cxn modelId="{97CA2827-E175-4D91-9F27-E4FAAE3CAB20}" type="presParOf" srcId="{D1F49B6B-F610-49A7-9296-935FD352509D}" destId="{E2E29867-82E1-4CCE-AC08-5F4F8C5492CE}" srcOrd="1" destOrd="0" presId="urn:microsoft.com/office/officeart/2005/8/layout/hierarchy2"/>
    <dgm:cxn modelId="{75A35616-E452-43C2-B29E-8B4FDACC9CE7}" type="presParOf" srcId="{F300EB13-E598-474C-A918-4748F23F5AE0}" destId="{2033485B-06C6-43D4-9BAD-D0170AD5F741}" srcOrd="4" destOrd="0" presId="urn:microsoft.com/office/officeart/2005/8/layout/hierarchy2"/>
    <dgm:cxn modelId="{B69DD353-0BF1-4F7B-9196-20ACD7853C41}" type="presParOf" srcId="{2033485B-06C6-43D4-9BAD-D0170AD5F741}" destId="{0C67FA02-5D2D-49C1-9425-2143393E4E01}" srcOrd="0" destOrd="0" presId="urn:microsoft.com/office/officeart/2005/8/layout/hierarchy2"/>
    <dgm:cxn modelId="{970275D2-61C3-4C53-9101-3B8E6E0F549B}" type="presParOf" srcId="{F300EB13-E598-474C-A918-4748F23F5AE0}" destId="{E9E2C0C3-DCC7-44D7-907B-A414EE307E1F}" srcOrd="5" destOrd="0" presId="urn:microsoft.com/office/officeart/2005/8/layout/hierarchy2"/>
    <dgm:cxn modelId="{E2E8B9C8-6C43-4470-B15A-B02C655A91F5}" type="presParOf" srcId="{E9E2C0C3-DCC7-44D7-907B-A414EE307E1F}" destId="{3D4A6F43-93AC-4D15-ACC2-A41FE1A4C5A0}" srcOrd="0" destOrd="0" presId="urn:microsoft.com/office/officeart/2005/8/layout/hierarchy2"/>
    <dgm:cxn modelId="{8E14642E-39E6-4F30-B9ED-5857952F256F}" type="presParOf" srcId="{E9E2C0C3-DCC7-44D7-907B-A414EE307E1F}" destId="{D2FDEEB5-8F79-4E2B-9A48-154A768E7627}" srcOrd="1" destOrd="0" presId="urn:microsoft.com/office/officeart/2005/8/layout/hierarchy2"/>
    <dgm:cxn modelId="{55A78787-4DF2-465F-8985-5A95156194E9}" type="presParOf" srcId="{D544C1BF-2ED1-4420-BAB5-DA941E211D87}" destId="{D146152F-95D4-40F8-8B4F-DF8F023E60E4}" srcOrd="4" destOrd="0" presId="urn:microsoft.com/office/officeart/2005/8/layout/hierarchy2"/>
    <dgm:cxn modelId="{B40CB89C-B328-486B-BC55-EE2F8473CC17}" type="presParOf" srcId="{D146152F-95D4-40F8-8B4F-DF8F023E60E4}" destId="{D3EF01E9-B7C9-49A8-97A4-B8C14E66457D}" srcOrd="0" destOrd="0" presId="urn:microsoft.com/office/officeart/2005/8/layout/hierarchy2"/>
    <dgm:cxn modelId="{C0733BBA-51CD-49E0-9F58-936CFE2758D6}" type="presParOf" srcId="{D544C1BF-2ED1-4420-BAB5-DA941E211D87}" destId="{79288C4E-0999-4357-9242-BACEE8C42E2A}" srcOrd="5" destOrd="0" presId="urn:microsoft.com/office/officeart/2005/8/layout/hierarchy2"/>
    <dgm:cxn modelId="{52861F72-1BE2-40DA-B055-6ECCAA950988}" type="presParOf" srcId="{79288C4E-0999-4357-9242-BACEE8C42E2A}" destId="{D1188A61-1555-4957-985F-3B8729670A10}" srcOrd="0" destOrd="0" presId="urn:microsoft.com/office/officeart/2005/8/layout/hierarchy2"/>
    <dgm:cxn modelId="{F2901FDC-072B-4911-B16B-483A4F1F77F1}" type="presParOf" srcId="{79288C4E-0999-4357-9242-BACEE8C42E2A}" destId="{A13BA914-F3FC-451E-BE66-CC38566562A5}" srcOrd="1" destOrd="0" presId="urn:microsoft.com/office/officeart/2005/8/layout/hierarchy2"/>
    <dgm:cxn modelId="{B668EE45-7953-48A0-82CF-580E338E4BC5}" type="presParOf" srcId="{A13BA914-F3FC-451E-BE66-CC38566562A5}" destId="{C57E4277-2A80-4755-9E4E-233209AEC374}" srcOrd="0" destOrd="0" presId="urn:microsoft.com/office/officeart/2005/8/layout/hierarchy2"/>
    <dgm:cxn modelId="{806C4122-C3DD-4F6A-8672-B5BE6AAAAF5E}" type="presParOf" srcId="{C57E4277-2A80-4755-9E4E-233209AEC374}" destId="{506C075B-ACB9-4029-A692-BD8D1219F840}" srcOrd="0" destOrd="0" presId="urn:microsoft.com/office/officeart/2005/8/layout/hierarchy2"/>
    <dgm:cxn modelId="{3ABD8196-B3B2-47FA-BAC6-972C6FD8A360}" type="presParOf" srcId="{A13BA914-F3FC-451E-BE66-CC38566562A5}" destId="{D4376827-EF50-4662-9428-D9DCF8FA361C}" srcOrd="1" destOrd="0" presId="urn:microsoft.com/office/officeart/2005/8/layout/hierarchy2"/>
    <dgm:cxn modelId="{9CB63A4D-D290-4F21-941A-CC510ED67932}" type="presParOf" srcId="{D4376827-EF50-4662-9428-D9DCF8FA361C}" destId="{37E05836-7DB0-493F-8910-D508B7EBEFE6}" srcOrd="0" destOrd="0" presId="urn:microsoft.com/office/officeart/2005/8/layout/hierarchy2"/>
    <dgm:cxn modelId="{E8BA9072-C8F5-4445-9E7A-01ECAD3A3EA6}" type="presParOf" srcId="{D4376827-EF50-4662-9428-D9DCF8FA361C}" destId="{D009BAF1-58D1-4D9A-BAB3-9A0C2E8BC12B}" srcOrd="1" destOrd="0" presId="urn:microsoft.com/office/officeart/2005/8/layout/hierarchy2"/>
    <dgm:cxn modelId="{206E0CDD-1707-4422-A7A2-5BD653650424}" type="presParOf" srcId="{A13BA914-F3FC-451E-BE66-CC38566562A5}" destId="{AEBD83BF-15DC-4E67-8870-401C273C97AC}" srcOrd="2" destOrd="0" presId="urn:microsoft.com/office/officeart/2005/8/layout/hierarchy2"/>
    <dgm:cxn modelId="{F5353328-5E2E-4B7B-A51E-32AD249E9DD4}" type="presParOf" srcId="{AEBD83BF-15DC-4E67-8870-401C273C97AC}" destId="{CAE02769-5F13-4FD4-980C-657A464B657E}" srcOrd="0" destOrd="0" presId="urn:microsoft.com/office/officeart/2005/8/layout/hierarchy2"/>
    <dgm:cxn modelId="{2B10FB45-5F4E-403D-8326-A0DB800687D8}" type="presParOf" srcId="{A13BA914-F3FC-451E-BE66-CC38566562A5}" destId="{5295BEF4-CC49-4417-95F5-0B2E0BED9371}" srcOrd="3" destOrd="0" presId="urn:microsoft.com/office/officeart/2005/8/layout/hierarchy2"/>
    <dgm:cxn modelId="{93AFCF50-56A8-41CE-AAB5-C5034EEFBACD}" type="presParOf" srcId="{5295BEF4-CC49-4417-95F5-0B2E0BED9371}" destId="{2C1C5129-1D08-482F-89C5-E4E9298596E0}" srcOrd="0" destOrd="0" presId="urn:microsoft.com/office/officeart/2005/8/layout/hierarchy2"/>
    <dgm:cxn modelId="{E64A2603-08F2-441F-A24E-4B58C639B70F}" type="presParOf" srcId="{5295BEF4-CC49-4417-95F5-0B2E0BED9371}" destId="{DDB1CF0D-A04C-4A18-A12D-64556236633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EC4FA9-AA6C-4783-91D6-A5328EC24E7A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DB0ED3B-DC31-49F9-95BE-9718B7E07035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chemeClr val="tx1"/>
              </a:solidFill>
              <a:latin typeface="Roboto"/>
              <a:cs typeface="B Titr" pitchFamily="2" charset="-78"/>
            </a:rPr>
            <a:t>لزوم پیگیری جدی سازمان ملل در قبال مسائل حقوق بشری</a:t>
          </a:r>
          <a:endParaRPr lang="en-US" dirty="0">
            <a:solidFill>
              <a:schemeClr val="tx1"/>
            </a:solidFill>
          </a:endParaRPr>
        </a:p>
      </dgm:t>
    </dgm:pt>
    <dgm:pt modelId="{D380FB11-E26D-41CC-82B6-796DC57415D5}" type="parTrans" cxnId="{4086CCC4-216D-4516-A704-CF4314272DAE}">
      <dgm:prSet/>
      <dgm:spPr/>
      <dgm:t>
        <a:bodyPr/>
        <a:lstStyle/>
        <a:p>
          <a:endParaRPr lang="en-US"/>
        </a:p>
      </dgm:t>
    </dgm:pt>
    <dgm:pt modelId="{C39EC9F7-0278-4362-B02E-CC7F6B9E11CA}" type="sibTrans" cxnId="{4086CCC4-216D-4516-A704-CF4314272DAE}">
      <dgm:prSet/>
      <dgm:spPr/>
      <dgm:t>
        <a:bodyPr/>
        <a:lstStyle/>
        <a:p>
          <a:endParaRPr lang="en-US"/>
        </a:p>
      </dgm:t>
    </dgm:pt>
    <dgm:pt modelId="{A0F51F14-DD5E-437D-934A-0265053932EB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chemeClr val="tx1"/>
              </a:solidFill>
              <a:latin typeface="Roboto"/>
              <a:cs typeface="B Titr" pitchFamily="2" charset="-78"/>
            </a:rPr>
            <a:t>عملکرد نامناسب سازمان ملل، تحت نفوذ آمریکا</a:t>
          </a:r>
          <a:endParaRPr lang="en-US" dirty="0">
            <a:solidFill>
              <a:schemeClr val="tx1"/>
            </a:solidFill>
          </a:endParaRPr>
        </a:p>
      </dgm:t>
    </dgm:pt>
    <dgm:pt modelId="{5BD77F09-E94F-49A1-A652-67B1FD53AF27}" type="parTrans" cxnId="{864FD4ED-A853-41C4-B4D8-779890FC962D}">
      <dgm:prSet/>
      <dgm:spPr/>
      <dgm:t>
        <a:bodyPr/>
        <a:lstStyle/>
        <a:p>
          <a:endParaRPr lang="en-US"/>
        </a:p>
      </dgm:t>
    </dgm:pt>
    <dgm:pt modelId="{591A670D-3A91-47F4-8F32-62FE8244690D}" type="sibTrans" cxnId="{864FD4ED-A853-41C4-B4D8-779890FC962D}">
      <dgm:prSet/>
      <dgm:spPr/>
      <dgm:t>
        <a:bodyPr/>
        <a:lstStyle/>
        <a:p>
          <a:endParaRPr lang="en-US"/>
        </a:p>
      </dgm:t>
    </dgm:pt>
    <dgm:pt modelId="{6B36AB05-120E-4650-BE3A-A758199ABDF5}" type="pres">
      <dgm:prSet presAssocID="{78EC4FA9-AA6C-4783-91D6-A5328EC24E7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6D0E4B-DFFC-4A2B-8DC4-47323C3B20A3}" type="pres">
      <dgm:prSet presAssocID="{ADB0ED3B-DC31-49F9-95BE-9718B7E07035}" presName="circ1" presStyleLbl="vennNode1" presStyleIdx="0" presStyleCnt="2"/>
      <dgm:spPr/>
      <dgm:t>
        <a:bodyPr/>
        <a:lstStyle/>
        <a:p>
          <a:endParaRPr lang="en-US"/>
        </a:p>
      </dgm:t>
    </dgm:pt>
    <dgm:pt modelId="{D26EDB17-2B50-4E4F-8C2A-322B5A6CA77C}" type="pres">
      <dgm:prSet presAssocID="{ADB0ED3B-DC31-49F9-95BE-9718B7E0703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920BE-E59A-46F9-97A9-7AB8FB5B05A5}" type="pres">
      <dgm:prSet presAssocID="{A0F51F14-DD5E-437D-934A-0265053932EB}" presName="circ2" presStyleLbl="vennNode1" presStyleIdx="1" presStyleCnt="2"/>
      <dgm:spPr/>
      <dgm:t>
        <a:bodyPr/>
        <a:lstStyle/>
        <a:p>
          <a:endParaRPr lang="en-US"/>
        </a:p>
      </dgm:t>
    </dgm:pt>
    <dgm:pt modelId="{91BF324B-B492-460C-874A-8C8DE2CE29E7}" type="pres">
      <dgm:prSet presAssocID="{A0F51F14-DD5E-437D-934A-0265053932E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A3975E-6188-45A1-83EA-41AB7FA5E642}" type="presOf" srcId="{78EC4FA9-AA6C-4783-91D6-A5328EC24E7A}" destId="{6B36AB05-120E-4650-BE3A-A758199ABDF5}" srcOrd="0" destOrd="0" presId="urn:microsoft.com/office/officeart/2005/8/layout/venn1"/>
    <dgm:cxn modelId="{864FD4ED-A853-41C4-B4D8-779890FC962D}" srcId="{78EC4FA9-AA6C-4783-91D6-A5328EC24E7A}" destId="{A0F51F14-DD5E-437D-934A-0265053932EB}" srcOrd="1" destOrd="0" parTransId="{5BD77F09-E94F-49A1-A652-67B1FD53AF27}" sibTransId="{591A670D-3A91-47F4-8F32-62FE8244690D}"/>
    <dgm:cxn modelId="{658D5019-E912-472E-B8A9-573275486ADC}" type="presOf" srcId="{A0F51F14-DD5E-437D-934A-0265053932EB}" destId="{91BF324B-B492-460C-874A-8C8DE2CE29E7}" srcOrd="1" destOrd="0" presId="urn:microsoft.com/office/officeart/2005/8/layout/venn1"/>
    <dgm:cxn modelId="{EAE4B35D-3E5A-456B-918A-30DA7F450982}" type="presOf" srcId="{ADB0ED3B-DC31-49F9-95BE-9718B7E07035}" destId="{D26EDB17-2B50-4E4F-8C2A-322B5A6CA77C}" srcOrd="1" destOrd="0" presId="urn:microsoft.com/office/officeart/2005/8/layout/venn1"/>
    <dgm:cxn modelId="{4086CCC4-216D-4516-A704-CF4314272DAE}" srcId="{78EC4FA9-AA6C-4783-91D6-A5328EC24E7A}" destId="{ADB0ED3B-DC31-49F9-95BE-9718B7E07035}" srcOrd="0" destOrd="0" parTransId="{D380FB11-E26D-41CC-82B6-796DC57415D5}" sibTransId="{C39EC9F7-0278-4362-B02E-CC7F6B9E11CA}"/>
    <dgm:cxn modelId="{A5B24DD7-7726-4BDD-A64A-57192115AC9F}" type="presOf" srcId="{A0F51F14-DD5E-437D-934A-0265053932EB}" destId="{8D7920BE-E59A-46F9-97A9-7AB8FB5B05A5}" srcOrd="0" destOrd="0" presId="urn:microsoft.com/office/officeart/2005/8/layout/venn1"/>
    <dgm:cxn modelId="{88DDFEDA-1B62-4E3A-8793-519A7970F4C2}" type="presOf" srcId="{ADB0ED3B-DC31-49F9-95BE-9718B7E07035}" destId="{276D0E4B-DFFC-4A2B-8DC4-47323C3B20A3}" srcOrd="0" destOrd="0" presId="urn:microsoft.com/office/officeart/2005/8/layout/venn1"/>
    <dgm:cxn modelId="{27A8D0C6-D2CD-4905-993D-F0A2A30485C7}" type="presParOf" srcId="{6B36AB05-120E-4650-BE3A-A758199ABDF5}" destId="{276D0E4B-DFFC-4A2B-8DC4-47323C3B20A3}" srcOrd="0" destOrd="0" presId="urn:microsoft.com/office/officeart/2005/8/layout/venn1"/>
    <dgm:cxn modelId="{B8442C48-3D24-451F-89AA-CE3E0B6CE573}" type="presParOf" srcId="{6B36AB05-120E-4650-BE3A-A758199ABDF5}" destId="{D26EDB17-2B50-4E4F-8C2A-322B5A6CA77C}" srcOrd="1" destOrd="0" presId="urn:microsoft.com/office/officeart/2005/8/layout/venn1"/>
    <dgm:cxn modelId="{22B25348-D343-4C50-AAB9-86C1EEF94170}" type="presParOf" srcId="{6B36AB05-120E-4650-BE3A-A758199ABDF5}" destId="{8D7920BE-E59A-46F9-97A9-7AB8FB5B05A5}" srcOrd="2" destOrd="0" presId="urn:microsoft.com/office/officeart/2005/8/layout/venn1"/>
    <dgm:cxn modelId="{57253A30-AAEB-4B2B-A8E2-12EAE84EC492}" type="presParOf" srcId="{6B36AB05-120E-4650-BE3A-A758199ABDF5}" destId="{91BF324B-B492-460C-874A-8C8DE2CE29E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6D0E4B-DFFC-4A2B-8DC4-47323C3B20A3}">
      <dsp:nvSpPr>
        <dsp:cNvPr id="0" name=""/>
        <dsp:cNvSpPr/>
      </dsp:nvSpPr>
      <dsp:spPr>
        <a:xfrm>
          <a:off x="137159" y="340360"/>
          <a:ext cx="3383280" cy="338327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b="1" kern="1200" dirty="0" smtClean="0">
              <a:solidFill>
                <a:schemeClr val="tx1"/>
              </a:solidFill>
              <a:latin typeface="Roboto"/>
              <a:cs typeface="B Titr" pitchFamily="2" charset="-78"/>
            </a:rPr>
            <a:t>لزوم پیگیری جدی سازمان ملل در قبال مسائل حقوق بشری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609599" y="739321"/>
        <a:ext cx="1950720" cy="2585357"/>
      </dsp:txXfrm>
    </dsp:sp>
    <dsp:sp modelId="{8D7920BE-E59A-46F9-97A9-7AB8FB5B05A5}">
      <dsp:nvSpPr>
        <dsp:cNvPr id="0" name=""/>
        <dsp:cNvSpPr/>
      </dsp:nvSpPr>
      <dsp:spPr>
        <a:xfrm>
          <a:off x="2575559" y="340360"/>
          <a:ext cx="3383280" cy="3383279"/>
        </a:xfrm>
        <a:prstGeom prst="ellipse">
          <a:avLst/>
        </a:prstGeom>
        <a:solidFill>
          <a:schemeClr val="accent4">
            <a:alpha val="50000"/>
            <a:hueOff val="12266907"/>
            <a:satOff val="-40272"/>
            <a:lumOff val="-10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b="1" kern="1200" dirty="0" smtClean="0">
              <a:solidFill>
                <a:schemeClr val="tx1"/>
              </a:solidFill>
              <a:latin typeface="Roboto"/>
              <a:cs typeface="B Titr" pitchFamily="2" charset="-78"/>
            </a:rPr>
            <a:t>عملکرد نامناسب سازمان ملل، تحت نفوذ آمریکا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3535680" y="739321"/>
        <a:ext cx="1950720" cy="2585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71" indent="0">
              <a:buNone/>
              <a:defRPr sz="1200"/>
            </a:lvl2pPr>
            <a:lvl3pPr marL="914150" indent="0">
              <a:buNone/>
              <a:defRPr sz="1100"/>
            </a:lvl3pPr>
            <a:lvl4pPr marL="1371226" indent="0">
              <a:buNone/>
              <a:defRPr sz="900"/>
            </a:lvl4pPr>
            <a:lvl5pPr marL="1828301" indent="0">
              <a:buNone/>
              <a:defRPr sz="900"/>
            </a:lvl5pPr>
            <a:lvl6pPr marL="2285382" indent="0">
              <a:buNone/>
              <a:defRPr sz="900"/>
            </a:lvl6pPr>
            <a:lvl7pPr marL="2742450" indent="0">
              <a:buNone/>
              <a:defRPr sz="900"/>
            </a:lvl7pPr>
            <a:lvl8pPr marL="3199520" indent="0">
              <a:buNone/>
              <a:defRPr sz="900"/>
            </a:lvl8pPr>
            <a:lvl9pPr marL="3656591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8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2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59" indent="0">
              <a:buNone/>
              <a:defRPr sz="1200"/>
            </a:lvl2pPr>
            <a:lvl3pPr marL="914128" indent="0">
              <a:buNone/>
              <a:defRPr sz="1100"/>
            </a:lvl3pPr>
            <a:lvl4pPr marL="1371192" indent="0">
              <a:buNone/>
              <a:defRPr sz="900"/>
            </a:lvl4pPr>
            <a:lvl5pPr marL="1828256" indent="0">
              <a:buNone/>
              <a:defRPr sz="900"/>
            </a:lvl5pPr>
            <a:lvl6pPr marL="2285326" indent="0">
              <a:buNone/>
              <a:defRPr sz="900"/>
            </a:lvl6pPr>
            <a:lvl7pPr marL="2742382" indent="0">
              <a:buNone/>
              <a:defRPr sz="900"/>
            </a:lvl7pPr>
            <a:lvl8pPr marL="3199440" indent="0">
              <a:buNone/>
              <a:defRPr sz="900"/>
            </a:lvl8pPr>
            <a:lvl9pPr marL="3656499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9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8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5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2605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1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7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07" indent="0">
              <a:buNone/>
              <a:defRPr sz="1200"/>
            </a:lvl2pPr>
            <a:lvl3pPr marL="914218" indent="0">
              <a:buNone/>
              <a:defRPr sz="1100"/>
            </a:lvl3pPr>
            <a:lvl4pPr marL="1371328" indent="0">
              <a:buNone/>
              <a:defRPr sz="900"/>
            </a:lvl4pPr>
            <a:lvl5pPr marL="1828437" indent="0">
              <a:buNone/>
              <a:defRPr sz="900"/>
            </a:lvl5pPr>
            <a:lvl6pPr marL="2285550" indent="0">
              <a:buNone/>
              <a:defRPr sz="900"/>
            </a:lvl6pPr>
            <a:lvl7pPr marL="2742654" indent="0">
              <a:buNone/>
              <a:defRPr sz="900"/>
            </a:lvl7pPr>
            <a:lvl8pPr marL="3199760" indent="0">
              <a:buNone/>
              <a:defRPr sz="900"/>
            </a:lvl8pPr>
            <a:lvl9pPr marL="365686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4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3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55" indent="0">
              <a:buNone/>
              <a:defRPr sz="1200"/>
            </a:lvl2pPr>
            <a:lvl3pPr marL="914309" indent="0">
              <a:buNone/>
              <a:defRPr sz="1100"/>
            </a:lvl3pPr>
            <a:lvl4pPr marL="1371464" indent="0">
              <a:buNone/>
              <a:defRPr sz="900"/>
            </a:lvl4pPr>
            <a:lvl5pPr marL="1828618" indent="0">
              <a:buNone/>
              <a:defRPr sz="900"/>
            </a:lvl5pPr>
            <a:lvl6pPr marL="2285774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89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1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3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5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6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67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5" indent="0">
              <a:buNone/>
              <a:defRPr sz="2000" b="1"/>
            </a:lvl2pPr>
            <a:lvl3pPr marL="914196" indent="0">
              <a:buNone/>
              <a:defRPr sz="1900" b="1"/>
            </a:lvl3pPr>
            <a:lvl4pPr marL="1371294" indent="0">
              <a:buNone/>
              <a:defRPr sz="1600" b="1"/>
            </a:lvl4pPr>
            <a:lvl5pPr marL="1828392" indent="0">
              <a:buNone/>
              <a:defRPr sz="1600" b="1"/>
            </a:lvl5pPr>
            <a:lvl6pPr marL="2285494" indent="0">
              <a:buNone/>
              <a:defRPr sz="1600" b="1"/>
            </a:lvl6pPr>
            <a:lvl7pPr marL="2742586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5" indent="0">
              <a:buNone/>
              <a:defRPr sz="2000" b="1"/>
            </a:lvl2pPr>
            <a:lvl3pPr marL="914196" indent="0">
              <a:buNone/>
              <a:defRPr sz="1900" b="1"/>
            </a:lvl3pPr>
            <a:lvl4pPr marL="1371294" indent="0">
              <a:buNone/>
              <a:defRPr sz="1600" b="1"/>
            </a:lvl4pPr>
            <a:lvl5pPr marL="1828392" indent="0">
              <a:buNone/>
              <a:defRPr sz="1600" b="1"/>
            </a:lvl5pPr>
            <a:lvl6pPr marL="2285494" indent="0">
              <a:buNone/>
              <a:defRPr sz="1600" b="1"/>
            </a:lvl6pPr>
            <a:lvl7pPr marL="2742586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61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435104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95" indent="0">
              <a:buNone/>
              <a:defRPr sz="2800"/>
            </a:lvl2pPr>
            <a:lvl3pPr marL="914196" indent="0">
              <a:buNone/>
              <a:defRPr sz="2400"/>
            </a:lvl3pPr>
            <a:lvl4pPr marL="1371294" indent="0">
              <a:buNone/>
              <a:defRPr sz="2000"/>
            </a:lvl4pPr>
            <a:lvl5pPr marL="1828392" indent="0">
              <a:buNone/>
              <a:defRPr sz="2000"/>
            </a:lvl5pPr>
            <a:lvl6pPr marL="2285494" indent="0">
              <a:buNone/>
              <a:defRPr sz="2000"/>
            </a:lvl6pPr>
            <a:lvl7pPr marL="2742586" indent="0">
              <a:buNone/>
              <a:defRPr sz="2000"/>
            </a:lvl7pPr>
            <a:lvl8pPr marL="3199680" indent="0">
              <a:buNone/>
              <a:defRPr sz="2000"/>
            </a:lvl8pPr>
            <a:lvl9pPr marL="365677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9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095" indent="0">
              <a:buNone/>
              <a:defRPr sz="1200"/>
            </a:lvl2pPr>
            <a:lvl3pPr marL="914196" indent="0">
              <a:buNone/>
              <a:defRPr sz="1100"/>
            </a:lvl3pPr>
            <a:lvl4pPr marL="1371294" indent="0">
              <a:buNone/>
              <a:defRPr sz="900"/>
            </a:lvl4pPr>
            <a:lvl5pPr marL="1828392" indent="0">
              <a:buNone/>
              <a:defRPr sz="900"/>
            </a:lvl5pPr>
            <a:lvl6pPr marL="2285494" indent="0">
              <a:buNone/>
              <a:defRPr sz="900"/>
            </a:lvl6pPr>
            <a:lvl7pPr marL="2742586" indent="0">
              <a:buNone/>
              <a:defRPr sz="900"/>
            </a:lvl7pPr>
            <a:lvl8pPr marL="3199680" indent="0">
              <a:buNone/>
              <a:defRPr sz="900"/>
            </a:lvl8pPr>
            <a:lvl9pPr marL="365677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5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8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2" tIns="45718" rIns="91422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2" tIns="45718" rIns="91422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2" tIns="45718" rIns="91422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2" tIns="45718" rIns="91422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2" tIns="45718" rIns="91422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6" indent="-342826" algn="l" defTabSz="91419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3" indent="-285690" algn="l" defTabSz="91419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52" algn="l" defTabSz="91419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35" indent="-228552" algn="l" defTabSz="91419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2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2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2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2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19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52" indent="-228552" algn="l" defTabSz="91419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54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6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35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6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2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4" indent="-228552" algn="l" defTabSz="9141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2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lvl1pPr algn="ctr" defTabSz="91417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8" indent="-342818" algn="l" defTabSz="91417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4" indent="-285684" algn="l" defTabSz="91417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8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6" algn="l" defTabSz="91417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3" indent="-228546" algn="l" defTabSz="91417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3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60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6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38" indent="-228546" algn="l" defTabSz="9141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6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8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8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3" algn="l" defTabSz="91417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2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000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2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lvl1pPr algn="ctr" defTabSz="91424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91424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0" indent="-285704" algn="l" defTabSz="91424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20" indent="-228562" algn="l" defTabSz="91424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9" indent="-228562" algn="l" defTabSz="91424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61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2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6" indent="-228562" algn="l" defTabSz="9142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6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2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9" algn="l" defTabSz="9142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/>
            <a:r>
              <a:rPr lang="fa-IR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/>
            </a:r>
            <a:br>
              <a:rPr lang="fa-IR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</a:br>
            <a:r>
              <a:rPr lang="fa-IR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cs typeface="B Titr" pitchFamily="2" charset="-78"/>
              </a:rPr>
              <a:t>محور یابی بیانات مهم رهبر انقلاب در دیدار مسئولان نظام(02/ 03/ 1397) </a:t>
            </a:r>
            <a:r>
              <a:rPr lang="fa-IR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/>
            </a:r>
            <a:br>
              <a:rPr lang="fa-IR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</a:br>
            <a:endParaRPr lang="en-US" sz="4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1026" name="Picture 2" descr="C:\Users\saas\Desktop\رهنما\اقتصاد کشو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خطای بزرگِ </a:t>
            </a:r>
            <a:r>
              <a:rPr lang="fa-IR" sz="2800" b="1" dirty="0" smtClean="0">
                <a:solidFill>
                  <a:srgbClr val="7030A0"/>
                </a:solidFill>
                <a:cs typeface="B Titr" pitchFamily="2" charset="-78"/>
              </a:rPr>
              <a:t>گره زدن </a:t>
            </a:r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حلّ مسائل </a:t>
            </a:r>
            <a:r>
              <a:rPr lang="fa-IR" sz="2800" b="1" dirty="0" smtClean="0">
                <a:solidFill>
                  <a:srgbClr val="00B050"/>
                </a:solidFill>
                <a:cs typeface="B Titr" pitchFamily="2" charset="-78"/>
              </a:rPr>
              <a:t>کشور</a:t>
            </a:r>
            <a:r>
              <a:rPr lang="fa-IR" sz="2800" b="1" dirty="0" smtClean="0">
                <a:cs typeface="B Titr" pitchFamily="2" charset="-78"/>
              </a:rPr>
              <a:t> </a:t>
            </a:r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به</a:t>
            </a:r>
            <a:r>
              <a:rPr lang="fa-IR" sz="2800" b="1" dirty="0" smtClean="0">
                <a:cs typeface="B Titr" pitchFamily="2" charset="-78"/>
              </a:rPr>
              <a:t> </a:t>
            </a:r>
            <a:r>
              <a:rPr lang="fa-IR" sz="2800" b="1" dirty="0" smtClean="0">
                <a:solidFill>
                  <a:srgbClr val="7030A0"/>
                </a:solidFill>
                <a:cs typeface="B Titr" pitchFamily="2" charset="-78"/>
              </a:rPr>
              <a:t>برجام و مسائل خارجی</a:t>
            </a:r>
            <a:endParaRPr lang="en-US" sz="2800" dirty="0">
              <a:solidFill>
                <a:srgbClr val="7030A0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solidFill>
                  <a:schemeClr val="accent3"/>
                </a:solidFill>
                <a:cs typeface="B Titr" pitchFamily="2" charset="-78"/>
              </a:rPr>
              <a:t>نحوه مواجهه 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با</a:t>
            </a:r>
            <a:r>
              <a:rPr lang="fa-IR" b="1" dirty="0" smtClean="0"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7030A0"/>
                </a:solidFill>
                <a:cs typeface="B Titr" pitchFamily="2" charset="-78"/>
              </a:rPr>
              <a:t>برجام</a:t>
            </a:r>
            <a:endParaRPr lang="en-US" dirty="0">
              <a:solidFill>
                <a:srgbClr val="7030A0"/>
              </a:solidFill>
              <a:cs typeface="B Titr" pitchFamily="2" charset="-78"/>
            </a:endParaRPr>
          </a:p>
        </p:txBody>
      </p:sp>
      <p:grpSp>
        <p:nvGrpSpPr>
          <p:cNvPr id="2" name="Group 72"/>
          <p:cNvGrpSpPr/>
          <p:nvPr/>
        </p:nvGrpSpPr>
        <p:grpSpPr>
          <a:xfrm>
            <a:off x="3676576" y="3094344"/>
            <a:ext cx="1800393" cy="2076465"/>
            <a:chOff x="3851275" y="2143125"/>
            <a:chExt cx="1449388" cy="1671637"/>
          </a:xfrm>
        </p:grpSpPr>
        <p:sp>
          <p:nvSpPr>
            <p:cNvPr id="61" name="Freeform 11"/>
            <p:cNvSpPr>
              <a:spLocks/>
            </p:cNvSpPr>
            <p:nvPr/>
          </p:nvSpPr>
          <p:spPr bwMode="auto">
            <a:xfrm>
              <a:off x="3851275" y="2555875"/>
              <a:ext cx="720725" cy="839787"/>
            </a:xfrm>
            <a:custGeom>
              <a:avLst/>
              <a:gdLst/>
              <a:ahLst/>
              <a:cxnLst>
                <a:cxn ang="0">
                  <a:pos x="454" y="26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529"/>
                </a:cxn>
                <a:cxn ang="0">
                  <a:pos x="0" y="529"/>
                </a:cxn>
                <a:cxn ang="0">
                  <a:pos x="454" y="264"/>
                </a:cxn>
                <a:cxn ang="0">
                  <a:pos x="454" y="264"/>
                </a:cxn>
              </a:cxnLst>
              <a:rect l="0" t="0" r="r" b="b"/>
              <a:pathLst>
                <a:path w="454" h="529">
                  <a:moveTo>
                    <a:pt x="454" y="26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529"/>
                  </a:lnTo>
                  <a:lnTo>
                    <a:pt x="0" y="529"/>
                  </a:lnTo>
                  <a:lnTo>
                    <a:pt x="454" y="264"/>
                  </a:lnTo>
                  <a:lnTo>
                    <a:pt x="454" y="264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4572000" y="2555875"/>
              <a:ext cx="728663" cy="839787"/>
            </a:xfrm>
            <a:custGeom>
              <a:avLst/>
              <a:gdLst/>
              <a:ahLst/>
              <a:cxnLst>
                <a:cxn ang="0">
                  <a:pos x="459" y="0"/>
                </a:cxn>
                <a:cxn ang="0">
                  <a:pos x="459" y="0"/>
                </a:cxn>
                <a:cxn ang="0">
                  <a:pos x="0" y="264"/>
                </a:cxn>
                <a:cxn ang="0">
                  <a:pos x="459" y="529"/>
                </a:cxn>
                <a:cxn ang="0">
                  <a:pos x="459" y="524"/>
                </a:cxn>
                <a:cxn ang="0">
                  <a:pos x="459" y="0"/>
                </a:cxn>
              </a:cxnLst>
              <a:rect l="0" t="0" r="r" b="b"/>
              <a:pathLst>
                <a:path w="459" h="529">
                  <a:moveTo>
                    <a:pt x="459" y="0"/>
                  </a:moveTo>
                  <a:lnTo>
                    <a:pt x="459" y="0"/>
                  </a:lnTo>
                  <a:lnTo>
                    <a:pt x="0" y="264"/>
                  </a:lnTo>
                  <a:lnTo>
                    <a:pt x="459" y="529"/>
                  </a:lnTo>
                  <a:lnTo>
                    <a:pt x="459" y="524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4572000" y="2974975"/>
              <a:ext cx="728663" cy="839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9"/>
                </a:cxn>
                <a:cxn ang="0">
                  <a:pos x="459" y="265"/>
                </a:cxn>
                <a:cxn ang="0">
                  <a:pos x="459" y="26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59" h="529">
                  <a:moveTo>
                    <a:pt x="0" y="0"/>
                  </a:moveTo>
                  <a:lnTo>
                    <a:pt x="0" y="529"/>
                  </a:lnTo>
                  <a:lnTo>
                    <a:pt x="459" y="265"/>
                  </a:lnTo>
                  <a:lnTo>
                    <a:pt x="459" y="26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4" name="Freeform 10"/>
            <p:cNvSpPr>
              <a:spLocks/>
            </p:cNvSpPr>
            <p:nvPr/>
          </p:nvSpPr>
          <p:spPr bwMode="auto">
            <a:xfrm>
              <a:off x="3851275" y="2974975"/>
              <a:ext cx="720725" cy="839787"/>
            </a:xfrm>
            <a:custGeom>
              <a:avLst/>
              <a:gdLst/>
              <a:ahLst/>
              <a:cxnLst>
                <a:cxn ang="0">
                  <a:pos x="0" y="265"/>
                </a:cxn>
                <a:cxn ang="0">
                  <a:pos x="0" y="265"/>
                </a:cxn>
                <a:cxn ang="0">
                  <a:pos x="454" y="529"/>
                </a:cxn>
                <a:cxn ang="0">
                  <a:pos x="454" y="0"/>
                </a:cxn>
                <a:cxn ang="0">
                  <a:pos x="0" y="265"/>
                </a:cxn>
              </a:cxnLst>
              <a:rect l="0" t="0" r="r" b="b"/>
              <a:pathLst>
                <a:path w="454" h="529">
                  <a:moveTo>
                    <a:pt x="0" y="265"/>
                  </a:moveTo>
                  <a:lnTo>
                    <a:pt x="0" y="265"/>
                  </a:lnTo>
                  <a:lnTo>
                    <a:pt x="454" y="529"/>
                  </a:lnTo>
                  <a:lnTo>
                    <a:pt x="454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5" name="Freeform 12"/>
            <p:cNvSpPr>
              <a:spLocks/>
            </p:cNvSpPr>
            <p:nvPr/>
          </p:nvSpPr>
          <p:spPr bwMode="auto">
            <a:xfrm>
              <a:off x="4064000" y="2378075"/>
              <a:ext cx="1022350" cy="1193800"/>
            </a:xfrm>
            <a:custGeom>
              <a:avLst/>
              <a:gdLst/>
              <a:ahLst/>
              <a:cxnLst>
                <a:cxn ang="0">
                  <a:pos x="0" y="562"/>
                </a:cxn>
                <a:cxn ang="0">
                  <a:pos x="0" y="190"/>
                </a:cxn>
                <a:cxn ang="0">
                  <a:pos x="320" y="0"/>
                </a:cxn>
                <a:cxn ang="0">
                  <a:pos x="644" y="190"/>
                </a:cxn>
                <a:cxn ang="0">
                  <a:pos x="644" y="562"/>
                </a:cxn>
                <a:cxn ang="0">
                  <a:pos x="320" y="752"/>
                </a:cxn>
                <a:cxn ang="0">
                  <a:pos x="0" y="562"/>
                </a:cxn>
              </a:cxnLst>
              <a:rect l="0" t="0" r="r" b="b"/>
              <a:pathLst>
                <a:path w="644" h="752">
                  <a:moveTo>
                    <a:pt x="0" y="562"/>
                  </a:moveTo>
                  <a:lnTo>
                    <a:pt x="0" y="190"/>
                  </a:lnTo>
                  <a:lnTo>
                    <a:pt x="320" y="0"/>
                  </a:lnTo>
                  <a:lnTo>
                    <a:pt x="644" y="190"/>
                  </a:lnTo>
                  <a:lnTo>
                    <a:pt x="644" y="562"/>
                  </a:lnTo>
                  <a:lnTo>
                    <a:pt x="320" y="752"/>
                  </a:lnTo>
                  <a:lnTo>
                    <a:pt x="0" y="56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4572000" y="2143125"/>
              <a:ext cx="728663" cy="831850"/>
            </a:xfrm>
            <a:custGeom>
              <a:avLst/>
              <a:gdLst/>
              <a:ahLst/>
              <a:cxnLst>
                <a:cxn ang="0">
                  <a:pos x="0" y="524"/>
                </a:cxn>
                <a:cxn ang="0">
                  <a:pos x="459" y="260"/>
                </a:cxn>
                <a:cxn ang="0">
                  <a:pos x="454" y="260"/>
                </a:cxn>
                <a:cxn ang="0">
                  <a:pos x="0" y="0"/>
                </a:cxn>
                <a:cxn ang="0">
                  <a:pos x="0" y="524"/>
                </a:cxn>
                <a:cxn ang="0">
                  <a:pos x="0" y="524"/>
                </a:cxn>
              </a:cxnLst>
              <a:rect l="0" t="0" r="r" b="b"/>
              <a:pathLst>
                <a:path w="459" h="524">
                  <a:moveTo>
                    <a:pt x="0" y="524"/>
                  </a:moveTo>
                  <a:lnTo>
                    <a:pt x="459" y="260"/>
                  </a:lnTo>
                  <a:lnTo>
                    <a:pt x="454" y="260"/>
                  </a:lnTo>
                  <a:lnTo>
                    <a:pt x="0" y="0"/>
                  </a:lnTo>
                  <a:lnTo>
                    <a:pt x="0" y="524"/>
                  </a:lnTo>
                  <a:lnTo>
                    <a:pt x="0" y="524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7" name="Freeform 7"/>
            <p:cNvSpPr>
              <a:spLocks/>
            </p:cNvSpPr>
            <p:nvPr/>
          </p:nvSpPr>
          <p:spPr bwMode="auto">
            <a:xfrm>
              <a:off x="3851275" y="2143125"/>
              <a:ext cx="720725" cy="831850"/>
            </a:xfrm>
            <a:custGeom>
              <a:avLst/>
              <a:gdLst/>
              <a:ahLst/>
              <a:cxnLst>
                <a:cxn ang="0">
                  <a:pos x="454" y="0"/>
                </a:cxn>
                <a:cxn ang="0">
                  <a:pos x="0" y="260"/>
                </a:cxn>
                <a:cxn ang="0">
                  <a:pos x="0" y="260"/>
                </a:cxn>
                <a:cxn ang="0">
                  <a:pos x="454" y="524"/>
                </a:cxn>
                <a:cxn ang="0">
                  <a:pos x="454" y="0"/>
                </a:cxn>
              </a:cxnLst>
              <a:rect l="0" t="0" r="r" b="b"/>
              <a:pathLst>
                <a:path w="454" h="524">
                  <a:moveTo>
                    <a:pt x="454" y="0"/>
                  </a:moveTo>
                  <a:lnTo>
                    <a:pt x="0" y="260"/>
                  </a:lnTo>
                  <a:lnTo>
                    <a:pt x="0" y="260"/>
                  </a:lnTo>
                  <a:lnTo>
                    <a:pt x="454" y="524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4064000" y="2673350"/>
              <a:ext cx="1022350" cy="898525"/>
            </a:xfrm>
            <a:custGeom>
              <a:avLst/>
              <a:gdLst/>
              <a:ahLst/>
              <a:cxnLst>
                <a:cxn ang="0">
                  <a:pos x="64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320" y="566"/>
                </a:cxn>
                <a:cxn ang="0">
                  <a:pos x="644" y="4"/>
                </a:cxn>
                <a:cxn ang="0">
                  <a:pos x="640" y="0"/>
                </a:cxn>
              </a:cxnLst>
              <a:rect l="0" t="0" r="r" b="b"/>
              <a:pathLst>
                <a:path w="644" h="566">
                  <a:moveTo>
                    <a:pt x="64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320" y="566"/>
                  </a:lnTo>
                  <a:lnTo>
                    <a:pt x="644" y="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4064000" y="2378075"/>
              <a:ext cx="1016000" cy="295275"/>
            </a:xfrm>
            <a:custGeom>
              <a:avLst/>
              <a:gdLst/>
              <a:ahLst/>
              <a:cxnLst>
                <a:cxn ang="0">
                  <a:pos x="320" y="0"/>
                </a:cxn>
                <a:cxn ang="0">
                  <a:pos x="0" y="186"/>
                </a:cxn>
                <a:cxn ang="0">
                  <a:pos x="640" y="186"/>
                </a:cxn>
                <a:cxn ang="0">
                  <a:pos x="320" y="0"/>
                </a:cxn>
              </a:cxnLst>
              <a:rect l="0" t="0" r="r" b="b"/>
              <a:pathLst>
                <a:path w="640" h="186">
                  <a:moveTo>
                    <a:pt x="320" y="0"/>
                  </a:moveTo>
                  <a:lnTo>
                    <a:pt x="0" y="186"/>
                  </a:lnTo>
                  <a:lnTo>
                    <a:pt x="640" y="186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4570848" y="4127637"/>
            <a:ext cx="1973" cy="19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24" tIns="45718" rIns="91424" bIns="45718" numCol="1" anchor="t" anchorCtr="0" compatLnSpc="1">
            <a:prstTxWarp prst="textNoShape">
              <a:avLst/>
            </a:prstTxWarp>
          </a:bodyPr>
          <a:lstStyle/>
          <a:p>
            <a:pPr defTabSz="1218960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3" name="Group 63"/>
          <p:cNvGrpSpPr/>
          <p:nvPr/>
        </p:nvGrpSpPr>
        <p:grpSpPr>
          <a:xfrm>
            <a:off x="3676565" y="2576697"/>
            <a:ext cx="895267" cy="1035275"/>
            <a:chOff x="3851275" y="1722438"/>
            <a:chExt cx="720725" cy="833437"/>
          </a:xfrm>
        </p:grpSpPr>
        <p:sp>
          <p:nvSpPr>
            <p:cNvPr id="72" name="Freeform 13"/>
            <p:cNvSpPr>
              <a:spLocks/>
            </p:cNvSpPr>
            <p:nvPr/>
          </p:nvSpPr>
          <p:spPr bwMode="auto">
            <a:xfrm>
              <a:off x="3851275" y="1722438"/>
              <a:ext cx="720725" cy="420687"/>
            </a:xfrm>
            <a:custGeom>
              <a:avLst/>
              <a:gdLst/>
              <a:ahLst/>
              <a:cxnLst>
                <a:cxn ang="0">
                  <a:pos x="134" y="237"/>
                </a:cxn>
                <a:cxn ang="0">
                  <a:pos x="454" y="265"/>
                </a:cxn>
                <a:cxn ang="0">
                  <a:pos x="0" y="0"/>
                </a:cxn>
                <a:cxn ang="0">
                  <a:pos x="134" y="237"/>
                </a:cxn>
              </a:cxnLst>
              <a:rect l="0" t="0" r="r" b="b"/>
              <a:pathLst>
                <a:path w="454" h="265">
                  <a:moveTo>
                    <a:pt x="134" y="237"/>
                  </a:moveTo>
                  <a:lnTo>
                    <a:pt x="454" y="265"/>
                  </a:lnTo>
                  <a:lnTo>
                    <a:pt x="0" y="0"/>
                  </a:lnTo>
                  <a:lnTo>
                    <a:pt x="134" y="23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3" name="Freeform 14"/>
            <p:cNvSpPr>
              <a:spLocks/>
            </p:cNvSpPr>
            <p:nvPr/>
          </p:nvSpPr>
          <p:spPr bwMode="auto">
            <a:xfrm>
              <a:off x="3851275" y="1722438"/>
              <a:ext cx="212725" cy="8334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5"/>
                </a:cxn>
                <a:cxn ang="0">
                  <a:pos x="134" y="237"/>
                </a:cxn>
                <a:cxn ang="0">
                  <a:pos x="0" y="0"/>
                </a:cxn>
              </a:cxnLst>
              <a:rect l="0" t="0" r="r" b="b"/>
              <a:pathLst>
                <a:path w="134" h="525">
                  <a:moveTo>
                    <a:pt x="0" y="0"/>
                  </a:moveTo>
                  <a:lnTo>
                    <a:pt x="0" y="525"/>
                  </a:lnTo>
                  <a:lnTo>
                    <a:pt x="134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4" name="Freeform 15"/>
            <p:cNvSpPr>
              <a:spLocks/>
            </p:cNvSpPr>
            <p:nvPr/>
          </p:nvSpPr>
          <p:spPr bwMode="auto">
            <a:xfrm>
              <a:off x="3851275" y="2098675"/>
              <a:ext cx="720725" cy="457200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454" y="28"/>
                </a:cxn>
                <a:cxn ang="0">
                  <a:pos x="454" y="28"/>
                </a:cxn>
                <a:cxn ang="0">
                  <a:pos x="134" y="0"/>
                </a:cxn>
                <a:cxn ang="0">
                  <a:pos x="0" y="288"/>
                </a:cxn>
              </a:cxnLst>
              <a:rect l="0" t="0" r="r" b="b"/>
              <a:pathLst>
                <a:path w="454" h="288">
                  <a:moveTo>
                    <a:pt x="0" y="288"/>
                  </a:moveTo>
                  <a:lnTo>
                    <a:pt x="454" y="28"/>
                  </a:lnTo>
                  <a:lnTo>
                    <a:pt x="454" y="28"/>
                  </a:lnTo>
                  <a:lnTo>
                    <a:pt x="134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66"/>
          <p:cNvGrpSpPr/>
          <p:nvPr/>
        </p:nvGrpSpPr>
        <p:grpSpPr>
          <a:xfrm>
            <a:off x="2781299" y="3611969"/>
            <a:ext cx="895268" cy="1043163"/>
            <a:chOff x="3130550" y="2555875"/>
            <a:chExt cx="720726" cy="839787"/>
          </a:xfrm>
        </p:grpSpPr>
        <p:sp>
          <p:nvSpPr>
            <p:cNvPr id="76" name="Freeform 16"/>
            <p:cNvSpPr>
              <a:spLocks/>
            </p:cNvSpPr>
            <p:nvPr/>
          </p:nvSpPr>
          <p:spPr bwMode="auto">
            <a:xfrm>
              <a:off x="3130550" y="2555875"/>
              <a:ext cx="720725" cy="419100"/>
            </a:xfrm>
            <a:custGeom>
              <a:avLst/>
              <a:gdLst/>
              <a:ahLst/>
              <a:cxnLst>
                <a:cxn ang="0">
                  <a:pos x="273" y="264"/>
                </a:cxn>
                <a:cxn ang="0">
                  <a:pos x="454" y="0"/>
                </a:cxn>
                <a:cxn ang="0">
                  <a:pos x="0" y="264"/>
                </a:cxn>
                <a:cxn ang="0">
                  <a:pos x="273" y="264"/>
                </a:cxn>
              </a:cxnLst>
              <a:rect l="0" t="0" r="r" b="b"/>
              <a:pathLst>
                <a:path w="454" h="264">
                  <a:moveTo>
                    <a:pt x="273" y="264"/>
                  </a:moveTo>
                  <a:lnTo>
                    <a:pt x="454" y="0"/>
                  </a:lnTo>
                  <a:lnTo>
                    <a:pt x="0" y="264"/>
                  </a:lnTo>
                  <a:lnTo>
                    <a:pt x="273" y="26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7" name="Freeform 17"/>
            <p:cNvSpPr>
              <a:spLocks/>
            </p:cNvSpPr>
            <p:nvPr/>
          </p:nvSpPr>
          <p:spPr bwMode="auto">
            <a:xfrm>
              <a:off x="3130550" y="2974975"/>
              <a:ext cx="720725" cy="4206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4" y="265"/>
                </a:cxn>
                <a:cxn ang="0">
                  <a:pos x="273" y="0"/>
                </a:cxn>
                <a:cxn ang="0">
                  <a:pos x="0" y="0"/>
                </a:cxn>
              </a:cxnLst>
              <a:rect l="0" t="0" r="r" b="b"/>
              <a:pathLst>
                <a:path w="454" h="265">
                  <a:moveTo>
                    <a:pt x="0" y="0"/>
                  </a:moveTo>
                  <a:lnTo>
                    <a:pt x="454" y="265"/>
                  </a:lnTo>
                  <a:lnTo>
                    <a:pt x="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8" name="Freeform 18"/>
            <p:cNvSpPr>
              <a:spLocks/>
            </p:cNvSpPr>
            <p:nvPr/>
          </p:nvSpPr>
          <p:spPr bwMode="auto">
            <a:xfrm>
              <a:off x="3563938" y="2555875"/>
              <a:ext cx="287338" cy="839787"/>
            </a:xfrm>
            <a:custGeom>
              <a:avLst/>
              <a:gdLst/>
              <a:ahLst/>
              <a:cxnLst>
                <a:cxn ang="0">
                  <a:pos x="181" y="529"/>
                </a:cxn>
                <a:cxn ang="0">
                  <a:pos x="181" y="4"/>
                </a:cxn>
                <a:cxn ang="0">
                  <a:pos x="181" y="0"/>
                </a:cxn>
                <a:cxn ang="0">
                  <a:pos x="0" y="264"/>
                </a:cxn>
                <a:cxn ang="0">
                  <a:pos x="181" y="529"/>
                </a:cxn>
              </a:cxnLst>
              <a:rect l="0" t="0" r="r" b="b"/>
              <a:pathLst>
                <a:path w="181" h="529">
                  <a:moveTo>
                    <a:pt x="181" y="529"/>
                  </a:moveTo>
                  <a:lnTo>
                    <a:pt x="181" y="4"/>
                  </a:lnTo>
                  <a:lnTo>
                    <a:pt x="181" y="0"/>
                  </a:lnTo>
                  <a:lnTo>
                    <a:pt x="0" y="264"/>
                  </a:lnTo>
                  <a:lnTo>
                    <a:pt x="181" y="52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3676565" y="4655143"/>
            <a:ext cx="895267" cy="1033303"/>
            <a:chOff x="3851275" y="3395663"/>
            <a:chExt cx="720725" cy="831850"/>
          </a:xfrm>
        </p:grpSpPr>
        <p:sp>
          <p:nvSpPr>
            <p:cNvPr id="80" name="Freeform 19"/>
            <p:cNvSpPr>
              <a:spLocks/>
            </p:cNvSpPr>
            <p:nvPr/>
          </p:nvSpPr>
          <p:spPr bwMode="auto">
            <a:xfrm>
              <a:off x="3851275" y="3395663"/>
              <a:ext cx="212725" cy="831850"/>
            </a:xfrm>
            <a:custGeom>
              <a:avLst/>
              <a:gdLst/>
              <a:ahLst/>
              <a:cxnLst>
                <a:cxn ang="0">
                  <a:pos x="134" y="287"/>
                </a:cxn>
                <a:cxn ang="0">
                  <a:pos x="0" y="0"/>
                </a:cxn>
                <a:cxn ang="0">
                  <a:pos x="0" y="524"/>
                </a:cxn>
                <a:cxn ang="0">
                  <a:pos x="134" y="287"/>
                </a:cxn>
              </a:cxnLst>
              <a:rect l="0" t="0" r="r" b="b"/>
              <a:pathLst>
                <a:path w="134" h="524">
                  <a:moveTo>
                    <a:pt x="134" y="287"/>
                  </a:moveTo>
                  <a:lnTo>
                    <a:pt x="0" y="0"/>
                  </a:lnTo>
                  <a:lnTo>
                    <a:pt x="0" y="524"/>
                  </a:lnTo>
                  <a:lnTo>
                    <a:pt x="134" y="28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1" name="Freeform 20"/>
            <p:cNvSpPr>
              <a:spLocks/>
            </p:cNvSpPr>
            <p:nvPr/>
          </p:nvSpPr>
          <p:spPr bwMode="auto">
            <a:xfrm>
              <a:off x="3851275" y="3814763"/>
              <a:ext cx="720725" cy="412750"/>
            </a:xfrm>
            <a:custGeom>
              <a:avLst/>
              <a:gdLst/>
              <a:ahLst/>
              <a:cxnLst>
                <a:cxn ang="0">
                  <a:pos x="0" y="260"/>
                </a:cxn>
                <a:cxn ang="0">
                  <a:pos x="454" y="0"/>
                </a:cxn>
                <a:cxn ang="0">
                  <a:pos x="134" y="23"/>
                </a:cxn>
                <a:cxn ang="0">
                  <a:pos x="0" y="260"/>
                </a:cxn>
              </a:cxnLst>
              <a:rect l="0" t="0" r="r" b="b"/>
              <a:pathLst>
                <a:path w="454" h="260">
                  <a:moveTo>
                    <a:pt x="0" y="260"/>
                  </a:moveTo>
                  <a:lnTo>
                    <a:pt x="454" y="0"/>
                  </a:lnTo>
                  <a:lnTo>
                    <a:pt x="134" y="23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2" name="Freeform 21"/>
            <p:cNvSpPr>
              <a:spLocks/>
            </p:cNvSpPr>
            <p:nvPr/>
          </p:nvSpPr>
          <p:spPr bwMode="auto">
            <a:xfrm>
              <a:off x="3851275" y="3395663"/>
              <a:ext cx="720725" cy="455612"/>
            </a:xfrm>
            <a:custGeom>
              <a:avLst/>
              <a:gdLst/>
              <a:ahLst/>
              <a:cxnLst>
                <a:cxn ang="0">
                  <a:pos x="454" y="26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4" y="287"/>
                </a:cxn>
                <a:cxn ang="0">
                  <a:pos x="454" y="264"/>
                </a:cxn>
              </a:cxnLst>
              <a:rect l="0" t="0" r="r" b="b"/>
              <a:pathLst>
                <a:path w="454" h="287">
                  <a:moveTo>
                    <a:pt x="454" y="264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4" y="287"/>
                  </a:lnTo>
                  <a:lnTo>
                    <a:pt x="454" y="264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7" name="Group 64"/>
          <p:cNvGrpSpPr/>
          <p:nvPr/>
        </p:nvGrpSpPr>
        <p:grpSpPr>
          <a:xfrm>
            <a:off x="4571843" y="4655143"/>
            <a:ext cx="905127" cy="1033303"/>
            <a:chOff x="4572000" y="3395663"/>
            <a:chExt cx="728663" cy="831850"/>
          </a:xfrm>
        </p:grpSpPr>
        <p:sp>
          <p:nvSpPr>
            <p:cNvPr id="84" name="Freeform 22"/>
            <p:cNvSpPr>
              <a:spLocks/>
            </p:cNvSpPr>
            <p:nvPr/>
          </p:nvSpPr>
          <p:spPr bwMode="auto">
            <a:xfrm>
              <a:off x="4572000" y="3814763"/>
              <a:ext cx="728663" cy="412750"/>
            </a:xfrm>
            <a:custGeom>
              <a:avLst/>
              <a:gdLst/>
              <a:ahLst/>
              <a:cxnLst>
                <a:cxn ang="0">
                  <a:pos x="320" y="23"/>
                </a:cxn>
                <a:cxn ang="0">
                  <a:pos x="0" y="0"/>
                </a:cxn>
                <a:cxn ang="0">
                  <a:pos x="459" y="260"/>
                </a:cxn>
                <a:cxn ang="0">
                  <a:pos x="320" y="23"/>
                </a:cxn>
              </a:cxnLst>
              <a:rect l="0" t="0" r="r" b="b"/>
              <a:pathLst>
                <a:path w="459" h="260">
                  <a:moveTo>
                    <a:pt x="320" y="23"/>
                  </a:moveTo>
                  <a:lnTo>
                    <a:pt x="0" y="0"/>
                  </a:lnTo>
                  <a:lnTo>
                    <a:pt x="459" y="260"/>
                  </a:lnTo>
                  <a:lnTo>
                    <a:pt x="320" y="2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5" name="Freeform 23"/>
            <p:cNvSpPr>
              <a:spLocks/>
            </p:cNvSpPr>
            <p:nvPr/>
          </p:nvSpPr>
          <p:spPr bwMode="auto">
            <a:xfrm>
              <a:off x="5080000" y="3395663"/>
              <a:ext cx="220663" cy="831850"/>
            </a:xfrm>
            <a:custGeom>
              <a:avLst/>
              <a:gdLst/>
              <a:ahLst/>
              <a:cxnLst>
                <a:cxn ang="0">
                  <a:pos x="139" y="524"/>
                </a:cxn>
                <a:cxn ang="0">
                  <a:pos x="139" y="0"/>
                </a:cxn>
                <a:cxn ang="0">
                  <a:pos x="0" y="287"/>
                </a:cxn>
                <a:cxn ang="0">
                  <a:pos x="139" y="524"/>
                </a:cxn>
              </a:cxnLst>
              <a:rect l="0" t="0" r="r" b="b"/>
              <a:pathLst>
                <a:path w="139" h="524">
                  <a:moveTo>
                    <a:pt x="139" y="524"/>
                  </a:moveTo>
                  <a:lnTo>
                    <a:pt x="139" y="0"/>
                  </a:lnTo>
                  <a:lnTo>
                    <a:pt x="0" y="287"/>
                  </a:lnTo>
                  <a:lnTo>
                    <a:pt x="139" y="524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6" name="Freeform 24"/>
            <p:cNvSpPr>
              <a:spLocks/>
            </p:cNvSpPr>
            <p:nvPr/>
          </p:nvSpPr>
          <p:spPr bwMode="auto">
            <a:xfrm>
              <a:off x="4572000" y="3395663"/>
              <a:ext cx="728663" cy="455612"/>
            </a:xfrm>
            <a:custGeom>
              <a:avLst/>
              <a:gdLst/>
              <a:ahLst/>
              <a:cxnLst>
                <a:cxn ang="0">
                  <a:pos x="459" y="0"/>
                </a:cxn>
                <a:cxn ang="0">
                  <a:pos x="5" y="259"/>
                </a:cxn>
                <a:cxn ang="0">
                  <a:pos x="0" y="264"/>
                </a:cxn>
                <a:cxn ang="0">
                  <a:pos x="320" y="287"/>
                </a:cxn>
                <a:cxn ang="0">
                  <a:pos x="459" y="0"/>
                </a:cxn>
              </a:cxnLst>
              <a:rect l="0" t="0" r="r" b="b"/>
              <a:pathLst>
                <a:path w="459" h="287">
                  <a:moveTo>
                    <a:pt x="459" y="0"/>
                  </a:moveTo>
                  <a:lnTo>
                    <a:pt x="5" y="259"/>
                  </a:lnTo>
                  <a:lnTo>
                    <a:pt x="0" y="264"/>
                  </a:lnTo>
                  <a:lnTo>
                    <a:pt x="320" y="287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8" name="Group 67"/>
          <p:cNvGrpSpPr/>
          <p:nvPr/>
        </p:nvGrpSpPr>
        <p:grpSpPr>
          <a:xfrm>
            <a:off x="5476961" y="3611969"/>
            <a:ext cx="895267" cy="1043163"/>
            <a:chOff x="5300663" y="2555875"/>
            <a:chExt cx="720725" cy="839787"/>
          </a:xfrm>
        </p:grpSpPr>
        <p:sp>
          <p:nvSpPr>
            <p:cNvPr id="88" name="Freeform 25"/>
            <p:cNvSpPr>
              <a:spLocks/>
            </p:cNvSpPr>
            <p:nvPr/>
          </p:nvSpPr>
          <p:spPr bwMode="auto">
            <a:xfrm>
              <a:off x="5300663" y="2974975"/>
              <a:ext cx="720725" cy="420687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0" y="265"/>
                </a:cxn>
                <a:cxn ang="0">
                  <a:pos x="454" y="0"/>
                </a:cxn>
                <a:cxn ang="0">
                  <a:pos x="181" y="0"/>
                </a:cxn>
              </a:cxnLst>
              <a:rect l="0" t="0" r="r" b="b"/>
              <a:pathLst>
                <a:path w="454" h="265">
                  <a:moveTo>
                    <a:pt x="181" y="0"/>
                  </a:moveTo>
                  <a:lnTo>
                    <a:pt x="0" y="265"/>
                  </a:lnTo>
                  <a:lnTo>
                    <a:pt x="454" y="0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9" name="Freeform 26"/>
            <p:cNvSpPr>
              <a:spLocks/>
            </p:cNvSpPr>
            <p:nvPr/>
          </p:nvSpPr>
          <p:spPr bwMode="auto">
            <a:xfrm>
              <a:off x="5300663" y="2555875"/>
              <a:ext cx="720725" cy="419100"/>
            </a:xfrm>
            <a:custGeom>
              <a:avLst/>
              <a:gdLst/>
              <a:ahLst/>
              <a:cxnLst>
                <a:cxn ang="0">
                  <a:pos x="454" y="264"/>
                </a:cxn>
                <a:cxn ang="0">
                  <a:pos x="0" y="0"/>
                </a:cxn>
                <a:cxn ang="0">
                  <a:pos x="181" y="264"/>
                </a:cxn>
                <a:cxn ang="0">
                  <a:pos x="454" y="264"/>
                </a:cxn>
              </a:cxnLst>
              <a:rect l="0" t="0" r="r" b="b"/>
              <a:pathLst>
                <a:path w="454" h="264">
                  <a:moveTo>
                    <a:pt x="454" y="264"/>
                  </a:moveTo>
                  <a:lnTo>
                    <a:pt x="0" y="0"/>
                  </a:lnTo>
                  <a:lnTo>
                    <a:pt x="181" y="264"/>
                  </a:lnTo>
                  <a:lnTo>
                    <a:pt x="454" y="264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90" name="Freeform 27"/>
            <p:cNvSpPr>
              <a:spLocks/>
            </p:cNvSpPr>
            <p:nvPr/>
          </p:nvSpPr>
          <p:spPr bwMode="auto">
            <a:xfrm>
              <a:off x="5300663" y="2555875"/>
              <a:ext cx="287338" cy="839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4"/>
                </a:cxn>
                <a:cxn ang="0">
                  <a:pos x="0" y="529"/>
                </a:cxn>
                <a:cxn ang="0">
                  <a:pos x="181" y="264"/>
                </a:cxn>
                <a:cxn ang="0">
                  <a:pos x="0" y="0"/>
                </a:cxn>
              </a:cxnLst>
              <a:rect l="0" t="0" r="r" b="b"/>
              <a:pathLst>
                <a:path w="181" h="529">
                  <a:moveTo>
                    <a:pt x="0" y="0"/>
                  </a:moveTo>
                  <a:lnTo>
                    <a:pt x="0" y="524"/>
                  </a:lnTo>
                  <a:lnTo>
                    <a:pt x="0" y="529"/>
                  </a:lnTo>
                  <a:lnTo>
                    <a:pt x="181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0" name="Group 62"/>
          <p:cNvGrpSpPr/>
          <p:nvPr/>
        </p:nvGrpSpPr>
        <p:grpSpPr>
          <a:xfrm>
            <a:off x="4571843" y="2576697"/>
            <a:ext cx="905127" cy="1035275"/>
            <a:chOff x="4572000" y="1722438"/>
            <a:chExt cx="728663" cy="833437"/>
          </a:xfrm>
        </p:grpSpPr>
        <p:sp>
          <p:nvSpPr>
            <p:cNvPr id="92" name="Freeform 28"/>
            <p:cNvSpPr>
              <a:spLocks/>
            </p:cNvSpPr>
            <p:nvPr/>
          </p:nvSpPr>
          <p:spPr bwMode="auto">
            <a:xfrm>
              <a:off x="5080000" y="1722438"/>
              <a:ext cx="220663" cy="833437"/>
            </a:xfrm>
            <a:custGeom>
              <a:avLst/>
              <a:gdLst/>
              <a:ahLst/>
              <a:cxnLst>
                <a:cxn ang="0">
                  <a:pos x="0" y="237"/>
                </a:cxn>
                <a:cxn ang="0">
                  <a:pos x="139" y="525"/>
                </a:cxn>
                <a:cxn ang="0">
                  <a:pos x="139" y="0"/>
                </a:cxn>
                <a:cxn ang="0">
                  <a:pos x="0" y="237"/>
                </a:cxn>
              </a:cxnLst>
              <a:rect l="0" t="0" r="r" b="b"/>
              <a:pathLst>
                <a:path w="139" h="525">
                  <a:moveTo>
                    <a:pt x="0" y="237"/>
                  </a:moveTo>
                  <a:lnTo>
                    <a:pt x="139" y="525"/>
                  </a:lnTo>
                  <a:lnTo>
                    <a:pt x="139" y="0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93" name="Freeform 29"/>
            <p:cNvSpPr>
              <a:spLocks/>
            </p:cNvSpPr>
            <p:nvPr/>
          </p:nvSpPr>
          <p:spPr bwMode="auto">
            <a:xfrm>
              <a:off x="4572000" y="1722438"/>
              <a:ext cx="728663" cy="420687"/>
            </a:xfrm>
            <a:custGeom>
              <a:avLst/>
              <a:gdLst/>
              <a:ahLst/>
              <a:cxnLst>
                <a:cxn ang="0">
                  <a:pos x="459" y="0"/>
                </a:cxn>
                <a:cxn ang="0">
                  <a:pos x="0" y="265"/>
                </a:cxn>
                <a:cxn ang="0">
                  <a:pos x="320" y="237"/>
                </a:cxn>
                <a:cxn ang="0">
                  <a:pos x="459" y="0"/>
                </a:cxn>
              </a:cxnLst>
              <a:rect l="0" t="0" r="r" b="b"/>
              <a:pathLst>
                <a:path w="459" h="265">
                  <a:moveTo>
                    <a:pt x="459" y="0"/>
                  </a:moveTo>
                  <a:lnTo>
                    <a:pt x="0" y="265"/>
                  </a:lnTo>
                  <a:lnTo>
                    <a:pt x="320" y="237"/>
                  </a:lnTo>
                  <a:lnTo>
                    <a:pt x="459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94" name="Freeform 30"/>
            <p:cNvSpPr>
              <a:spLocks/>
            </p:cNvSpPr>
            <p:nvPr/>
          </p:nvSpPr>
          <p:spPr bwMode="auto">
            <a:xfrm>
              <a:off x="4572000" y="2098675"/>
              <a:ext cx="728663" cy="45720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454" y="288"/>
                </a:cxn>
                <a:cxn ang="0">
                  <a:pos x="459" y="288"/>
                </a:cxn>
                <a:cxn ang="0">
                  <a:pos x="320" y="0"/>
                </a:cxn>
                <a:cxn ang="0">
                  <a:pos x="0" y="28"/>
                </a:cxn>
              </a:cxnLst>
              <a:rect l="0" t="0" r="r" b="b"/>
              <a:pathLst>
                <a:path w="459" h="288">
                  <a:moveTo>
                    <a:pt x="0" y="28"/>
                  </a:moveTo>
                  <a:lnTo>
                    <a:pt x="454" y="288"/>
                  </a:lnTo>
                  <a:lnTo>
                    <a:pt x="459" y="288"/>
                  </a:lnTo>
                  <a:lnTo>
                    <a:pt x="320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 rot="19795690">
            <a:off x="3962208" y="3306887"/>
            <a:ext cx="417208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ar-SA" sz="1200" b="1" dirty="0">
                <a:solidFill>
                  <a:srgbClr val="FFFFFF"/>
                </a:solidFill>
              </a:rPr>
              <a:t>01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 rot="1804310" flipH="1">
            <a:off x="4741017" y="3306888"/>
            <a:ext cx="421483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en-US" sz="1200" b="1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100" name="TextBox 99"/>
          <p:cNvSpPr txBox="1"/>
          <p:nvPr/>
        </p:nvSpPr>
        <p:spPr>
          <a:xfrm rot="5400000" flipH="1">
            <a:off x="5150161" y="3978676"/>
            <a:ext cx="417208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ar-SA" sz="1200" b="1" dirty="0">
                <a:solidFill>
                  <a:srgbClr val="FFFFFF"/>
                </a:solidFill>
              </a:rPr>
              <a:t>03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rot="1804310" flipH="1">
            <a:off x="3962208" y="4650248"/>
            <a:ext cx="417208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ar-SA" sz="1200" b="1" dirty="0">
                <a:solidFill>
                  <a:srgbClr val="FFFFFF"/>
                </a:solidFill>
              </a:rPr>
              <a:t>05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 rot="19795690">
            <a:off x="4743151" y="4650248"/>
            <a:ext cx="417208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ar-SA" sz="1200" b="1" dirty="0">
                <a:solidFill>
                  <a:srgbClr val="FFFFFF"/>
                </a:solidFill>
              </a:rPr>
              <a:t>04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3597211" y="3978676"/>
            <a:ext cx="417208" cy="307776"/>
          </a:xfrm>
          <a:prstGeom prst="rect">
            <a:avLst/>
          </a:prstGeom>
          <a:noFill/>
        </p:spPr>
        <p:txBody>
          <a:bodyPr wrap="none" lIns="121898" tIns="60949" rIns="121898" bIns="60949" rtlCol="0" anchor="ctr">
            <a:spAutoFit/>
          </a:bodyPr>
          <a:lstStyle/>
          <a:p>
            <a:pPr algn="ctr" defTabSz="1218960"/>
            <a:r>
              <a:rPr lang="ar-SA" sz="1200" b="1" dirty="0">
                <a:solidFill>
                  <a:srgbClr val="FFFFFF"/>
                </a:solidFill>
              </a:rPr>
              <a:t>06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28" name="Inhaltsplatzhalter 4"/>
          <p:cNvSpPr txBox="1">
            <a:spLocks/>
          </p:cNvSpPr>
          <p:nvPr/>
        </p:nvSpPr>
        <p:spPr>
          <a:xfrm>
            <a:off x="806056" y="2540004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سنجش واقع بینانه قضایا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129" name="Inhaltsplatzhalter 4"/>
          <p:cNvSpPr txBox="1">
            <a:spLocks/>
          </p:cNvSpPr>
          <p:nvPr/>
        </p:nvSpPr>
        <p:spPr>
          <a:xfrm>
            <a:off x="5833884" y="2540003"/>
            <a:ext cx="2504061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انتقال واقع بینانه قضایا به مردم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130" name="Inhaltsplatzhalter 4"/>
          <p:cNvSpPr txBox="1">
            <a:spLocks/>
          </p:cNvSpPr>
          <p:nvPr/>
        </p:nvSpPr>
        <p:spPr>
          <a:xfrm>
            <a:off x="806056" y="5227035"/>
            <a:ext cx="245973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لزوم جبران کردن اروپایی ها در خصوص بی توجهی به اقدام آمریکا در نقض جسم و روح برجام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131" name="Inhaltsplatzhalter 4"/>
          <p:cNvSpPr txBox="1">
            <a:spLocks/>
          </p:cNvSpPr>
          <p:nvPr/>
        </p:nvSpPr>
        <p:spPr>
          <a:xfrm>
            <a:off x="5878208" y="5227033"/>
            <a:ext cx="2459736" cy="1115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لزوم تضمین دادن اروپایی ها در خصوص تکرار نکردن بدعهدی سال های 83 و 84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132" name="Inhaltsplatzhalter 4"/>
          <p:cNvSpPr txBox="1">
            <a:spLocks/>
          </p:cNvSpPr>
          <p:nvPr/>
        </p:nvSpPr>
        <p:spPr>
          <a:xfrm>
            <a:off x="6415981" y="3904131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گره نزدن اقتصاد کشور به برجام اروپایی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133" name="Inhaltsplatzhalter 4"/>
          <p:cNvSpPr txBox="1">
            <a:spLocks/>
          </p:cNvSpPr>
          <p:nvPr/>
        </p:nvSpPr>
        <p:spPr>
          <a:xfrm>
            <a:off x="268283" y="3904131"/>
            <a:ext cx="2459736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لزوم صدور قطعنامه علیه آمریکا به‌ علت نقض قطعنامه‌ ۲۲۳۱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5093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9" grpId="0"/>
      <p:bldP spid="100" grpId="0"/>
      <p:bldP spid="101" grpId="0"/>
      <p:bldP spid="102" grpId="0"/>
      <p:bldP spid="103" grpId="0"/>
      <p:bldP spid="128" grpId="0"/>
      <p:bldP spid="129" grpId="0"/>
      <p:bldP spid="130" grpId="0"/>
      <p:bldP spid="131" grpId="0"/>
      <p:bldP spid="132" grpId="0"/>
      <p:bldP spid="1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flipH="1">
            <a:off x="1413044" y="3397293"/>
            <a:ext cx="1440189" cy="1440187"/>
            <a:chOff x="4682671" y="1787073"/>
            <a:chExt cx="3102430" cy="3102426"/>
          </a:xfrm>
        </p:grpSpPr>
        <p:sp>
          <p:nvSpPr>
            <p:cNvPr id="3" name="Oval 2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2" name="Arc 1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3741073"/>
                <a:gd name="adj2" fmla="val 0"/>
              </a:avLst>
            </a:prstGeom>
            <a:ln w="136525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 flipH="1">
            <a:off x="1224529" y="3208775"/>
            <a:ext cx="1817219" cy="1817216"/>
            <a:chOff x="4682671" y="1787073"/>
            <a:chExt cx="3102430" cy="3102426"/>
          </a:xfrm>
        </p:grpSpPr>
        <p:sp>
          <p:nvSpPr>
            <p:cNvPr id="6" name="Oval 5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7" name="Arc 6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4712027"/>
                <a:gd name="adj2" fmla="val 0"/>
              </a:avLst>
            </a:prstGeom>
            <a:ln w="136525" cap="rnd">
              <a:solidFill>
                <a:schemeClr val="accent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flipH="1">
            <a:off x="1043441" y="3027694"/>
            <a:ext cx="2179395" cy="2179391"/>
            <a:chOff x="4682671" y="1787073"/>
            <a:chExt cx="3102430" cy="3102426"/>
          </a:xfrm>
        </p:grpSpPr>
        <p:sp>
          <p:nvSpPr>
            <p:cNvPr id="9" name="Oval 8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0" name="Arc 9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3622571"/>
                <a:gd name="adj2" fmla="val 0"/>
              </a:avLst>
            </a:prstGeom>
            <a:ln w="136525" cap="rnd">
              <a:solidFill>
                <a:schemeClr val="accent3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flipH="1">
            <a:off x="867120" y="2851367"/>
            <a:ext cx="2532037" cy="2532032"/>
            <a:chOff x="4682671" y="1787073"/>
            <a:chExt cx="3102430" cy="3102426"/>
          </a:xfrm>
        </p:grpSpPr>
        <p:sp>
          <p:nvSpPr>
            <p:cNvPr id="12" name="Oval 11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3" name="Arc 12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7785756"/>
                <a:gd name="adj2" fmla="val 0"/>
              </a:avLst>
            </a:prstGeom>
            <a:ln w="136525" cap="rnd">
              <a:solidFill>
                <a:schemeClr val="accent4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670098" y="2654339"/>
            <a:ext cx="2926095" cy="2926088"/>
            <a:chOff x="4682671" y="1787073"/>
            <a:chExt cx="3102430" cy="3102426"/>
          </a:xfrm>
        </p:grpSpPr>
        <p:sp>
          <p:nvSpPr>
            <p:cNvPr id="15" name="Oval 14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6" name="Arc 15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6469273"/>
                <a:gd name="adj2" fmla="val 0"/>
              </a:avLst>
            </a:prstGeom>
            <a:ln w="136525" cap="rnd">
              <a:solidFill>
                <a:schemeClr val="accent5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473071" y="2457311"/>
            <a:ext cx="3320151" cy="3320144"/>
            <a:chOff x="4682671" y="1787073"/>
            <a:chExt cx="3102430" cy="3102426"/>
          </a:xfrm>
        </p:grpSpPr>
        <p:sp>
          <p:nvSpPr>
            <p:cNvPr id="18" name="Oval 17"/>
            <p:cNvSpPr/>
            <p:nvPr/>
          </p:nvSpPr>
          <p:spPr>
            <a:xfrm rot="10800000">
              <a:off x="4682671" y="1787073"/>
              <a:ext cx="3102430" cy="3102426"/>
            </a:xfrm>
            <a:prstGeom prst="ellipse">
              <a:avLst/>
            </a:prstGeom>
            <a:ln w="28575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9" name="Arc 18"/>
            <p:cNvSpPr/>
            <p:nvPr/>
          </p:nvSpPr>
          <p:spPr>
            <a:xfrm rot="10800000">
              <a:off x="4682671" y="1787073"/>
              <a:ext cx="3102430" cy="3102426"/>
            </a:xfrm>
            <a:prstGeom prst="arc">
              <a:avLst>
                <a:gd name="adj1" fmla="val 8394362"/>
                <a:gd name="adj2" fmla="val 0"/>
              </a:avLst>
            </a:prstGeom>
            <a:ln w="136525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b="1" dirty="0" smtClean="0">
                <a:solidFill>
                  <a:schemeClr val="accent3"/>
                </a:solidFill>
                <a:cs typeface="B Titr" pitchFamily="2" charset="-78"/>
              </a:rPr>
              <a:t>نحوه مواجهه 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با</a:t>
            </a:r>
            <a:r>
              <a:rPr lang="fa-IR" b="1" dirty="0" smtClean="0"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7030A0"/>
                </a:solidFill>
                <a:cs typeface="B Titr" pitchFamily="2" charset="-78"/>
              </a:rPr>
              <a:t>برجام</a:t>
            </a:r>
            <a:endParaRPr lang="en-US" dirty="0"/>
          </a:p>
        </p:txBody>
      </p:sp>
      <p:sp>
        <p:nvSpPr>
          <p:cNvPr id="31" name="Inhaltsplatzhalter 4"/>
          <p:cNvSpPr txBox="1">
            <a:spLocks/>
          </p:cNvSpPr>
          <p:nvPr/>
        </p:nvSpPr>
        <p:spPr>
          <a:xfrm>
            <a:off x="2590807" y="1661019"/>
            <a:ext cx="5204975" cy="58477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19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لزوم متعهد شدن اروپایی ها در خصوص مطرح نکردن بحث موشکی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3505207" y="2419171"/>
            <a:ext cx="4823975" cy="7540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19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لزوم متعهد شدن اروپایی ها در خصوص مطرح نکردن بحث حضور منطقه‌ای ایران</a:t>
            </a:r>
            <a:r>
              <a:rPr lang="en-US" sz="1200" b="1" dirty="0">
                <a:solidFill>
                  <a:srgbClr val="FFFFFF">
                    <a:lumMod val="50000"/>
                  </a:srgbClr>
                </a:solidFill>
                <a:latin typeface="Roboto"/>
                <a:cs typeface="B Titr" pitchFamily="2" charset="-78"/>
              </a:rPr>
              <a:t/>
            </a:r>
            <a:br>
              <a:rPr lang="en-US" sz="1200" b="1" dirty="0">
                <a:solidFill>
                  <a:srgbClr val="FFFFFF">
                    <a:lumMod val="50000"/>
                  </a:srgbClr>
                </a:solidFill>
                <a:latin typeface="Roboto"/>
                <a:cs typeface="B Titr" pitchFamily="2" charset="-78"/>
              </a:rPr>
            </a:br>
            <a:r>
              <a:rPr lang="fa-IR" sz="1100" dirty="0" smtClean="0">
                <a:solidFill>
                  <a:schemeClr val="tx1"/>
                </a:solidFill>
                <a:latin typeface="Roboto"/>
                <a:cs typeface="B Titr" pitchFamily="2" charset="-78"/>
              </a:rPr>
              <a:t>دست نکشیدن جمهوری اسلامی از مؤلّفه‌های قدرت ( دفاع از دور و عمق راهبردی )</a:t>
            </a:r>
            <a:endParaRPr lang="en-US" sz="1100" dirty="0">
              <a:solidFill>
                <a:schemeClr val="tx1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3" name="Inhaltsplatzhalter 4"/>
          <p:cNvSpPr txBox="1">
            <a:spLocks/>
          </p:cNvSpPr>
          <p:nvPr/>
        </p:nvSpPr>
        <p:spPr>
          <a:xfrm>
            <a:off x="5638807" y="3345111"/>
            <a:ext cx="3376175" cy="2923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19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تضمین فروش کامل نفت ایران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1" name="Inhaltsplatzhalter 4"/>
          <p:cNvSpPr txBox="1">
            <a:spLocks/>
          </p:cNvSpPr>
          <p:nvPr/>
        </p:nvSpPr>
        <p:spPr>
          <a:xfrm>
            <a:off x="3962400" y="3786921"/>
            <a:ext cx="4876800" cy="87716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19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تضمین بانک‌های اروپایی در دریافت و پرداخت و انتقال وجوه مربوط به تجارت دولتی و تجارت خصوصی با جمهوری اسلامی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7" name="Inhaltsplatzhalter 4"/>
          <p:cNvSpPr txBox="1">
            <a:spLocks/>
          </p:cNvSpPr>
          <p:nvPr/>
        </p:nvSpPr>
        <p:spPr>
          <a:xfrm>
            <a:off x="3733803" y="4800608"/>
            <a:ext cx="4786964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محفوظ بودن حقّ ایران برای آغاز کردنِ فعّالیّت های تعطیل‌شده‌ هسته‌ای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71" name="Inhaltsplatzhalter 4"/>
          <p:cNvSpPr txBox="1">
            <a:spLocks/>
          </p:cNvSpPr>
          <p:nvPr/>
        </p:nvSpPr>
        <p:spPr>
          <a:xfrm>
            <a:off x="3124203" y="5638808"/>
            <a:ext cx="4939364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Font typeface="Wingdings" pitchFamily="2" charset="2"/>
              <a:buChar char="q"/>
            </a:pPr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latin typeface="Roboto"/>
                <a:cs typeface="B Titr" pitchFamily="2" charset="-78"/>
              </a:rPr>
              <a:t>لزوم آمادگی مسئولان سازمان هسته‌ای برای آغاز فعالیت های هسته ای</a:t>
            </a:r>
            <a:endParaRPr lang="en-US" sz="1100" dirty="0">
              <a:solidFill>
                <a:schemeClr val="accent3">
                  <a:lumMod val="75000"/>
                </a:scheme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176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" presetClass="entr" presetSubtype="2" accel="20000" decel="8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53" grpId="0"/>
      <p:bldP spid="61" grpId="0"/>
      <p:bldP spid="67" grpId="0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dirty="0" smtClean="0">
                <a:solidFill>
                  <a:schemeClr val="accent1"/>
                </a:solidFill>
                <a:cs typeface="B Titr" pitchFamily="2" charset="-78"/>
              </a:rPr>
              <a:t>چگونگی</a:t>
            </a:r>
            <a:r>
              <a:rPr lang="fa-IR" sz="3200" dirty="0" smtClean="0">
                <a:solidFill>
                  <a:schemeClr val="tx2"/>
                </a:solidFill>
                <a:cs typeface="B Titr" pitchFamily="2" charset="-78"/>
              </a:rPr>
              <a:t> </a:t>
            </a:r>
            <a:r>
              <a:rPr lang="fa-IR" sz="3200" dirty="0" smtClean="0">
                <a:solidFill>
                  <a:schemeClr val="accent4"/>
                </a:solidFill>
                <a:cs typeface="B Titr" pitchFamily="2" charset="-78"/>
              </a:rPr>
              <a:t>حرکت محکم </a:t>
            </a:r>
            <a:r>
              <a:rPr lang="fa-IR" sz="3200" dirty="0" smtClean="0">
                <a:solidFill>
                  <a:schemeClr val="tx2"/>
                </a:solidFill>
                <a:cs typeface="B Titr" pitchFamily="2" charset="-78"/>
              </a:rPr>
              <a:t>در </a:t>
            </a:r>
            <a:r>
              <a:rPr lang="fa-IR" sz="3200" dirty="0" smtClean="0">
                <a:solidFill>
                  <a:srgbClr val="00B050"/>
                </a:solidFill>
                <a:cs typeface="B Titr" pitchFamily="2" charset="-78"/>
              </a:rPr>
              <a:t>کشور</a:t>
            </a:r>
            <a:r>
              <a:rPr lang="fa-IR" sz="3200" dirty="0" smtClean="0">
                <a:solidFill>
                  <a:schemeClr val="tx2"/>
                </a:solidFill>
                <a:cs typeface="B Titr" pitchFamily="2" charset="-78"/>
              </a:rPr>
              <a:t> در</a:t>
            </a:r>
            <a:r>
              <a:rPr lang="fa-IR" sz="3200" dirty="0" smtClean="0">
                <a:cs typeface="B Titr" pitchFamily="2" charset="-78"/>
              </a:rPr>
              <a:t> </a:t>
            </a:r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قضیه برجام</a:t>
            </a:r>
            <a:endParaRPr lang="en-US" sz="3200" dirty="0">
              <a:solidFill>
                <a:srgbClr val="7030A0"/>
              </a:solidFill>
              <a:cs typeface="B Titr" pitchFamily="2" charset="-78"/>
            </a:endParaRPr>
          </a:p>
        </p:txBody>
      </p:sp>
      <p:grpSp>
        <p:nvGrpSpPr>
          <p:cNvPr id="2" name="Group 70"/>
          <p:cNvGrpSpPr/>
          <p:nvPr/>
        </p:nvGrpSpPr>
        <p:grpSpPr>
          <a:xfrm>
            <a:off x="2683271" y="2436825"/>
            <a:ext cx="3686628" cy="3496515"/>
            <a:chOff x="2974975" y="1233488"/>
            <a:chExt cx="3694113" cy="3503613"/>
          </a:xfrm>
        </p:grpSpPr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2974975" y="1282700"/>
              <a:ext cx="1665288" cy="3390900"/>
            </a:xfrm>
            <a:custGeom>
              <a:avLst/>
              <a:gdLst>
                <a:gd name="T0" fmla="*/ 839 w 886"/>
                <a:gd name="T1" fmla="*/ 0 h 1806"/>
                <a:gd name="T2" fmla="*/ 886 w 886"/>
                <a:gd name="T3" fmla="*/ 1806 h 1806"/>
                <a:gd name="T4" fmla="*/ 1 w 886"/>
                <a:gd name="T5" fmla="*/ 841 h 1806"/>
                <a:gd name="T6" fmla="*/ 839 w 886"/>
                <a:gd name="T7" fmla="*/ 0 h 1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6" h="1806">
                  <a:moveTo>
                    <a:pt x="839" y="0"/>
                  </a:moveTo>
                  <a:cubicBezTo>
                    <a:pt x="886" y="1806"/>
                    <a:pt x="886" y="1806"/>
                    <a:pt x="886" y="1806"/>
                  </a:cubicBezTo>
                  <a:cubicBezTo>
                    <a:pt x="886" y="1806"/>
                    <a:pt x="0" y="1806"/>
                    <a:pt x="1" y="841"/>
                  </a:cubicBezTo>
                  <a:cubicBezTo>
                    <a:pt x="1" y="591"/>
                    <a:pt x="201" y="76"/>
                    <a:pt x="83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3579813" y="1233488"/>
              <a:ext cx="2211388" cy="3503613"/>
            </a:xfrm>
            <a:custGeom>
              <a:avLst/>
              <a:gdLst>
                <a:gd name="T0" fmla="*/ 1132 w 1177"/>
                <a:gd name="T1" fmla="*/ 885 h 1866"/>
                <a:gd name="T2" fmla="*/ 669 w 1177"/>
                <a:gd name="T3" fmla="*/ 1840 h 1866"/>
                <a:gd name="T4" fmla="*/ 45 w 1177"/>
                <a:gd name="T5" fmla="*/ 982 h 1866"/>
                <a:gd name="T6" fmla="*/ 507 w 1177"/>
                <a:gd name="T7" fmla="*/ 27 h 1866"/>
                <a:gd name="T8" fmla="*/ 1132 w 1177"/>
                <a:gd name="T9" fmla="*/ 885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7" h="1866">
                  <a:moveTo>
                    <a:pt x="1132" y="885"/>
                  </a:moveTo>
                  <a:cubicBezTo>
                    <a:pt x="1177" y="1385"/>
                    <a:pt x="969" y="1813"/>
                    <a:pt x="669" y="1840"/>
                  </a:cubicBezTo>
                  <a:cubicBezTo>
                    <a:pt x="369" y="1866"/>
                    <a:pt x="89" y="1482"/>
                    <a:pt x="45" y="982"/>
                  </a:cubicBezTo>
                  <a:cubicBezTo>
                    <a:pt x="0" y="481"/>
                    <a:pt x="207" y="54"/>
                    <a:pt x="507" y="27"/>
                  </a:cubicBezTo>
                  <a:cubicBezTo>
                    <a:pt x="808" y="0"/>
                    <a:pt x="1087" y="384"/>
                    <a:pt x="1132" y="885"/>
                  </a:cubicBezTo>
                  <a:close/>
                </a:path>
              </a:pathLst>
            </a:custGeom>
            <a:solidFill>
              <a:schemeClr val="accent4"/>
            </a:soli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6" name="Freeform 18"/>
            <p:cNvSpPr>
              <a:spLocks/>
            </p:cNvSpPr>
            <p:nvPr/>
          </p:nvSpPr>
          <p:spPr bwMode="auto">
            <a:xfrm>
              <a:off x="3973513" y="2138363"/>
              <a:ext cx="2295525" cy="1509713"/>
            </a:xfrm>
            <a:custGeom>
              <a:avLst/>
              <a:gdLst>
                <a:gd name="T0" fmla="*/ 0 w 1222"/>
                <a:gd name="T1" fmla="*/ 804 h 804"/>
                <a:gd name="T2" fmla="*/ 840 w 1222"/>
                <a:gd name="T3" fmla="*/ 0 h 804"/>
                <a:gd name="T4" fmla="*/ 1164 w 1222"/>
                <a:gd name="T5" fmla="*/ 142 h 804"/>
                <a:gd name="T6" fmla="*/ 444 w 1222"/>
                <a:gd name="T7" fmla="*/ 706 h 804"/>
                <a:gd name="T8" fmla="*/ 0 w 1222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2" h="804">
                  <a:moveTo>
                    <a:pt x="0" y="804"/>
                  </a:moveTo>
                  <a:cubicBezTo>
                    <a:pt x="840" y="0"/>
                    <a:pt x="840" y="0"/>
                    <a:pt x="840" y="0"/>
                  </a:cubicBezTo>
                  <a:cubicBezTo>
                    <a:pt x="840" y="0"/>
                    <a:pt x="1138" y="38"/>
                    <a:pt x="1164" y="142"/>
                  </a:cubicBezTo>
                  <a:cubicBezTo>
                    <a:pt x="1164" y="142"/>
                    <a:pt x="1222" y="420"/>
                    <a:pt x="444" y="706"/>
                  </a:cubicBezTo>
                  <a:cubicBezTo>
                    <a:pt x="305" y="757"/>
                    <a:pt x="214" y="772"/>
                    <a:pt x="0" y="804"/>
                  </a:cubicBezTo>
                  <a:close/>
                </a:path>
              </a:pathLst>
            </a:custGeom>
            <a:solidFill>
              <a:schemeClr val="accent2"/>
            </a:soli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3973513" y="2405063"/>
              <a:ext cx="2695575" cy="2184400"/>
            </a:xfrm>
            <a:custGeom>
              <a:avLst/>
              <a:gdLst>
                <a:gd name="T0" fmla="*/ 1164 w 1435"/>
                <a:gd name="T1" fmla="*/ 0 h 1163"/>
                <a:gd name="T2" fmla="*/ 582 w 1435"/>
                <a:gd name="T3" fmla="*/ 1075 h 1163"/>
                <a:gd name="T4" fmla="*/ 0 w 1435"/>
                <a:gd name="T5" fmla="*/ 662 h 1163"/>
                <a:gd name="T6" fmla="*/ 1164 w 1435"/>
                <a:gd name="T7" fmla="*/ 0 h 1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5" h="1163">
                  <a:moveTo>
                    <a:pt x="1164" y="0"/>
                  </a:moveTo>
                  <a:cubicBezTo>
                    <a:pt x="1164" y="0"/>
                    <a:pt x="1435" y="846"/>
                    <a:pt x="582" y="1075"/>
                  </a:cubicBezTo>
                  <a:cubicBezTo>
                    <a:pt x="582" y="1075"/>
                    <a:pt x="129" y="1163"/>
                    <a:pt x="0" y="662"/>
                  </a:cubicBezTo>
                  <a:cubicBezTo>
                    <a:pt x="0" y="662"/>
                    <a:pt x="1115" y="473"/>
                    <a:pt x="116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3648075" y="1749425"/>
              <a:ext cx="1965325" cy="1771650"/>
            </a:xfrm>
            <a:custGeom>
              <a:avLst/>
              <a:gdLst>
                <a:gd name="T0" fmla="*/ 346 w 1046"/>
                <a:gd name="T1" fmla="*/ 44 h 943"/>
                <a:gd name="T2" fmla="*/ 1046 w 1046"/>
                <a:gd name="T3" fmla="*/ 592 h 943"/>
                <a:gd name="T4" fmla="*/ 241 w 1046"/>
                <a:gd name="T5" fmla="*/ 943 h 943"/>
                <a:gd name="T6" fmla="*/ 346 w 1046"/>
                <a:gd name="T7" fmla="*/ 44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6" h="943">
                  <a:moveTo>
                    <a:pt x="346" y="44"/>
                  </a:moveTo>
                  <a:cubicBezTo>
                    <a:pt x="346" y="44"/>
                    <a:pt x="790" y="0"/>
                    <a:pt x="1046" y="592"/>
                  </a:cubicBezTo>
                  <a:cubicBezTo>
                    <a:pt x="1046" y="592"/>
                    <a:pt x="808" y="870"/>
                    <a:pt x="241" y="943"/>
                  </a:cubicBezTo>
                  <a:cubicBezTo>
                    <a:pt x="241" y="943"/>
                    <a:pt x="0" y="387"/>
                    <a:pt x="346" y="4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63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9" name="Freeform 21"/>
            <p:cNvSpPr>
              <a:spLocks/>
            </p:cNvSpPr>
            <p:nvPr/>
          </p:nvSpPr>
          <p:spPr bwMode="auto">
            <a:xfrm>
              <a:off x="4244975" y="1582738"/>
              <a:ext cx="1536700" cy="1277938"/>
            </a:xfrm>
            <a:custGeom>
              <a:avLst/>
              <a:gdLst>
                <a:gd name="T0" fmla="*/ 0 w 818"/>
                <a:gd name="T1" fmla="*/ 49 h 681"/>
                <a:gd name="T2" fmla="*/ 818 w 818"/>
                <a:gd name="T3" fmla="*/ 681 h 681"/>
                <a:gd name="T4" fmla="*/ 728 w 818"/>
                <a:gd name="T5" fmla="*/ 681 h 681"/>
                <a:gd name="T6" fmla="*/ 29 w 818"/>
                <a:gd name="T7" fmla="*/ 135 h 681"/>
                <a:gd name="T8" fmla="*/ 0 w 818"/>
                <a:gd name="T9" fmla="*/ 49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8" h="681">
                  <a:moveTo>
                    <a:pt x="0" y="49"/>
                  </a:moveTo>
                  <a:cubicBezTo>
                    <a:pt x="0" y="49"/>
                    <a:pt x="568" y="0"/>
                    <a:pt x="818" y="681"/>
                  </a:cubicBezTo>
                  <a:cubicBezTo>
                    <a:pt x="728" y="681"/>
                    <a:pt x="728" y="681"/>
                    <a:pt x="728" y="681"/>
                  </a:cubicBezTo>
                  <a:cubicBezTo>
                    <a:pt x="728" y="681"/>
                    <a:pt x="535" y="148"/>
                    <a:pt x="29" y="135"/>
                  </a:cubicBezTo>
                  <a:cubicBezTo>
                    <a:pt x="0" y="49"/>
                    <a:pt x="0" y="49"/>
                    <a:pt x="0" y="49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4242594" y="1504157"/>
              <a:ext cx="1803400" cy="1358900"/>
            </a:xfrm>
            <a:custGeom>
              <a:avLst/>
              <a:gdLst>
                <a:gd name="T0" fmla="*/ 0 w 960"/>
                <a:gd name="T1" fmla="*/ 92 h 724"/>
                <a:gd name="T2" fmla="*/ 238 w 960"/>
                <a:gd name="T3" fmla="*/ 2 h 724"/>
                <a:gd name="T4" fmla="*/ 923 w 960"/>
                <a:gd name="T5" fmla="*/ 531 h 724"/>
                <a:gd name="T6" fmla="*/ 820 w 960"/>
                <a:gd name="T7" fmla="*/ 724 h 724"/>
                <a:gd name="T8" fmla="*/ 0 w 960"/>
                <a:gd name="T9" fmla="*/ 92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0" h="724">
                  <a:moveTo>
                    <a:pt x="0" y="92"/>
                  </a:moveTo>
                  <a:cubicBezTo>
                    <a:pt x="0" y="92"/>
                    <a:pt x="70" y="0"/>
                    <a:pt x="238" y="2"/>
                  </a:cubicBezTo>
                  <a:cubicBezTo>
                    <a:pt x="456" y="4"/>
                    <a:pt x="796" y="135"/>
                    <a:pt x="923" y="531"/>
                  </a:cubicBezTo>
                  <a:cubicBezTo>
                    <a:pt x="923" y="531"/>
                    <a:pt x="960" y="584"/>
                    <a:pt x="820" y="724"/>
                  </a:cubicBezTo>
                  <a:cubicBezTo>
                    <a:pt x="820" y="724"/>
                    <a:pt x="604" y="76"/>
                    <a:pt x="0" y="92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71"/>
          <p:cNvGrpSpPr/>
          <p:nvPr/>
        </p:nvGrpSpPr>
        <p:grpSpPr>
          <a:xfrm>
            <a:off x="5286510" y="2800523"/>
            <a:ext cx="2621913" cy="456684"/>
            <a:chOff x="5064554" y="2219945"/>
            <a:chExt cx="2621913" cy="456684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716272" y="2219945"/>
              <a:ext cx="1970195" cy="0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64727" y="2124769"/>
              <a:ext cx="451687" cy="652033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Inhaltsplatzhalter 4"/>
          <p:cNvSpPr txBox="1">
            <a:spLocks/>
          </p:cNvSpPr>
          <p:nvPr/>
        </p:nvSpPr>
        <p:spPr>
          <a:xfrm>
            <a:off x="6003438" y="2930651"/>
            <a:ext cx="2095689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dirty="0" smtClean="0">
                <a:solidFill>
                  <a:schemeClr val="accent3"/>
                </a:solidFill>
                <a:latin typeface="Roboto"/>
                <a:cs typeface="B Titr" pitchFamily="2" charset="-78"/>
              </a:rPr>
              <a:t>اتکا نکردن به نسخه های غربی</a:t>
            </a:r>
            <a:endParaRPr lang="en-US" sz="2000" dirty="0">
              <a:solidFill>
                <a:schemeClr val="accent3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4" name="Group 1"/>
          <p:cNvGrpSpPr/>
          <p:nvPr/>
        </p:nvGrpSpPr>
        <p:grpSpPr>
          <a:xfrm>
            <a:off x="675886" y="2800523"/>
            <a:ext cx="2621913" cy="456684"/>
            <a:chOff x="675875" y="1775731"/>
            <a:chExt cx="2621913" cy="456684"/>
          </a:xfrm>
        </p:grpSpPr>
        <p:cxnSp>
          <p:nvCxnSpPr>
            <p:cNvPr id="85" name="Straight Connector 84"/>
            <p:cNvCxnSpPr/>
            <p:nvPr/>
          </p:nvCxnSpPr>
          <p:spPr>
            <a:xfrm flipH="1">
              <a:off x="675875" y="1775731"/>
              <a:ext cx="1970195" cy="0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V="1">
              <a:off x="2745928" y="1680555"/>
              <a:ext cx="451687" cy="652033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Inhaltsplatzhalter 4"/>
          <p:cNvSpPr txBox="1">
            <a:spLocks/>
          </p:cNvSpPr>
          <p:nvPr/>
        </p:nvSpPr>
        <p:spPr>
          <a:xfrm flipH="1">
            <a:off x="699098" y="2930653"/>
            <a:ext cx="2095689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dirty="0" smtClean="0">
                <a:solidFill>
                  <a:srgbClr val="C00000"/>
                </a:solidFill>
                <a:latin typeface="Roboto"/>
                <a:cs typeface="B Titr" pitchFamily="2" charset="-78"/>
              </a:rPr>
              <a:t>نسپردن کارها به خارجی ها مگر در حد اضطرار</a:t>
            </a:r>
            <a:endParaRPr lang="en-US" sz="2000" dirty="0">
              <a:solidFill>
                <a:srgbClr val="C00000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5" name="Group 95"/>
          <p:cNvGrpSpPr/>
          <p:nvPr/>
        </p:nvGrpSpPr>
        <p:grpSpPr>
          <a:xfrm flipV="1">
            <a:off x="5286510" y="4862951"/>
            <a:ext cx="2621913" cy="456684"/>
            <a:chOff x="5064554" y="2219945"/>
            <a:chExt cx="2621913" cy="456684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16272" y="2219945"/>
              <a:ext cx="1970195" cy="0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5164727" y="2124769"/>
              <a:ext cx="451687" cy="652033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Inhaltsplatzhalter 4"/>
          <p:cNvSpPr txBox="1">
            <a:spLocks/>
          </p:cNvSpPr>
          <p:nvPr/>
        </p:nvSpPr>
        <p:spPr>
          <a:xfrm>
            <a:off x="6003438" y="5452908"/>
            <a:ext cx="2095689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dirty="0" smtClean="0">
                <a:solidFill>
                  <a:schemeClr val="accent2"/>
                </a:solidFill>
                <a:latin typeface="Roboto"/>
                <a:cs typeface="B Titr" pitchFamily="2" charset="-78"/>
              </a:rPr>
              <a:t>حل مشکل اقتصاد کشور با تکیه‌ به ظرفیّت های فراوان داخلی</a:t>
            </a:r>
            <a:endParaRPr lang="en-US" sz="2000" dirty="0">
              <a:solidFill>
                <a:schemeClr val="accent2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7" name="Group 103"/>
          <p:cNvGrpSpPr/>
          <p:nvPr/>
        </p:nvGrpSpPr>
        <p:grpSpPr>
          <a:xfrm flipH="1" flipV="1">
            <a:off x="683667" y="4275993"/>
            <a:ext cx="3487327" cy="1043643"/>
            <a:chOff x="4199141" y="2219945"/>
            <a:chExt cx="3487326" cy="1043643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716272" y="2219945"/>
              <a:ext cx="1970195" cy="0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4199141" y="2224942"/>
              <a:ext cx="1517445" cy="1038646"/>
            </a:xfrm>
            <a:prstGeom prst="line">
              <a:avLst/>
            </a:prstGeom>
            <a:ln w="19050" cap="rnd">
              <a:solidFill>
                <a:schemeClr val="tx2">
                  <a:lumMod val="25000"/>
                  <a:lumOff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Inhaltsplatzhalter 4"/>
          <p:cNvSpPr txBox="1">
            <a:spLocks/>
          </p:cNvSpPr>
          <p:nvPr/>
        </p:nvSpPr>
        <p:spPr>
          <a:xfrm flipH="1">
            <a:off x="725730" y="5452913"/>
            <a:ext cx="2095689" cy="8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1600" dirty="0" smtClean="0">
                <a:solidFill>
                  <a:schemeClr val="accent1">
                    <a:lumMod val="75000"/>
                  </a:schemeClr>
                </a:solidFill>
                <a:latin typeface="Roboto"/>
                <a:cs typeface="B Titr" pitchFamily="2" charset="-78"/>
              </a:rPr>
              <a:t>تلاش مضاعف برای رفع مشکلات اقتصادی کشور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Roboto"/>
                <a:cs typeface="B Titr" pitchFamily="2" charset="-78"/>
              </a:rPr>
              <a:t>      </a:t>
            </a:r>
            <a:r>
              <a:rPr lang="fa-IR" sz="1600" dirty="0" smtClean="0">
                <a:solidFill>
                  <a:schemeClr val="accent1">
                    <a:lumMod val="75000"/>
                  </a:schemeClr>
                </a:solidFill>
                <a:latin typeface="Roboto"/>
                <a:cs typeface="B Titr" pitchFamily="2" charset="-78"/>
              </a:rPr>
              <a:t>( مطلوب نبودن وضع فعلی اقتصاد)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3114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3" grpId="0"/>
      <p:bldP spid="98" grpId="0"/>
      <p:bldP spid="1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 51"/>
          <p:cNvSpPr>
            <a:spLocks noChangeShapeType="1"/>
          </p:cNvSpPr>
          <p:nvPr/>
        </p:nvSpPr>
        <p:spPr bwMode="auto">
          <a:xfrm flipV="1">
            <a:off x="4602992" y="2746305"/>
            <a:ext cx="0" cy="2332347"/>
          </a:xfrm>
          <a:prstGeom prst="line">
            <a:avLst/>
          </a:pr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8" name="Freeform 52"/>
          <p:cNvSpPr>
            <a:spLocks/>
          </p:cNvSpPr>
          <p:nvPr/>
        </p:nvSpPr>
        <p:spPr bwMode="auto">
          <a:xfrm>
            <a:off x="4801427" y="4702576"/>
            <a:ext cx="460236" cy="432185"/>
          </a:xfrm>
          <a:custGeom>
            <a:avLst/>
            <a:gdLst>
              <a:gd name="T0" fmla="*/ 0 w 343"/>
              <a:gd name="T1" fmla="*/ 322 h 322"/>
              <a:gd name="T2" fmla="*/ 0 w 343"/>
              <a:gd name="T3" fmla="*/ 120 h 322"/>
              <a:gd name="T4" fmla="*/ 120 w 343"/>
              <a:gd name="T5" fmla="*/ 0 h 322"/>
              <a:gd name="T6" fmla="*/ 343 w 343"/>
              <a:gd name="T7" fmla="*/ 0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3" h="322">
                <a:moveTo>
                  <a:pt x="0" y="322"/>
                </a:moveTo>
                <a:cubicBezTo>
                  <a:pt x="0" y="120"/>
                  <a:pt x="0" y="120"/>
                  <a:pt x="0" y="120"/>
                </a:cubicBezTo>
                <a:cubicBezTo>
                  <a:pt x="0" y="54"/>
                  <a:pt x="54" y="0"/>
                  <a:pt x="120" y="0"/>
                </a:cubicBezTo>
                <a:cubicBezTo>
                  <a:pt x="343" y="0"/>
                  <a:pt x="343" y="0"/>
                  <a:pt x="343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9" name="Freeform 53"/>
          <p:cNvSpPr>
            <a:spLocks/>
          </p:cNvSpPr>
          <p:nvPr/>
        </p:nvSpPr>
        <p:spPr bwMode="auto">
          <a:xfrm>
            <a:off x="4701697" y="4178957"/>
            <a:ext cx="1215521" cy="849827"/>
          </a:xfrm>
          <a:custGeom>
            <a:avLst/>
            <a:gdLst>
              <a:gd name="T0" fmla="*/ 0 w 905"/>
              <a:gd name="T1" fmla="*/ 633 h 633"/>
              <a:gd name="T2" fmla="*/ 0 w 905"/>
              <a:gd name="T3" fmla="*/ 120 h 633"/>
              <a:gd name="T4" fmla="*/ 120 w 905"/>
              <a:gd name="T5" fmla="*/ 0 h 633"/>
              <a:gd name="T6" fmla="*/ 905 w 905"/>
              <a:gd name="T7" fmla="*/ 0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05" h="633">
                <a:moveTo>
                  <a:pt x="0" y="633"/>
                </a:moveTo>
                <a:cubicBezTo>
                  <a:pt x="0" y="120"/>
                  <a:pt x="0" y="120"/>
                  <a:pt x="0" y="120"/>
                </a:cubicBezTo>
                <a:cubicBezTo>
                  <a:pt x="0" y="54"/>
                  <a:pt x="54" y="0"/>
                  <a:pt x="120" y="0"/>
                </a:cubicBezTo>
                <a:cubicBezTo>
                  <a:pt x="905" y="0"/>
                  <a:pt x="905" y="0"/>
                  <a:pt x="905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0" name="Freeform 54"/>
          <p:cNvSpPr>
            <a:spLocks/>
          </p:cNvSpPr>
          <p:nvPr/>
        </p:nvSpPr>
        <p:spPr bwMode="auto">
          <a:xfrm>
            <a:off x="3628499" y="4014818"/>
            <a:ext cx="787492" cy="1063841"/>
          </a:xfrm>
          <a:custGeom>
            <a:avLst/>
            <a:gdLst>
              <a:gd name="T0" fmla="*/ 587 w 587"/>
              <a:gd name="T1" fmla="*/ 792 h 792"/>
              <a:gd name="T2" fmla="*/ 587 w 587"/>
              <a:gd name="T3" fmla="*/ 120 h 792"/>
              <a:gd name="T4" fmla="*/ 467 w 587"/>
              <a:gd name="T5" fmla="*/ 0 h 792"/>
              <a:gd name="T6" fmla="*/ 0 w 587"/>
              <a:gd name="T7" fmla="*/ 0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7" h="792">
                <a:moveTo>
                  <a:pt x="587" y="792"/>
                </a:moveTo>
                <a:cubicBezTo>
                  <a:pt x="587" y="120"/>
                  <a:pt x="587" y="120"/>
                  <a:pt x="587" y="120"/>
                </a:cubicBezTo>
                <a:cubicBezTo>
                  <a:pt x="587" y="54"/>
                  <a:pt x="533" y="0"/>
                  <a:pt x="467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1" name="Freeform 55"/>
          <p:cNvSpPr>
            <a:spLocks/>
          </p:cNvSpPr>
          <p:nvPr/>
        </p:nvSpPr>
        <p:spPr bwMode="auto">
          <a:xfrm>
            <a:off x="3271115" y="4483366"/>
            <a:ext cx="1144876" cy="814503"/>
          </a:xfrm>
          <a:custGeom>
            <a:avLst/>
            <a:gdLst>
              <a:gd name="T0" fmla="*/ 853 w 853"/>
              <a:gd name="T1" fmla="*/ 607 h 607"/>
              <a:gd name="T2" fmla="*/ 853 w 853"/>
              <a:gd name="T3" fmla="*/ 120 h 607"/>
              <a:gd name="T4" fmla="*/ 733 w 853"/>
              <a:gd name="T5" fmla="*/ 0 h 607"/>
              <a:gd name="T6" fmla="*/ 0 w 853"/>
              <a:gd name="T7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3" h="607">
                <a:moveTo>
                  <a:pt x="853" y="607"/>
                </a:moveTo>
                <a:cubicBezTo>
                  <a:pt x="853" y="120"/>
                  <a:pt x="853" y="120"/>
                  <a:pt x="853" y="120"/>
                </a:cubicBezTo>
                <a:cubicBezTo>
                  <a:pt x="853" y="54"/>
                  <a:pt x="799" y="0"/>
                  <a:pt x="733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2" name="Freeform 56"/>
          <p:cNvSpPr>
            <a:spLocks/>
          </p:cNvSpPr>
          <p:nvPr/>
        </p:nvSpPr>
        <p:spPr bwMode="auto">
          <a:xfrm>
            <a:off x="4701691" y="3504716"/>
            <a:ext cx="749053" cy="850865"/>
          </a:xfrm>
          <a:custGeom>
            <a:avLst/>
            <a:gdLst>
              <a:gd name="T0" fmla="*/ 0 w 558"/>
              <a:gd name="T1" fmla="*/ 634 h 634"/>
              <a:gd name="T2" fmla="*/ 0 w 558"/>
              <a:gd name="T3" fmla="*/ 120 h 634"/>
              <a:gd name="T4" fmla="*/ 120 w 558"/>
              <a:gd name="T5" fmla="*/ 0 h 634"/>
              <a:gd name="T6" fmla="*/ 558 w 558"/>
              <a:gd name="T7" fmla="*/ 0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8" h="634">
                <a:moveTo>
                  <a:pt x="0" y="634"/>
                </a:moveTo>
                <a:cubicBezTo>
                  <a:pt x="0" y="120"/>
                  <a:pt x="0" y="120"/>
                  <a:pt x="0" y="120"/>
                </a:cubicBezTo>
                <a:cubicBezTo>
                  <a:pt x="0" y="54"/>
                  <a:pt x="54" y="0"/>
                  <a:pt x="120" y="0"/>
                </a:cubicBezTo>
                <a:cubicBezTo>
                  <a:pt x="558" y="0"/>
                  <a:pt x="558" y="0"/>
                  <a:pt x="558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3" name="Freeform 57"/>
          <p:cNvSpPr>
            <a:spLocks/>
          </p:cNvSpPr>
          <p:nvPr/>
        </p:nvSpPr>
        <p:spPr bwMode="auto">
          <a:xfrm>
            <a:off x="3629545" y="3239787"/>
            <a:ext cx="884111" cy="1775492"/>
          </a:xfrm>
          <a:custGeom>
            <a:avLst/>
            <a:gdLst>
              <a:gd name="T0" fmla="*/ 659 w 659"/>
              <a:gd name="T1" fmla="*/ 1322 h 1322"/>
              <a:gd name="T2" fmla="*/ 659 w 659"/>
              <a:gd name="T3" fmla="*/ 120 h 1322"/>
              <a:gd name="T4" fmla="*/ 540 w 659"/>
              <a:gd name="T5" fmla="*/ 0 h 1322"/>
              <a:gd name="T6" fmla="*/ 0 w 659"/>
              <a:gd name="T7" fmla="*/ 0 h 1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9" h="1322">
                <a:moveTo>
                  <a:pt x="659" y="1322"/>
                </a:moveTo>
                <a:cubicBezTo>
                  <a:pt x="659" y="120"/>
                  <a:pt x="659" y="120"/>
                  <a:pt x="659" y="120"/>
                </a:cubicBezTo>
                <a:cubicBezTo>
                  <a:pt x="659" y="54"/>
                  <a:pt x="605" y="0"/>
                  <a:pt x="54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5875" cap="flat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4" name="Oval 58"/>
          <p:cNvSpPr>
            <a:spLocks noChangeArrowheads="1"/>
          </p:cNvSpPr>
          <p:nvPr/>
        </p:nvSpPr>
        <p:spPr bwMode="auto">
          <a:xfrm>
            <a:off x="4112635" y="4920739"/>
            <a:ext cx="991119" cy="992156"/>
          </a:xfrm>
          <a:prstGeom prst="ellipse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2" name="Oval 66"/>
          <p:cNvSpPr>
            <a:spLocks noChangeArrowheads="1"/>
          </p:cNvSpPr>
          <p:nvPr/>
        </p:nvSpPr>
        <p:spPr bwMode="auto">
          <a:xfrm>
            <a:off x="4939599" y="3468353"/>
            <a:ext cx="76880" cy="7687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3" name="Oval 67"/>
          <p:cNvSpPr>
            <a:spLocks noChangeArrowheads="1"/>
          </p:cNvSpPr>
          <p:nvPr/>
        </p:nvSpPr>
        <p:spPr bwMode="auto">
          <a:xfrm>
            <a:off x="5261668" y="4138448"/>
            <a:ext cx="75841" cy="7687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4" name="Oval 68"/>
          <p:cNvSpPr>
            <a:spLocks noChangeArrowheads="1"/>
          </p:cNvSpPr>
          <p:nvPr/>
        </p:nvSpPr>
        <p:spPr bwMode="auto">
          <a:xfrm>
            <a:off x="4663257" y="4464666"/>
            <a:ext cx="74801" cy="7480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5" name="Oval 69"/>
          <p:cNvSpPr>
            <a:spLocks noChangeArrowheads="1"/>
          </p:cNvSpPr>
          <p:nvPr/>
        </p:nvSpPr>
        <p:spPr bwMode="auto">
          <a:xfrm>
            <a:off x="4565601" y="3794570"/>
            <a:ext cx="74801" cy="7687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6" name="Oval 70"/>
          <p:cNvSpPr>
            <a:spLocks noChangeArrowheads="1"/>
          </p:cNvSpPr>
          <p:nvPr/>
        </p:nvSpPr>
        <p:spPr bwMode="auto">
          <a:xfrm>
            <a:off x="4475207" y="4189355"/>
            <a:ext cx="76880" cy="7687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7" name="Oval 71"/>
          <p:cNvSpPr>
            <a:spLocks noChangeArrowheads="1"/>
          </p:cNvSpPr>
          <p:nvPr/>
        </p:nvSpPr>
        <p:spPr bwMode="auto">
          <a:xfrm>
            <a:off x="4855456" y="4680760"/>
            <a:ext cx="75841" cy="7480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8" name="Oval 72"/>
          <p:cNvSpPr>
            <a:spLocks noChangeArrowheads="1"/>
          </p:cNvSpPr>
          <p:nvPr/>
        </p:nvSpPr>
        <p:spPr bwMode="auto">
          <a:xfrm>
            <a:off x="4565601" y="3120321"/>
            <a:ext cx="74801" cy="7687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9" name="Oval 73"/>
          <p:cNvSpPr>
            <a:spLocks noChangeArrowheads="1"/>
          </p:cNvSpPr>
          <p:nvPr/>
        </p:nvSpPr>
        <p:spPr bwMode="auto">
          <a:xfrm>
            <a:off x="4053420" y="3204472"/>
            <a:ext cx="75841" cy="7584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50" name="Oval 74"/>
          <p:cNvSpPr>
            <a:spLocks noChangeArrowheads="1"/>
          </p:cNvSpPr>
          <p:nvPr/>
        </p:nvSpPr>
        <p:spPr bwMode="auto">
          <a:xfrm>
            <a:off x="4134453" y="3977418"/>
            <a:ext cx="75841" cy="7687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51" name="Oval 75"/>
          <p:cNvSpPr>
            <a:spLocks noChangeArrowheads="1"/>
          </p:cNvSpPr>
          <p:nvPr/>
        </p:nvSpPr>
        <p:spPr bwMode="auto">
          <a:xfrm>
            <a:off x="3707464" y="4444926"/>
            <a:ext cx="74801" cy="758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52" name="Oval 76"/>
          <p:cNvSpPr>
            <a:spLocks noChangeArrowheads="1"/>
          </p:cNvSpPr>
          <p:nvPr/>
        </p:nvSpPr>
        <p:spPr bwMode="auto">
          <a:xfrm>
            <a:off x="4374433" y="4745171"/>
            <a:ext cx="76880" cy="7687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z="4000" dirty="0" smtClean="0">
                <a:solidFill>
                  <a:schemeClr val="accent1"/>
                </a:solidFill>
                <a:cs typeface="B Titr" pitchFamily="2" charset="-78"/>
              </a:rPr>
              <a:t>چگونگی</a:t>
            </a:r>
            <a:r>
              <a:rPr lang="fa-IR" sz="4000" dirty="0" smtClean="0">
                <a:solidFill>
                  <a:schemeClr val="tx2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accent4"/>
                </a:solidFill>
                <a:cs typeface="B Titr" pitchFamily="2" charset="-78"/>
              </a:rPr>
              <a:t>حرکت محکم </a:t>
            </a:r>
            <a:r>
              <a:rPr lang="fa-IR" sz="4000" dirty="0" smtClean="0">
                <a:solidFill>
                  <a:schemeClr val="tx2"/>
                </a:solidFill>
                <a:cs typeface="B Titr" pitchFamily="2" charset="-78"/>
              </a:rPr>
              <a:t>در </a:t>
            </a:r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کشور</a:t>
            </a:r>
            <a:r>
              <a:rPr lang="fa-IR" sz="4000" dirty="0" smtClean="0">
                <a:solidFill>
                  <a:schemeClr val="tx2"/>
                </a:solidFill>
                <a:cs typeface="B Titr" pitchFamily="2" charset="-78"/>
              </a:rPr>
              <a:t> در</a:t>
            </a:r>
            <a:r>
              <a:rPr lang="fa-IR" sz="4000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7030A0"/>
                </a:solidFill>
                <a:cs typeface="B Titr" pitchFamily="2" charset="-78"/>
              </a:rPr>
              <a:t>قضیه برجام</a:t>
            </a:r>
            <a:endParaRPr lang="en-US" sz="4000" dirty="0"/>
          </a:p>
        </p:txBody>
      </p:sp>
      <p:sp>
        <p:nvSpPr>
          <p:cNvPr id="57" name="Inhaltsplatzhalter 4"/>
          <p:cNvSpPr txBox="1">
            <a:spLocks/>
          </p:cNvSpPr>
          <p:nvPr/>
        </p:nvSpPr>
        <p:spPr>
          <a:xfrm>
            <a:off x="457201" y="4724403"/>
            <a:ext cx="2432995" cy="661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6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لزوم تشکیل ستاد مقابله‌ با شرارتِ دشمن در مجموعه‌ اقتصادی</a:t>
            </a:r>
            <a:r>
              <a:rPr lang="en-US" sz="1100" b="1" dirty="0">
                <a:solidFill>
                  <a:srgbClr val="CC4E3D"/>
                </a:solidFill>
                <a:latin typeface="Roboto"/>
                <a:cs typeface="B Titr" pitchFamily="2" charset="-78"/>
              </a:rPr>
              <a:t/>
            </a:r>
            <a:br>
              <a:rPr lang="en-US" sz="1100" b="1" dirty="0">
                <a:solidFill>
                  <a:srgbClr val="CC4E3D"/>
                </a:solidFill>
                <a:latin typeface="Roboto"/>
                <a:cs typeface="B Titr" pitchFamily="2" charset="-78"/>
              </a:rPr>
            </a:br>
            <a:r>
              <a:rPr lang="en-US" sz="11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*</a:t>
            </a:r>
            <a:r>
              <a:rPr lang="fa-IR" sz="1100" dirty="0" smtClean="0">
                <a:solidFill>
                  <a:schemeClr val="tx1"/>
                </a:solidFill>
                <a:latin typeface="Roboto"/>
                <a:cs typeface="B Titr" pitchFamily="2" charset="-78"/>
              </a:rPr>
              <a:t>مقابله با اتاق جنگ دشمن در وزارت خزانه‌داری</a:t>
            </a:r>
            <a:endParaRPr lang="en-US" sz="1100" dirty="0">
              <a:solidFill>
                <a:schemeClr val="tx1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Inhaltsplatzhalter 4"/>
          <p:cNvSpPr txBox="1">
            <a:spLocks/>
          </p:cNvSpPr>
          <p:nvPr/>
        </p:nvSpPr>
        <p:spPr>
          <a:xfrm>
            <a:off x="896881" y="3770016"/>
            <a:ext cx="243299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6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جدیت در پیگیری اقتصاد مقاومتی</a:t>
            </a:r>
            <a:endParaRPr lang="en-US" sz="11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0" name="Inhaltsplatzhalter 4"/>
          <p:cNvSpPr txBox="1">
            <a:spLocks/>
          </p:cNvSpPr>
          <p:nvPr/>
        </p:nvSpPr>
        <p:spPr>
          <a:xfrm>
            <a:off x="821497" y="3044242"/>
            <a:ext cx="2432995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جدی گرفتن سیاست های اصل ۴۴</a:t>
            </a:r>
            <a:endParaRPr lang="en-US" sz="12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1" name="Inhaltsplatzhalter 4"/>
          <p:cNvSpPr txBox="1">
            <a:spLocks/>
          </p:cNvSpPr>
          <p:nvPr/>
        </p:nvSpPr>
        <p:spPr>
          <a:xfrm>
            <a:off x="5640189" y="4501261"/>
            <a:ext cx="243299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6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مبارزه جدی با سیاست ناامیدسازی و ایجاد توهّم بن‌بست در کشور</a:t>
            </a:r>
            <a:endParaRPr lang="en-US" sz="11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2" name="Inhaltsplatzhalter 4"/>
          <p:cNvSpPr txBox="1">
            <a:spLocks/>
          </p:cNvSpPr>
          <p:nvPr/>
        </p:nvSpPr>
        <p:spPr>
          <a:xfrm>
            <a:off x="6215277" y="3958733"/>
            <a:ext cx="2432995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5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تقویت تولید داخل و کالای ایرانی</a:t>
            </a:r>
            <a:endParaRPr lang="en-US" sz="11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3" name="Inhaltsplatzhalter 4"/>
          <p:cNvSpPr txBox="1">
            <a:spLocks/>
          </p:cNvSpPr>
          <p:nvPr/>
        </p:nvSpPr>
        <p:spPr>
          <a:xfrm>
            <a:off x="5715003" y="3200401"/>
            <a:ext cx="313704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6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پیگیری رشد شتابان اقتصاد به‌وسیله‌ اقتصاد دانش‌بنیان</a:t>
            </a:r>
            <a:endParaRPr lang="en-US" sz="11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64" name="Inhaltsplatzhalter 4"/>
          <p:cNvSpPr txBox="1">
            <a:spLocks/>
          </p:cNvSpPr>
          <p:nvPr/>
        </p:nvSpPr>
        <p:spPr>
          <a:xfrm>
            <a:off x="4939597" y="2454926"/>
            <a:ext cx="2432995" cy="477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رفع وابستگی به اقتصاد نفتی </a:t>
            </a:r>
            <a:r>
              <a:rPr lang="en-US" sz="1900" b="1" dirty="0">
                <a:solidFill>
                  <a:srgbClr val="CC4E3D"/>
                </a:solidFill>
                <a:latin typeface="Roboto"/>
                <a:cs typeface="B Titr" pitchFamily="2" charset="-78"/>
              </a:rPr>
              <a:t/>
            </a:r>
            <a:br>
              <a:rPr lang="en-US" sz="1900" b="1" dirty="0">
                <a:solidFill>
                  <a:srgbClr val="CC4E3D"/>
                </a:solidFill>
                <a:latin typeface="Roboto"/>
                <a:cs typeface="B Titr" pitchFamily="2" charset="-78"/>
              </a:rPr>
            </a:br>
            <a:r>
              <a:rPr lang="fa-IR" sz="1200" dirty="0" smtClean="0">
                <a:solidFill>
                  <a:schemeClr val="tx1"/>
                </a:solidFill>
                <a:latin typeface="Roboto"/>
                <a:cs typeface="B Titr" pitchFamily="2" charset="-78"/>
              </a:rPr>
              <a:t>لزوم ایجاد ارزش افزوده برای نفت</a:t>
            </a:r>
            <a:endParaRPr lang="en-US" sz="1100" dirty="0">
              <a:solidFill>
                <a:schemeClr val="tx1"/>
              </a:solidFill>
              <a:latin typeface="Roboto"/>
              <a:cs typeface="B Titr" pitchFamily="2" charset="-78"/>
            </a:endParaRPr>
          </a:p>
        </p:txBody>
      </p:sp>
      <p:sp>
        <p:nvSpPr>
          <p:cNvPr id="40" name="Oval 64"/>
          <p:cNvSpPr>
            <a:spLocks noChangeArrowheads="1"/>
          </p:cNvSpPr>
          <p:nvPr/>
        </p:nvSpPr>
        <p:spPr bwMode="auto">
          <a:xfrm>
            <a:off x="3495520" y="3800420"/>
            <a:ext cx="429069" cy="43010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9" name="Oval 63"/>
          <p:cNvSpPr>
            <a:spLocks noChangeArrowheads="1"/>
          </p:cNvSpPr>
          <p:nvPr/>
        </p:nvSpPr>
        <p:spPr bwMode="auto">
          <a:xfrm>
            <a:off x="3386432" y="3025471"/>
            <a:ext cx="429069" cy="4301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6" name="Oval 60"/>
          <p:cNvSpPr>
            <a:spLocks noChangeArrowheads="1"/>
          </p:cNvSpPr>
          <p:nvPr/>
        </p:nvSpPr>
        <p:spPr bwMode="auto">
          <a:xfrm>
            <a:off x="5702145" y="3970139"/>
            <a:ext cx="430107" cy="43010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8" name="Oval 62"/>
          <p:cNvSpPr>
            <a:spLocks noChangeArrowheads="1"/>
          </p:cNvSpPr>
          <p:nvPr/>
        </p:nvSpPr>
        <p:spPr bwMode="auto">
          <a:xfrm>
            <a:off x="4390147" y="2447101"/>
            <a:ext cx="430108" cy="43114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41" name="Oval 65"/>
          <p:cNvSpPr>
            <a:spLocks noChangeArrowheads="1"/>
          </p:cNvSpPr>
          <p:nvPr/>
        </p:nvSpPr>
        <p:spPr bwMode="auto">
          <a:xfrm>
            <a:off x="2992689" y="4268447"/>
            <a:ext cx="431147" cy="42907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5" name="Oval 59"/>
          <p:cNvSpPr>
            <a:spLocks noChangeArrowheads="1"/>
          </p:cNvSpPr>
          <p:nvPr/>
        </p:nvSpPr>
        <p:spPr bwMode="auto">
          <a:xfrm>
            <a:off x="5068436" y="4490392"/>
            <a:ext cx="430109" cy="43010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37" name="Oval 61"/>
          <p:cNvSpPr>
            <a:spLocks noChangeArrowheads="1"/>
          </p:cNvSpPr>
          <p:nvPr/>
        </p:nvSpPr>
        <p:spPr bwMode="auto">
          <a:xfrm>
            <a:off x="5200364" y="3287927"/>
            <a:ext cx="429069" cy="43010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274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500"/>
                            </p:stCondLst>
                            <p:childTnLst>
                              <p:par>
                                <p:cTn id="9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7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تکیه</a:t>
            </a:r>
            <a:r>
              <a:rPr lang="fa-IR" sz="3600" dirty="0" smtClean="0">
                <a:solidFill>
                  <a:schemeClr val="accent1"/>
                </a:solidFill>
                <a:cs typeface="B Titr" pitchFamily="2" charset="-78"/>
              </a:rPr>
              <a:t>‌ به </a:t>
            </a: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ظرفیّت های </a:t>
            </a:r>
            <a:r>
              <a:rPr lang="fa-IR" sz="3600" dirty="0" smtClean="0">
                <a:solidFill>
                  <a:schemeClr val="accent1"/>
                </a:solidFill>
                <a:cs typeface="B Titr" pitchFamily="2" charset="-78"/>
              </a:rPr>
              <a:t>فراوان </a:t>
            </a: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داخلی</a:t>
            </a:r>
            <a:endParaRPr lang="en-US" sz="3600" dirty="0">
              <a:solidFill>
                <a:srgbClr val="00B050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397000"/>
          <a:ext cx="8458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D34CC4-E052-43A5-A0FE-594CC2D94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CD34CC4-E052-43A5-A0FE-594CC2D94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C2E7BB-B1F3-4CD3-8C99-B36991598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CDC2E7BB-B1F3-4CD3-8C99-B36991598F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A8C84B-2620-4542-8D57-71BDA563B7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0A8C84B-2620-4542-8D57-71BDA563B7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F49552-5028-480C-81D2-FD8E0EE9B2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85F49552-5028-480C-81D2-FD8E0EE9B2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1E18A1-EA20-408A-AA8E-9A758D1306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81E18A1-EA20-408A-AA8E-9A758D1306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07C7C-1C4C-4A71-97F5-49279B0C8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9907C7C-1C4C-4A71-97F5-49279B0C81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816F47-8186-459F-8C71-8B455D25B5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2816F47-8186-459F-8C71-8B455D25B5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8F8C36-66DA-44D9-9853-91386DDF4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8F8F8C36-66DA-44D9-9853-91386DDF4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0CCE4D-2B6C-4EE9-9E39-F320C2E0A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C70CCE4D-2B6C-4EE9-9E39-F320C2E0A6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0964C3-C13F-4C65-9379-3C350167C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9C0964C3-C13F-4C65-9379-3C350167CE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9807EF-D5B1-48B4-B915-2D142E169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A9807EF-D5B1-48B4-B915-2D142E169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20DFA2-976D-4BC2-9A29-3EA7F80C7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4D20DFA2-976D-4BC2-9A29-3EA7F80C7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8DDF64-269F-4B43-95E1-51E0CB2FC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3A8DDF64-269F-4B43-95E1-51E0CB2FCF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33485B-06C6-43D4-9BAD-D0170AD5F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2033485B-06C6-43D4-9BAD-D0170AD5F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4A6F43-93AC-4D15-ACC2-A41FE1A4C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D4A6F43-93AC-4D15-ACC2-A41FE1A4C5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46152F-95D4-40F8-8B4F-DF8F023E60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D146152F-95D4-40F8-8B4F-DF8F023E60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188A61-1555-4957-985F-3B8729670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D1188A61-1555-4957-985F-3B8729670A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7E4277-2A80-4755-9E4E-233209AEC3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dgm id="{C57E4277-2A80-4755-9E4E-233209AEC3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E05836-7DB0-493F-8910-D508B7EBE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37E05836-7DB0-493F-8910-D508B7EBEF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BD83BF-15DC-4E67-8870-401C273C9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dgm id="{AEBD83BF-15DC-4E67-8870-401C273C97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1C5129-1D08-482F-89C5-E4E929859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2C1C5129-1D08-482F-89C5-E4E929859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سازمان ملل</a:t>
            </a:r>
            <a:endParaRPr lang="en-US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6400800" y="4804349"/>
            <a:ext cx="1828800" cy="2215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0" name="Inhaltsplatzhalter 4"/>
          <p:cNvSpPr txBox="1">
            <a:spLocks/>
          </p:cNvSpPr>
          <p:nvPr/>
        </p:nvSpPr>
        <p:spPr>
          <a:xfrm>
            <a:off x="1066800" y="4793605"/>
            <a:ext cx="1828800" cy="2215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10" name="Group 32"/>
          <p:cNvGrpSpPr/>
          <p:nvPr/>
        </p:nvGrpSpPr>
        <p:grpSpPr>
          <a:xfrm>
            <a:off x="7391400" y="3048007"/>
            <a:ext cx="652160" cy="369855"/>
            <a:chOff x="8150225" y="4346575"/>
            <a:chExt cx="579438" cy="328613"/>
          </a:xfrm>
          <a:solidFill>
            <a:schemeClr val="bg1"/>
          </a:solidFill>
        </p:grpSpPr>
        <p:sp>
          <p:nvSpPr>
            <p:cNvPr id="34" name="Freeform 282"/>
            <p:cNvSpPr>
              <a:spLocks noEditPoints="1"/>
            </p:cNvSpPr>
            <p:nvPr/>
          </p:nvSpPr>
          <p:spPr bwMode="auto">
            <a:xfrm>
              <a:off x="8150225" y="4346575"/>
              <a:ext cx="579438" cy="328613"/>
            </a:xfrm>
            <a:custGeom>
              <a:avLst/>
              <a:gdLst>
                <a:gd name="T0" fmla="*/ 801 w 3651"/>
                <a:gd name="T1" fmla="*/ 415 h 2066"/>
                <a:gd name="T2" fmla="*/ 385 w 3651"/>
                <a:gd name="T3" fmla="*/ 723 h 2066"/>
                <a:gd name="T4" fmla="*/ 153 w 3651"/>
                <a:gd name="T5" fmla="*/ 997 h 2066"/>
                <a:gd name="T6" fmla="*/ 175 w 3651"/>
                <a:gd name="T7" fmla="*/ 1113 h 2066"/>
                <a:gd name="T8" fmla="*/ 542 w 3651"/>
                <a:gd name="T9" fmla="*/ 1479 h 2066"/>
                <a:gd name="T10" fmla="*/ 972 w 3651"/>
                <a:gd name="T11" fmla="*/ 1737 h 2066"/>
                <a:gd name="T12" fmla="*/ 979 w 3651"/>
                <a:gd name="T13" fmla="*/ 1629 h 2066"/>
                <a:gd name="T14" fmla="*/ 819 w 3651"/>
                <a:gd name="T15" fmla="*/ 1275 h 2066"/>
                <a:gd name="T16" fmla="*/ 803 w 3651"/>
                <a:gd name="T17" fmla="*/ 870 h 2066"/>
                <a:gd name="T18" fmla="*/ 937 w 3651"/>
                <a:gd name="T19" fmla="*/ 503 h 2066"/>
                <a:gd name="T20" fmla="*/ 2517 w 3651"/>
                <a:gd name="T21" fmla="*/ 265 h 2066"/>
                <a:gd name="T22" fmla="*/ 2751 w 3651"/>
                <a:gd name="T23" fmla="*/ 570 h 2066"/>
                <a:gd name="T24" fmla="*/ 2857 w 3651"/>
                <a:gd name="T25" fmla="*/ 951 h 2066"/>
                <a:gd name="T26" fmla="*/ 2811 w 3651"/>
                <a:gd name="T27" fmla="*/ 1351 h 2066"/>
                <a:gd name="T28" fmla="*/ 2624 w 3651"/>
                <a:gd name="T29" fmla="*/ 1690 h 2066"/>
                <a:gd name="T30" fmla="*/ 2758 w 3651"/>
                <a:gd name="T31" fmla="*/ 1700 h 2066"/>
                <a:gd name="T32" fmla="*/ 3189 w 3651"/>
                <a:gd name="T33" fmla="*/ 1413 h 2066"/>
                <a:gd name="T34" fmla="*/ 3489 w 3651"/>
                <a:gd name="T35" fmla="*/ 1092 h 2066"/>
                <a:gd name="T36" fmla="*/ 3489 w 3651"/>
                <a:gd name="T37" fmla="*/ 974 h 2066"/>
                <a:gd name="T38" fmla="*/ 3189 w 3651"/>
                <a:gd name="T39" fmla="*/ 653 h 2066"/>
                <a:gd name="T40" fmla="*/ 2758 w 3651"/>
                <a:gd name="T41" fmla="*/ 367 h 2066"/>
                <a:gd name="T42" fmla="*/ 1749 w 3651"/>
                <a:gd name="T43" fmla="*/ 152 h 2066"/>
                <a:gd name="T44" fmla="*/ 1399 w 3651"/>
                <a:gd name="T45" fmla="*/ 258 h 2066"/>
                <a:gd name="T46" fmla="*/ 1127 w 3651"/>
                <a:gd name="T47" fmla="*/ 488 h 2066"/>
                <a:gd name="T48" fmla="*/ 967 w 3651"/>
                <a:gd name="T49" fmla="*/ 810 h 2066"/>
                <a:gd name="T50" fmla="*/ 952 w 3651"/>
                <a:gd name="T51" fmla="*/ 1184 h 2066"/>
                <a:gd name="T52" fmla="*/ 1085 w 3651"/>
                <a:gd name="T53" fmla="*/ 1521 h 2066"/>
                <a:gd name="T54" fmla="*/ 1338 w 3651"/>
                <a:gd name="T55" fmla="*/ 1772 h 2066"/>
                <a:gd name="T56" fmla="*/ 1675 w 3651"/>
                <a:gd name="T57" fmla="*/ 1906 h 2066"/>
                <a:gd name="T58" fmla="*/ 2049 w 3651"/>
                <a:gd name="T59" fmla="*/ 1889 h 2066"/>
                <a:gd name="T60" fmla="*/ 2371 w 3651"/>
                <a:gd name="T61" fmla="*/ 1730 h 2066"/>
                <a:gd name="T62" fmla="*/ 2603 w 3651"/>
                <a:gd name="T63" fmla="*/ 1459 h 2066"/>
                <a:gd name="T64" fmla="*/ 2709 w 3651"/>
                <a:gd name="T65" fmla="*/ 1109 h 2066"/>
                <a:gd name="T66" fmla="*/ 2662 w 3651"/>
                <a:gd name="T67" fmla="*/ 741 h 2066"/>
                <a:gd name="T68" fmla="*/ 2477 w 3651"/>
                <a:gd name="T69" fmla="*/ 434 h 2066"/>
                <a:gd name="T70" fmla="*/ 2187 w 3651"/>
                <a:gd name="T71" fmla="*/ 225 h 2066"/>
                <a:gd name="T72" fmla="*/ 1826 w 3651"/>
                <a:gd name="T73" fmla="*/ 149 h 2066"/>
                <a:gd name="T74" fmla="*/ 1967 w 3651"/>
                <a:gd name="T75" fmla="*/ 5 h 2066"/>
                <a:gd name="T76" fmla="*/ 2513 w 3651"/>
                <a:gd name="T77" fmla="*/ 108 h 2066"/>
                <a:gd name="T78" fmla="*/ 3018 w 3651"/>
                <a:gd name="T79" fmla="*/ 343 h 2066"/>
                <a:gd name="T80" fmla="*/ 3447 w 3651"/>
                <a:gd name="T81" fmla="*/ 694 h 2066"/>
                <a:gd name="T82" fmla="*/ 3646 w 3651"/>
                <a:gd name="T83" fmla="*/ 973 h 2066"/>
                <a:gd name="T84" fmla="*/ 3616 w 3651"/>
                <a:gd name="T85" fmla="*/ 1170 h 2066"/>
                <a:gd name="T86" fmla="*/ 3286 w 3651"/>
                <a:gd name="T87" fmla="*/ 1525 h 2066"/>
                <a:gd name="T88" fmla="*/ 2825 w 3651"/>
                <a:gd name="T89" fmla="*/ 1833 h 2066"/>
                <a:gd name="T90" fmla="*/ 2299 w 3651"/>
                <a:gd name="T91" fmla="*/ 2016 h 2066"/>
                <a:gd name="T92" fmla="*/ 1846 w 3651"/>
                <a:gd name="T93" fmla="*/ 2066 h 2066"/>
                <a:gd name="T94" fmla="*/ 1684 w 3651"/>
                <a:gd name="T95" fmla="*/ 2062 h 2066"/>
                <a:gd name="T96" fmla="*/ 1137 w 3651"/>
                <a:gd name="T97" fmla="*/ 1959 h 2066"/>
                <a:gd name="T98" fmla="*/ 633 w 3651"/>
                <a:gd name="T99" fmla="*/ 1723 h 2066"/>
                <a:gd name="T100" fmla="*/ 203 w 3651"/>
                <a:gd name="T101" fmla="*/ 1372 h 2066"/>
                <a:gd name="T102" fmla="*/ 6 w 3651"/>
                <a:gd name="T103" fmla="*/ 1094 h 2066"/>
                <a:gd name="T104" fmla="*/ 34 w 3651"/>
                <a:gd name="T105" fmla="*/ 897 h 2066"/>
                <a:gd name="T106" fmla="*/ 365 w 3651"/>
                <a:gd name="T107" fmla="*/ 541 h 2066"/>
                <a:gd name="T108" fmla="*/ 826 w 3651"/>
                <a:gd name="T109" fmla="*/ 235 h 2066"/>
                <a:gd name="T110" fmla="*/ 1352 w 3651"/>
                <a:gd name="T111" fmla="*/ 50 h 2066"/>
                <a:gd name="T112" fmla="*/ 1806 w 3651"/>
                <a:gd name="T113" fmla="*/ 0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51" h="2066">
                  <a:moveTo>
                    <a:pt x="1134" y="265"/>
                  </a:moveTo>
                  <a:lnTo>
                    <a:pt x="1053" y="296"/>
                  </a:lnTo>
                  <a:lnTo>
                    <a:pt x="972" y="330"/>
                  </a:lnTo>
                  <a:lnTo>
                    <a:pt x="893" y="367"/>
                  </a:lnTo>
                  <a:lnTo>
                    <a:pt x="801" y="415"/>
                  </a:lnTo>
                  <a:lnTo>
                    <a:pt x="712" y="468"/>
                  </a:lnTo>
                  <a:lnTo>
                    <a:pt x="626" y="526"/>
                  </a:lnTo>
                  <a:lnTo>
                    <a:pt x="542" y="588"/>
                  </a:lnTo>
                  <a:lnTo>
                    <a:pt x="461" y="653"/>
                  </a:lnTo>
                  <a:lnTo>
                    <a:pt x="385" y="723"/>
                  </a:lnTo>
                  <a:lnTo>
                    <a:pt x="311" y="796"/>
                  </a:lnTo>
                  <a:lnTo>
                    <a:pt x="241" y="873"/>
                  </a:lnTo>
                  <a:lnTo>
                    <a:pt x="175" y="953"/>
                  </a:lnTo>
                  <a:lnTo>
                    <a:pt x="162" y="974"/>
                  </a:lnTo>
                  <a:lnTo>
                    <a:pt x="153" y="997"/>
                  </a:lnTo>
                  <a:lnTo>
                    <a:pt x="149" y="1022"/>
                  </a:lnTo>
                  <a:lnTo>
                    <a:pt x="149" y="1046"/>
                  </a:lnTo>
                  <a:lnTo>
                    <a:pt x="153" y="1069"/>
                  </a:lnTo>
                  <a:lnTo>
                    <a:pt x="162" y="1092"/>
                  </a:lnTo>
                  <a:lnTo>
                    <a:pt x="175" y="1113"/>
                  </a:lnTo>
                  <a:lnTo>
                    <a:pt x="241" y="1194"/>
                  </a:lnTo>
                  <a:lnTo>
                    <a:pt x="311" y="1271"/>
                  </a:lnTo>
                  <a:lnTo>
                    <a:pt x="385" y="1344"/>
                  </a:lnTo>
                  <a:lnTo>
                    <a:pt x="461" y="1413"/>
                  </a:lnTo>
                  <a:lnTo>
                    <a:pt x="542" y="1479"/>
                  </a:lnTo>
                  <a:lnTo>
                    <a:pt x="626" y="1540"/>
                  </a:lnTo>
                  <a:lnTo>
                    <a:pt x="712" y="1598"/>
                  </a:lnTo>
                  <a:lnTo>
                    <a:pt x="801" y="1651"/>
                  </a:lnTo>
                  <a:lnTo>
                    <a:pt x="893" y="1700"/>
                  </a:lnTo>
                  <a:lnTo>
                    <a:pt x="972" y="1737"/>
                  </a:lnTo>
                  <a:lnTo>
                    <a:pt x="1053" y="1771"/>
                  </a:lnTo>
                  <a:lnTo>
                    <a:pt x="1134" y="1802"/>
                  </a:lnTo>
                  <a:lnTo>
                    <a:pt x="1078" y="1747"/>
                  </a:lnTo>
                  <a:lnTo>
                    <a:pt x="1027" y="1690"/>
                  </a:lnTo>
                  <a:lnTo>
                    <a:pt x="979" y="1629"/>
                  </a:lnTo>
                  <a:lnTo>
                    <a:pt x="937" y="1564"/>
                  </a:lnTo>
                  <a:lnTo>
                    <a:pt x="900" y="1496"/>
                  </a:lnTo>
                  <a:lnTo>
                    <a:pt x="867" y="1424"/>
                  </a:lnTo>
                  <a:lnTo>
                    <a:pt x="840" y="1351"/>
                  </a:lnTo>
                  <a:lnTo>
                    <a:pt x="819" y="1275"/>
                  </a:lnTo>
                  <a:lnTo>
                    <a:pt x="803" y="1196"/>
                  </a:lnTo>
                  <a:lnTo>
                    <a:pt x="793" y="1116"/>
                  </a:lnTo>
                  <a:lnTo>
                    <a:pt x="790" y="1034"/>
                  </a:lnTo>
                  <a:lnTo>
                    <a:pt x="793" y="951"/>
                  </a:lnTo>
                  <a:lnTo>
                    <a:pt x="803" y="870"/>
                  </a:lnTo>
                  <a:lnTo>
                    <a:pt x="819" y="791"/>
                  </a:lnTo>
                  <a:lnTo>
                    <a:pt x="840" y="715"/>
                  </a:lnTo>
                  <a:lnTo>
                    <a:pt x="867" y="642"/>
                  </a:lnTo>
                  <a:lnTo>
                    <a:pt x="900" y="570"/>
                  </a:lnTo>
                  <a:lnTo>
                    <a:pt x="937" y="503"/>
                  </a:lnTo>
                  <a:lnTo>
                    <a:pt x="979" y="437"/>
                  </a:lnTo>
                  <a:lnTo>
                    <a:pt x="1027" y="377"/>
                  </a:lnTo>
                  <a:lnTo>
                    <a:pt x="1078" y="319"/>
                  </a:lnTo>
                  <a:lnTo>
                    <a:pt x="1134" y="265"/>
                  </a:lnTo>
                  <a:close/>
                  <a:moveTo>
                    <a:pt x="2517" y="265"/>
                  </a:moveTo>
                  <a:lnTo>
                    <a:pt x="2572" y="319"/>
                  </a:lnTo>
                  <a:lnTo>
                    <a:pt x="2624" y="377"/>
                  </a:lnTo>
                  <a:lnTo>
                    <a:pt x="2671" y="437"/>
                  </a:lnTo>
                  <a:lnTo>
                    <a:pt x="2713" y="503"/>
                  </a:lnTo>
                  <a:lnTo>
                    <a:pt x="2751" y="570"/>
                  </a:lnTo>
                  <a:lnTo>
                    <a:pt x="2784" y="642"/>
                  </a:lnTo>
                  <a:lnTo>
                    <a:pt x="2811" y="715"/>
                  </a:lnTo>
                  <a:lnTo>
                    <a:pt x="2833" y="791"/>
                  </a:lnTo>
                  <a:lnTo>
                    <a:pt x="2848" y="870"/>
                  </a:lnTo>
                  <a:lnTo>
                    <a:pt x="2857" y="951"/>
                  </a:lnTo>
                  <a:lnTo>
                    <a:pt x="2860" y="1034"/>
                  </a:lnTo>
                  <a:lnTo>
                    <a:pt x="2857" y="1116"/>
                  </a:lnTo>
                  <a:lnTo>
                    <a:pt x="2848" y="1196"/>
                  </a:lnTo>
                  <a:lnTo>
                    <a:pt x="2833" y="1275"/>
                  </a:lnTo>
                  <a:lnTo>
                    <a:pt x="2811" y="1351"/>
                  </a:lnTo>
                  <a:lnTo>
                    <a:pt x="2784" y="1424"/>
                  </a:lnTo>
                  <a:lnTo>
                    <a:pt x="2751" y="1495"/>
                  </a:lnTo>
                  <a:lnTo>
                    <a:pt x="2714" y="1564"/>
                  </a:lnTo>
                  <a:lnTo>
                    <a:pt x="2671" y="1629"/>
                  </a:lnTo>
                  <a:lnTo>
                    <a:pt x="2624" y="1690"/>
                  </a:lnTo>
                  <a:lnTo>
                    <a:pt x="2573" y="1747"/>
                  </a:lnTo>
                  <a:lnTo>
                    <a:pt x="2517" y="1802"/>
                  </a:lnTo>
                  <a:lnTo>
                    <a:pt x="2599" y="1771"/>
                  </a:lnTo>
                  <a:lnTo>
                    <a:pt x="2679" y="1736"/>
                  </a:lnTo>
                  <a:lnTo>
                    <a:pt x="2758" y="1700"/>
                  </a:lnTo>
                  <a:lnTo>
                    <a:pt x="2849" y="1651"/>
                  </a:lnTo>
                  <a:lnTo>
                    <a:pt x="2939" y="1598"/>
                  </a:lnTo>
                  <a:lnTo>
                    <a:pt x="3025" y="1540"/>
                  </a:lnTo>
                  <a:lnTo>
                    <a:pt x="3109" y="1479"/>
                  </a:lnTo>
                  <a:lnTo>
                    <a:pt x="3189" y="1413"/>
                  </a:lnTo>
                  <a:lnTo>
                    <a:pt x="3266" y="1344"/>
                  </a:lnTo>
                  <a:lnTo>
                    <a:pt x="3340" y="1271"/>
                  </a:lnTo>
                  <a:lnTo>
                    <a:pt x="3409" y="1194"/>
                  </a:lnTo>
                  <a:lnTo>
                    <a:pt x="3476" y="1113"/>
                  </a:lnTo>
                  <a:lnTo>
                    <a:pt x="3489" y="1092"/>
                  </a:lnTo>
                  <a:lnTo>
                    <a:pt x="3498" y="1069"/>
                  </a:lnTo>
                  <a:lnTo>
                    <a:pt x="3503" y="1046"/>
                  </a:lnTo>
                  <a:lnTo>
                    <a:pt x="3503" y="1022"/>
                  </a:lnTo>
                  <a:lnTo>
                    <a:pt x="3498" y="997"/>
                  </a:lnTo>
                  <a:lnTo>
                    <a:pt x="3489" y="974"/>
                  </a:lnTo>
                  <a:lnTo>
                    <a:pt x="3476" y="953"/>
                  </a:lnTo>
                  <a:lnTo>
                    <a:pt x="3409" y="873"/>
                  </a:lnTo>
                  <a:lnTo>
                    <a:pt x="3340" y="796"/>
                  </a:lnTo>
                  <a:lnTo>
                    <a:pt x="3266" y="723"/>
                  </a:lnTo>
                  <a:lnTo>
                    <a:pt x="3189" y="653"/>
                  </a:lnTo>
                  <a:lnTo>
                    <a:pt x="3109" y="588"/>
                  </a:lnTo>
                  <a:lnTo>
                    <a:pt x="3025" y="526"/>
                  </a:lnTo>
                  <a:lnTo>
                    <a:pt x="2939" y="468"/>
                  </a:lnTo>
                  <a:lnTo>
                    <a:pt x="2849" y="415"/>
                  </a:lnTo>
                  <a:lnTo>
                    <a:pt x="2758" y="367"/>
                  </a:lnTo>
                  <a:lnTo>
                    <a:pt x="2679" y="330"/>
                  </a:lnTo>
                  <a:lnTo>
                    <a:pt x="2599" y="296"/>
                  </a:lnTo>
                  <a:lnTo>
                    <a:pt x="2517" y="265"/>
                  </a:lnTo>
                  <a:close/>
                  <a:moveTo>
                    <a:pt x="1826" y="149"/>
                  </a:moveTo>
                  <a:lnTo>
                    <a:pt x="1749" y="152"/>
                  </a:lnTo>
                  <a:lnTo>
                    <a:pt x="1675" y="162"/>
                  </a:lnTo>
                  <a:lnTo>
                    <a:pt x="1602" y="177"/>
                  </a:lnTo>
                  <a:lnTo>
                    <a:pt x="1532" y="198"/>
                  </a:lnTo>
                  <a:lnTo>
                    <a:pt x="1464" y="225"/>
                  </a:lnTo>
                  <a:lnTo>
                    <a:pt x="1399" y="258"/>
                  </a:lnTo>
                  <a:lnTo>
                    <a:pt x="1338" y="295"/>
                  </a:lnTo>
                  <a:lnTo>
                    <a:pt x="1279" y="337"/>
                  </a:lnTo>
                  <a:lnTo>
                    <a:pt x="1225" y="383"/>
                  </a:lnTo>
                  <a:lnTo>
                    <a:pt x="1174" y="434"/>
                  </a:lnTo>
                  <a:lnTo>
                    <a:pt x="1127" y="488"/>
                  </a:lnTo>
                  <a:lnTo>
                    <a:pt x="1085" y="547"/>
                  </a:lnTo>
                  <a:lnTo>
                    <a:pt x="1048" y="608"/>
                  </a:lnTo>
                  <a:lnTo>
                    <a:pt x="1016" y="673"/>
                  </a:lnTo>
                  <a:lnTo>
                    <a:pt x="988" y="741"/>
                  </a:lnTo>
                  <a:lnTo>
                    <a:pt x="967" y="810"/>
                  </a:lnTo>
                  <a:lnTo>
                    <a:pt x="952" y="882"/>
                  </a:lnTo>
                  <a:lnTo>
                    <a:pt x="942" y="957"/>
                  </a:lnTo>
                  <a:lnTo>
                    <a:pt x="938" y="1034"/>
                  </a:lnTo>
                  <a:lnTo>
                    <a:pt x="942" y="1109"/>
                  </a:lnTo>
                  <a:lnTo>
                    <a:pt x="952" y="1184"/>
                  </a:lnTo>
                  <a:lnTo>
                    <a:pt x="967" y="1256"/>
                  </a:lnTo>
                  <a:lnTo>
                    <a:pt x="988" y="1327"/>
                  </a:lnTo>
                  <a:lnTo>
                    <a:pt x="1016" y="1394"/>
                  </a:lnTo>
                  <a:lnTo>
                    <a:pt x="1048" y="1459"/>
                  </a:lnTo>
                  <a:lnTo>
                    <a:pt x="1085" y="1521"/>
                  </a:lnTo>
                  <a:lnTo>
                    <a:pt x="1127" y="1578"/>
                  </a:lnTo>
                  <a:lnTo>
                    <a:pt x="1174" y="1632"/>
                  </a:lnTo>
                  <a:lnTo>
                    <a:pt x="1225" y="1683"/>
                  </a:lnTo>
                  <a:lnTo>
                    <a:pt x="1279" y="1730"/>
                  </a:lnTo>
                  <a:lnTo>
                    <a:pt x="1338" y="1772"/>
                  </a:lnTo>
                  <a:lnTo>
                    <a:pt x="1399" y="1809"/>
                  </a:lnTo>
                  <a:lnTo>
                    <a:pt x="1464" y="1841"/>
                  </a:lnTo>
                  <a:lnTo>
                    <a:pt x="1532" y="1868"/>
                  </a:lnTo>
                  <a:lnTo>
                    <a:pt x="1602" y="1889"/>
                  </a:lnTo>
                  <a:lnTo>
                    <a:pt x="1675" y="1906"/>
                  </a:lnTo>
                  <a:lnTo>
                    <a:pt x="1749" y="1914"/>
                  </a:lnTo>
                  <a:lnTo>
                    <a:pt x="1826" y="1918"/>
                  </a:lnTo>
                  <a:lnTo>
                    <a:pt x="1902" y="1914"/>
                  </a:lnTo>
                  <a:lnTo>
                    <a:pt x="1977" y="1906"/>
                  </a:lnTo>
                  <a:lnTo>
                    <a:pt x="2049" y="1889"/>
                  </a:lnTo>
                  <a:lnTo>
                    <a:pt x="2120" y="1868"/>
                  </a:lnTo>
                  <a:lnTo>
                    <a:pt x="2187" y="1841"/>
                  </a:lnTo>
                  <a:lnTo>
                    <a:pt x="2252" y="1809"/>
                  </a:lnTo>
                  <a:lnTo>
                    <a:pt x="2314" y="1772"/>
                  </a:lnTo>
                  <a:lnTo>
                    <a:pt x="2371" y="1730"/>
                  </a:lnTo>
                  <a:lnTo>
                    <a:pt x="2427" y="1683"/>
                  </a:lnTo>
                  <a:lnTo>
                    <a:pt x="2477" y="1632"/>
                  </a:lnTo>
                  <a:lnTo>
                    <a:pt x="2523" y="1578"/>
                  </a:lnTo>
                  <a:lnTo>
                    <a:pt x="2565" y="1521"/>
                  </a:lnTo>
                  <a:lnTo>
                    <a:pt x="2603" y="1459"/>
                  </a:lnTo>
                  <a:lnTo>
                    <a:pt x="2635" y="1394"/>
                  </a:lnTo>
                  <a:lnTo>
                    <a:pt x="2662" y="1327"/>
                  </a:lnTo>
                  <a:lnTo>
                    <a:pt x="2684" y="1256"/>
                  </a:lnTo>
                  <a:lnTo>
                    <a:pt x="2700" y="1184"/>
                  </a:lnTo>
                  <a:lnTo>
                    <a:pt x="2709" y="1109"/>
                  </a:lnTo>
                  <a:lnTo>
                    <a:pt x="2712" y="1034"/>
                  </a:lnTo>
                  <a:lnTo>
                    <a:pt x="2709" y="957"/>
                  </a:lnTo>
                  <a:lnTo>
                    <a:pt x="2700" y="882"/>
                  </a:lnTo>
                  <a:lnTo>
                    <a:pt x="2684" y="810"/>
                  </a:lnTo>
                  <a:lnTo>
                    <a:pt x="2662" y="741"/>
                  </a:lnTo>
                  <a:lnTo>
                    <a:pt x="2635" y="673"/>
                  </a:lnTo>
                  <a:lnTo>
                    <a:pt x="2603" y="608"/>
                  </a:lnTo>
                  <a:lnTo>
                    <a:pt x="2565" y="547"/>
                  </a:lnTo>
                  <a:lnTo>
                    <a:pt x="2523" y="488"/>
                  </a:lnTo>
                  <a:lnTo>
                    <a:pt x="2477" y="434"/>
                  </a:lnTo>
                  <a:lnTo>
                    <a:pt x="2427" y="383"/>
                  </a:lnTo>
                  <a:lnTo>
                    <a:pt x="2371" y="337"/>
                  </a:lnTo>
                  <a:lnTo>
                    <a:pt x="2314" y="295"/>
                  </a:lnTo>
                  <a:lnTo>
                    <a:pt x="2252" y="258"/>
                  </a:lnTo>
                  <a:lnTo>
                    <a:pt x="2187" y="225"/>
                  </a:lnTo>
                  <a:lnTo>
                    <a:pt x="2120" y="198"/>
                  </a:lnTo>
                  <a:lnTo>
                    <a:pt x="2049" y="177"/>
                  </a:lnTo>
                  <a:lnTo>
                    <a:pt x="1977" y="162"/>
                  </a:lnTo>
                  <a:lnTo>
                    <a:pt x="1902" y="152"/>
                  </a:lnTo>
                  <a:lnTo>
                    <a:pt x="1826" y="149"/>
                  </a:lnTo>
                  <a:close/>
                  <a:moveTo>
                    <a:pt x="1818" y="0"/>
                  </a:moveTo>
                  <a:lnTo>
                    <a:pt x="1832" y="0"/>
                  </a:lnTo>
                  <a:lnTo>
                    <a:pt x="1846" y="0"/>
                  </a:lnTo>
                  <a:lnTo>
                    <a:pt x="1853" y="0"/>
                  </a:lnTo>
                  <a:lnTo>
                    <a:pt x="1967" y="5"/>
                  </a:lnTo>
                  <a:lnTo>
                    <a:pt x="2079" y="15"/>
                  </a:lnTo>
                  <a:lnTo>
                    <a:pt x="2189" y="29"/>
                  </a:lnTo>
                  <a:lnTo>
                    <a:pt x="2299" y="50"/>
                  </a:lnTo>
                  <a:lnTo>
                    <a:pt x="2407" y="76"/>
                  </a:lnTo>
                  <a:lnTo>
                    <a:pt x="2513" y="108"/>
                  </a:lnTo>
                  <a:lnTo>
                    <a:pt x="2619" y="144"/>
                  </a:lnTo>
                  <a:lnTo>
                    <a:pt x="2723" y="186"/>
                  </a:lnTo>
                  <a:lnTo>
                    <a:pt x="2825" y="235"/>
                  </a:lnTo>
                  <a:lnTo>
                    <a:pt x="2923" y="286"/>
                  </a:lnTo>
                  <a:lnTo>
                    <a:pt x="3018" y="343"/>
                  </a:lnTo>
                  <a:lnTo>
                    <a:pt x="3110" y="404"/>
                  </a:lnTo>
                  <a:lnTo>
                    <a:pt x="3200" y="471"/>
                  </a:lnTo>
                  <a:lnTo>
                    <a:pt x="3286" y="541"/>
                  </a:lnTo>
                  <a:lnTo>
                    <a:pt x="3368" y="616"/>
                  </a:lnTo>
                  <a:lnTo>
                    <a:pt x="3447" y="694"/>
                  </a:lnTo>
                  <a:lnTo>
                    <a:pt x="3523" y="776"/>
                  </a:lnTo>
                  <a:lnTo>
                    <a:pt x="3592" y="861"/>
                  </a:lnTo>
                  <a:lnTo>
                    <a:pt x="3616" y="897"/>
                  </a:lnTo>
                  <a:lnTo>
                    <a:pt x="3633" y="934"/>
                  </a:lnTo>
                  <a:lnTo>
                    <a:pt x="3646" y="973"/>
                  </a:lnTo>
                  <a:lnTo>
                    <a:pt x="3651" y="1013"/>
                  </a:lnTo>
                  <a:lnTo>
                    <a:pt x="3651" y="1054"/>
                  </a:lnTo>
                  <a:lnTo>
                    <a:pt x="3646" y="1094"/>
                  </a:lnTo>
                  <a:lnTo>
                    <a:pt x="3633" y="1132"/>
                  </a:lnTo>
                  <a:lnTo>
                    <a:pt x="3616" y="1170"/>
                  </a:lnTo>
                  <a:lnTo>
                    <a:pt x="3592" y="1205"/>
                  </a:lnTo>
                  <a:lnTo>
                    <a:pt x="3523" y="1290"/>
                  </a:lnTo>
                  <a:lnTo>
                    <a:pt x="3447" y="1372"/>
                  </a:lnTo>
                  <a:lnTo>
                    <a:pt x="3368" y="1451"/>
                  </a:lnTo>
                  <a:lnTo>
                    <a:pt x="3286" y="1525"/>
                  </a:lnTo>
                  <a:lnTo>
                    <a:pt x="3200" y="1596"/>
                  </a:lnTo>
                  <a:lnTo>
                    <a:pt x="3110" y="1662"/>
                  </a:lnTo>
                  <a:lnTo>
                    <a:pt x="3018" y="1723"/>
                  </a:lnTo>
                  <a:lnTo>
                    <a:pt x="2923" y="1781"/>
                  </a:lnTo>
                  <a:lnTo>
                    <a:pt x="2825" y="1833"/>
                  </a:lnTo>
                  <a:lnTo>
                    <a:pt x="2723" y="1880"/>
                  </a:lnTo>
                  <a:lnTo>
                    <a:pt x="2619" y="1922"/>
                  </a:lnTo>
                  <a:lnTo>
                    <a:pt x="2513" y="1959"/>
                  </a:lnTo>
                  <a:lnTo>
                    <a:pt x="2407" y="1991"/>
                  </a:lnTo>
                  <a:lnTo>
                    <a:pt x="2299" y="2016"/>
                  </a:lnTo>
                  <a:lnTo>
                    <a:pt x="2189" y="2037"/>
                  </a:lnTo>
                  <a:lnTo>
                    <a:pt x="2079" y="2052"/>
                  </a:lnTo>
                  <a:lnTo>
                    <a:pt x="1967" y="2062"/>
                  </a:lnTo>
                  <a:lnTo>
                    <a:pt x="1853" y="2066"/>
                  </a:lnTo>
                  <a:lnTo>
                    <a:pt x="1846" y="2066"/>
                  </a:lnTo>
                  <a:lnTo>
                    <a:pt x="1832" y="2066"/>
                  </a:lnTo>
                  <a:lnTo>
                    <a:pt x="1818" y="2066"/>
                  </a:lnTo>
                  <a:lnTo>
                    <a:pt x="1806" y="2066"/>
                  </a:lnTo>
                  <a:lnTo>
                    <a:pt x="1797" y="2066"/>
                  </a:lnTo>
                  <a:lnTo>
                    <a:pt x="1684" y="2062"/>
                  </a:lnTo>
                  <a:lnTo>
                    <a:pt x="1572" y="2052"/>
                  </a:lnTo>
                  <a:lnTo>
                    <a:pt x="1462" y="2037"/>
                  </a:lnTo>
                  <a:lnTo>
                    <a:pt x="1352" y="2016"/>
                  </a:lnTo>
                  <a:lnTo>
                    <a:pt x="1243" y="1991"/>
                  </a:lnTo>
                  <a:lnTo>
                    <a:pt x="1137" y="1959"/>
                  </a:lnTo>
                  <a:lnTo>
                    <a:pt x="1032" y="1922"/>
                  </a:lnTo>
                  <a:lnTo>
                    <a:pt x="928" y="1880"/>
                  </a:lnTo>
                  <a:lnTo>
                    <a:pt x="826" y="1833"/>
                  </a:lnTo>
                  <a:lnTo>
                    <a:pt x="729" y="1781"/>
                  </a:lnTo>
                  <a:lnTo>
                    <a:pt x="633" y="1723"/>
                  </a:lnTo>
                  <a:lnTo>
                    <a:pt x="540" y="1662"/>
                  </a:lnTo>
                  <a:lnTo>
                    <a:pt x="452" y="1596"/>
                  </a:lnTo>
                  <a:lnTo>
                    <a:pt x="365" y="1525"/>
                  </a:lnTo>
                  <a:lnTo>
                    <a:pt x="282" y="1451"/>
                  </a:lnTo>
                  <a:lnTo>
                    <a:pt x="203" y="1372"/>
                  </a:lnTo>
                  <a:lnTo>
                    <a:pt x="129" y="1290"/>
                  </a:lnTo>
                  <a:lnTo>
                    <a:pt x="58" y="1205"/>
                  </a:lnTo>
                  <a:lnTo>
                    <a:pt x="34" y="1170"/>
                  </a:lnTo>
                  <a:lnTo>
                    <a:pt x="17" y="1132"/>
                  </a:lnTo>
                  <a:lnTo>
                    <a:pt x="6" y="1094"/>
                  </a:lnTo>
                  <a:lnTo>
                    <a:pt x="0" y="1054"/>
                  </a:lnTo>
                  <a:lnTo>
                    <a:pt x="0" y="1013"/>
                  </a:lnTo>
                  <a:lnTo>
                    <a:pt x="6" y="973"/>
                  </a:lnTo>
                  <a:lnTo>
                    <a:pt x="17" y="934"/>
                  </a:lnTo>
                  <a:lnTo>
                    <a:pt x="34" y="897"/>
                  </a:lnTo>
                  <a:lnTo>
                    <a:pt x="58" y="861"/>
                  </a:lnTo>
                  <a:lnTo>
                    <a:pt x="129" y="776"/>
                  </a:lnTo>
                  <a:lnTo>
                    <a:pt x="203" y="694"/>
                  </a:lnTo>
                  <a:lnTo>
                    <a:pt x="282" y="616"/>
                  </a:lnTo>
                  <a:lnTo>
                    <a:pt x="365" y="541"/>
                  </a:lnTo>
                  <a:lnTo>
                    <a:pt x="452" y="471"/>
                  </a:lnTo>
                  <a:lnTo>
                    <a:pt x="540" y="404"/>
                  </a:lnTo>
                  <a:lnTo>
                    <a:pt x="633" y="343"/>
                  </a:lnTo>
                  <a:lnTo>
                    <a:pt x="729" y="286"/>
                  </a:lnTo>
                  <a:lnTo>
                    <a:pt x="826" y="235"/>
                  </a:lnTo>
                  <a:lnTo>
                    <a:pt x="928" y="186"/>
                  </a:lnTo>
                  <a:lnTo>
                    <a:pt x="1032" y="144"/>
                  </a:lnTo>
                  <a:lnTo>
                    <a:pt x="1137" y="108"/>
                  </a:lnTo>
                  <a:lnTo>
                    <a:pt x="1243" y="76"/>
                  </a:lnTo>
                  <a:lnTo>
                    <a:pt x="1352" y="50"/>
                  </a:lnTo>
                  <a:lnTo>
                    <a:pt x="1462" y="29"/>
                  </a:lnTo>
                  <a:lnTo>
                    <a:pt x="1572" y="15"/>
                  </a:lnTo>
                  <a:lnTo>
                    <a:pt x="1684" y="5"/>
                  </a:lnTo>
                  <a:lnTo>
                    <a:pt x="1797" y="0"/>
                  </a:lnTo>
                  <a:lnTo>
                    <a:pt x="1806" y="0"/>
                  </a:lnTo>
                  <a:lnTo>
                    <a:pt x="18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9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5" name="Freeform 283"/>
            <p:cNvSpPr>
              <a:spLocks noEditPoints="1"/>
            </p:cNvSpPr>
            <p:nvPr/>
          </p:nvSpPr>
          <p:spPr bwMode="auto">
            <a:xfrm>
              <a:off x="8380413" y="4451350"/>
              <a:ext cx="120650" cy="120650"/>
            </a:xfrm>
            <a:custGeom>
              <a:avLst/>
              <a:gdLst>
                <a:gd name="T0" fmla="*/ 342 w 759"/>
                <a:gd name="T1" fmla="*/ 152 h 758"/>
                <a:gd name="T2" fmla="*/ 273 w 759"/>
                <a:gd name="T3" fmla="*/ 175 h 758"/>
                <a:gd name="T4" fmla="*/ 217 w 759"/>
                <a:gd name="T5" fmla="*/ 216 h 758"/>
                <a:gd name="T6" fmla="*/ 174 w 759"/>
                <a:gd name="T7" fmla="*/ 274 h 758"/>
                <a:gd name="T8" fmla="*/ 151 w 759"/>
                <a:gd name="T9" fmla="*/ 342 h 758"/>
                <a:gd name="T10" fmla="*/ 151 w 759"/>
                <a:gd name="T11" fmla="*/ 416 h 758"/>
                <a:gd name="T12" fmla="*/ 174 w 759"/>
                <a:gd name="T13" fmla="*/ 485 h 758"/>
                <a:gd name="T14" fmla="*/ 217 w 759"/>
                <a:gd name="T15" fmla="*/ 542 h 758"/>
                <a:gd name="T16" fmla="*/ 273 w 759"/>
                <a:gd name="T17" fmla="*/ 583 h 758"/>
                <a:gd name="T18" fmla="*/ 342 w 759"/>
                <a:gd name="T19" fmla="*/ 607 h 758"/>
                <a:gd name="T20" fmla="*/ 417 w 759"/>
                <a:gd name="T21" fmla="*/ 607 h 758"/>
                <a:gd name="T22" fmla="*/ 485 w 759"/>
                <a:gd name="T23" fmla="*/ 583 h 758"/>
                <a:gd name="T24" fmla="*/ 543 w 759"/>
                <a:gd name="T25" fmla="*/ 542 h 758"/>
                <a:gd name="T26" fmla="*/ 585 w 759"/>
                <a:gd name="T27" fmla="*/ 485 h 758"/>
                <a:gd name="T28" fmla="*/ 607 w 759"/>
                <a:gd name="T29" fmla="*/ 416 h 758"/>
                <a:gd name="T30" fmla="*/ 607 w 759"/>
                <a:gd name="T31" fmla="*/ 342 h 758"/>
                <a:gd name="T32" fmla="*/ 585 w 759"/>
                <a:gd name="T33" fmla="*/ 274 h 758"/>
                <a:gd name="T34" fmla="*/ 543 w 759"/>
                <a:gd name="T35" fmla="*/ 216 h 758"/>
                <a:gd name="T36" fmla="*/ 485 w 759"/>
                <a:gd name="T37" fmla="*/ 175 h 758"/>
                <a:gd name="T38" fmla="*/ 417 w 759"/>
                <a:gd name="T39" fmla="*/ 152 h 758"/>
                <a:gd name="T40" fmla="*/ 380 w 759"/>
                <a:gd name="T41" fmla="*/ 0 h 758"/>
                <a:gd name="T42" fmla="*/ 481 w 759"/>
                <a:gd name="T43" fmla="*/ 15 h 758"/>
                <a:gd name="T44" fmla="*/ 570 w 759"/>
                <a:gd name="T45" fmla="*/ 52 h 758"/>
                <a:gd name="T46" fmla="*/ 648 w 759"/>
                <a:gd name="T47" fmla="*/ 112 h 758"/>
                <a:gd name="T48" fmla="*/ 707 w 759"/>
                <a:gd name="T49" fmla="*/ 188 h 758"/>
                <a:gd name="T50" fmla="*/ 746 w 759"/>
                <a:gd name="T51" fmla="*/ 279 h 758"/>
                <a:gd name="T52" fmla="*/ 759 w 759"/>
                <a:gd name="T53" fmla="*/ 380 h 758"/>
                <a:gd name="T54" fmla="*/ 746 w 759"/>
                <a:gd name="T55" fmla="*/ 479 h 758"/>
                <a:gd name="T56" fmla="*/ 707 w 759"/>
                <a:gd name="T57" fmla="*/ 570 h 758"/>
                <a:gd name="T58" fmla="*/ 648 w 759"/>
                <a:gd name="T59" fmla="*/ 646 h 758"/>
                <a:gd name="T60" fmla="*/ 570 w 759"/>
                <a:gd name="T61" fmla="*/ 706 h 758"/>
                <a:gd name="T62" fmla="*/ 481 w 759"/>
                <a:gd name="T63" fmla="*/ 744 h 758"/>
                <a:gd name="T64" fmla="*/ 380 w 759"/>
                <a:gd name="T65" fmla="*/ 758 h 758"/>
                <a:gd name="T66" fmla="*/ 279 w 759"/>
                <a:gd name="T67" fmla="*/ 744 h 758"/>
                <a:gd name="T68" fmla="*/ 188 w 759"/>
                <a:gd name="T69" fmla="*/ 706 h 758"/>
                <a:gd name="T70" fmla="*/ 111 w 759"/>
                <a:gd name="T71" fmla="*/ 646 h 758"/>
                <a:gd name="T72" fmla="*/ 51 w 759"/>
                <a:gd name="T73" fmla="*/ 570 h 758"/>
                <a:gd name="T74" fmla="*/ 14 w 759"/>
                <a:gd name="T75" fmla="*/ 479 h 758"/>
                <a:gd name="T76" fmla="*/ 0 w 759"/>
                <a:gd name="T77" fmla="*/ 380 h 758"/>
                <a:gd name="T78" fmla="*/ 14 w 759"/>
                <a:gd name="T79" fmla="*/ 279 h 758"/>
                <a:gd name="T80" fmla="*/ 51 w 759"/>
                <a:gd name="T81" fmla="*/ 188 h 758"/>
                <a:gd name="T82" fmla="*/ 111 w 759"/>
                <a:gd name="T83" fmla="*/ 112 h 758"/>
                <a:gd name="T84" fmla="*/ 188 w 759"/>
                <a:gd name="T85" fmla="*/ 52 h 758"/>
                <a:gd name="T86" fmla="*/ 279 w 759"/>
                <a:gd name="T87" fmla="*/ 15 h 758"/>
                <a:gd name="T88" fmla="*/ 380 w 759"/>
                <a:gd name="T89" fmla="*/ 0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9" h="758">
                  <a:moveTo>
                    <a:pt x="380" y="149"/>
                  </a:moveTo>
                  <a:lnTo>
                    <a:pt x="342" y="152"/>
                  </a:lnTo>
                  <a:lnTo>
                    <a:pt x="306" y="161"/>
                  </a:lnTo>
                  <a:lnTo>
                    <a:pt x="273" y="175"/>
                  </a:lnTo>
                  <a:lnTo>
                    <a:pt x="243" y="194"/>
                  </a:lnTo>
                  <a:lnTo>
                    <a:pt x="217" y="216"/>
                  </a:lnTo>
                  <a:lnTo>
                    <a:pt x="193" y="244"/>
                  </a:lnTo>
                  <a:lnTo>
                    <a:pt x="174" y="274"/>
                  </a:lnTo>
                  <a:lnTo>
                    <a:pt x="160" y="307"/>
                  </a:lnTo>
                  <a:lnTo>
                    <a:pt x="151" y="342"/>
                  </a:lnTo>
                  <a:lnTo>
                    <a:pt x="149" y="380"/>
                  </a:lnTo>
                  <a:lnTo>
                    <a:pt x="151" y="416"/>
                  </a:lnTo>
                  <a:lnTo>
                    <a:pt x="160" y="452"/>
                  </a:lnTo>
                  <a:lnTo>
                    <a:pt x="174" y="485"/>
                  </a:lnTo>
                  <a:lnTo>
                    <a:pt x="193" y="515"/>
                  </a:lnTo>
                  <a:lnTo>
                    <a:pt x="217" y="542"/>
                  </a:lnTo>
                  <a:lnTo>
                    <a:pt x="243" y="566"/>
                  </a:lnTo>
                  <a:lnTo>
                    <a:pt x="273" y="583"/>
                  </a:lnTo>
                  <a:lnTo>
                    <a:pt x="306" y="598"/>
                  </a:lnTo>
                  <a:lnTo>
                    <a:pt x="342" y="607"/>
                  </a:lnTo>
                  <a:lnTo>
                    <a:pt x="380" y="610"/>
                  </a:lnTo>
                  <a:lnTo>
                    <a:pt x="417" y="607"/>
                  </a:lnTo>
                  <a:lnTo>
                    <a:pt x="453" y="598"/>
                  </a:lnTo>
                  <a:lnTo>
                    <a:pt x="485" y="583"/>
                  </a:lnTo>
                  <a:lnTo>
                    <a:pt x="516" y="566"/>
                  </a:lnTo>
                  <a:lnTo>
                    <a:pt x="543" y="542"/>
                  </a:lnTo>
                  <a:lnTo>
                    <a:pt x="566" y="515"/>
                  </a:lnTo>
                  <a:lnTo>
                    <a:pt x="585" y="485"/>
                  </a:lnTo>
                  <a:lnTo>
                    <a:pt x="598" y="452"/>
                  </a:lnTo>
                  <a:lnTo>
                    <a:pt x="607" y="416"/>
                  </a:lnTo>
                  <a:lnTo>
                    <a:pt x="610" y="380"/>
                  </a:lnTo>
                  <a:lnTo>
                    <a:pt x="607" y="342"/>
                  </a:lnTo>
                  <a:lnTo>
                    <a:pt x="598" y="307"/>
                  </a:lnTo>
                  <a:lnTo>
                    <a:pt x="585" y="274"/>
                  </a:lnTo>
                  <a:lnTo>
                    <a:pt x="566" y="244"/>
                  </a:lnTo>
                  <a:lnTo>
                    <a:pt x="543" y="216"/>
                  </a:lnTo>
                  <a:lnTo>
                    <a:pt x="516" y="194"/>
                  </a:lnTo>
                  <a:lnTo>
                    <a:pt x="485" y="175"/>
                  </a:lnTo>
                  <a:lnTo>
                    <a:pt x="453" y="161"/>
                  </a:lnTo>
                  <a:lnTo>
                    <a:pt x="417" y="152"/>
                  </a:lnTo>
                  <a:lnTo>
                    <a:pt x="380" y="149"/>
                  </a:lnTo>
                  <a:close/>
                  <a:moveTo>
                    <a:pt x="380" y="0"/>
                  </a:moveTo>
                  <a:lnTo>
                    <a:pt x="431" y="4"/>
                  </a:lnTo>
                  <a:lnTo>
                    <a:pt x="481" y="15"/>
                  </a:lnTo>
                  <a:lnTo>
                    <a:pt x="527" y="30"/>
                  </a:lnTo>
                  <a:lnTo>
                    <a:pt x="570" y="52"/>
                  </a:lnTo>
                  <a:lnTo>
                    <a:pt x="611" y="80"/>
                  </a:lnTo>
                  <a:lnTo>
                    <a:pt x="648" y="112"/>
                  </a:lnTo>
                  <a:lnTo>
                    <a:pt x="680" y="149"/>
                  </a:lnTo>
                  <a:lnTo>
                    <a:pt x="707" y="188"/>
                  </a:lnTo>
                  <a:lnTo>
                    <a:pt x="729" y="232"/>
                  </a:lnTo>
                  <a:lnTo>
                    <a:pt x="746" y="279"/>
                  </a:lnTo>
                  <a:lnTo>
                    <a:pt x="756" y="328"/>
                  </a:lnTo>
                  <a:lnTo>
                    <a:pt x="759" y="380"/>
                  </a:lnTo>
                  <a:lnTo>
                    <a:pt x="756" y="431"/>
                  </a:lnTo>
                  <a:lnTo>
                    <a:pt x="746" y="479"/>
                  </a:lnTo>
                  <a:lnTo>
                    <a:pt x="729" y="527"/>
                  </a:lnTo>
                  <a:lnTo>
                    <a:pt x="707" y="570"/>
                  </a:lnTo>
                  <a:lnTo>
                    <a:pt x="680" y="611"/>
                  </a:lnTo>
                  <a:lnTo>
                    <a:pt x="648" y="646"/>
                  </a:lnTo>
                  <a:lnTo>
                    <a:pt x="611" y="678"/>
                  </a:lnTo>
                  <a:lnTo>
                    <a:pt x="570" y="706"/>
                  </a:lnTo>
                  <a:lnTo>
                    <a:pt x="527" y="728"/>
                  </a:lnTo>
                  <a:lnTo>
                    <a:pt x="481" y="744"/>
                  </a:lnTo>
                  <a:lnTo>
                    <a:pt x="431" y="755"/>
                  </a:lnTo>
                  <a:lnTo>
                    <a:pt x="380" y="758"/>
                  </a:lnTo>
                  <a:lnTo>
                    <a:pt x="328" y="755"/>
                  </a:lnTo>
                  <a:lnTo>
                    <a:pt x="279" y="744"/>
                  </a:lnTo>
                  <a:lnTo>
                    <a:pt x="232" y="728"/>
                  </a:lnTo>
                  <a:lnTo>
                    <a:pt x="188" y="706"/>
                  </a:lnTo>
                  <a:lnTo>
                    <a:pt x="148" y="678"/>
                  </a:lnTo>
                  <a:lnTo>
                    <a:pt x="111" y="646"/>
                  </a:lnTo>
                  <a:lnTo>
                    <a:pt x="79" y="611"/>
                  </a:lnTo>
                  <a:lnTo>
                    <a:pt x="51" y="570"/>
                  </a:lnTo>
                  <a:lnTo>
                    <a:pt x="30" y="527"/>
                  </a:lnTo>
                  <a:lnTo>
                    <a:pt x="14" y="479"/>
                  </a:lnTo>
                  <a:lnTo>
                    <a:pt x="4" y="431"/>
                  </a:lnTo>
                  <a:lnTo>
                    <a:pt x="0" y="380"/>
                  </a:lnTo>
                  <a:lnTo>
                    <a:pt x="4" y="328"/>
                  </a:lnTo>
                  <a:lnTo>
                    <a:pt x="14" y="279"/>
                  </a:lnTo>
                  <a:lnTo>
                    <a:pt x="30" y="232"/>
                  </a:lnTo>
                  <a:lnTo>
                    <a:pt x="51" y="188"/>
                  </a:lnTo>
                  <a:lnTo>
                    <a:pt x="79" y="149"/>
                  </a:lnTo>
                  <a:lnTo>
                    <a:pt x="111" y="112"/>
                  </a:lnTo>
                  <a:lnTo>
                    <a:pt x="148" y="80"/>
                  </a:lnTo>
                  <a:lnTo>
                    <a:pt x="188" y="52"/>
                  </a:lnTo>
                  <a:lnTo>
                    <a:pt x="232" y="30"/>
                  </a:lnTo>
                  <a:lnTo>
                    <a:pt x="279" y="15"/>
                  </a:lnTo>
                  <a:lnTo>
                    <a:pt x="328" y="4"/>
                  </a:lnTo>
                  <a:lnTo>
                    <a:pt x="3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90"/>
              <a:endParaRPr lang="en-US" dirty="0">
                <a:solidFill>
                  <a:srgbClr val="262626"/>
                </a:solidFill>
              </a:endParaRPr>
            </a:p>
          </p:txBody>
        </p:sp>
      </p:grpSp>
      <p:graphicFrame>
        <p:nvGraphicFramePr>
          <p:cNvPr id="36" name="Diagram 3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87280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accel="20000" decel="2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2884333" y="2553800"/>
            <a:ext cx="2881243" cy="1091829"/>
            <a:chOff x="2884330" y="1485596"/>
            <a:chExt cx="2881243" cy="1091829"/>
          </a:xfrm>
        </p:grpSpPr>
        <p:sp>
          <p:nvSpPr>
            <p:cNvPr id="15" name="Rectangle 44"/>
            <p:cNvSpPr/>
            <p:nvPr/>
          </p:nvSpPr>
          <p:spPr>
            <a:xfrm flipH="1">
              <a:off x="2884330" y="1485901"/>
              <a:ext cx="960863" cy="1091524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9" name="Pentagon 28"/>
            <p:cNvSpPr/>
            <p:nvPr/>
          </p:nvSpPr>
          <p:spPr>
            <a:xfrm>
              <a:off x="3840761" y="1485596"/>
              <a:ext cx="1924812" cy="694944"/>
            </a:xfrm>
            <a:prstGeom prst="homePlat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2884317" y="3347717"/>
            <a:ext cx="2881256" cy="771096"/>
            <a:chOff x="2884317" y="2279514"/>
            <a:chExt cx="2881256" cy="771096"/>
          </a:xfrm>
        </p:grpSpPr>
        <p:sp>
          <p:nvSpPr>
            <p:cNvPr id="19" name="Rectangle 44"/>
            <p:cNvSpPr/>
            <p:nvPr/>
          </p:nvSpPr>
          <p:spPr>
            <a:xfrm flipH="1">
              <a:off x="2884317" y="2280516"/>
              <a:ext cx="966174" cy="770094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" name="Pentagon 29"/>
            <p:cNvSpPr/>
            <p:nvPr/>
          </p:nvSpPr>
          <p:spPr>
            <a:xfrm>
              <a:off x="3840761" y="2279514"/>
              <a:ext cx="1924812" cy="736289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39"/>
          <p:cNvGrpSpPr/>
          <p:nvPr/>
        </p:nvGrpSpPr>
        <p:grpSpPr>
          <a:xfrm>
            <a:off x="2884317" y="4170519"/>
            <a:ext cx="2881256" cy="770095"/>
            <a:chOff x="2884317" y="3102313"/>
            <a:chExt cx="2881256" cy="770094"/>
          </a:xfrm>
        </p:grpSpPr>
        <p:sp>
          <p:nvSpPr>
            <p:cNvPr id="11" name="Rectangle 44"/>
            <p:cNvSpPr/>
            <p:nvPr/>
          </p:nvSpPr>
          <p:spPr>
            <a:xfrm flipH="1" flipV="1">
              <a:off x="2884317" y="3102313"/>
              <a:ext cx="966174" cy="770094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" name="Pentagon 30"/>
            <p:cNvSpPr/>
            <p:nvPr/>
          </p:nvSpPr>
          <p:spPr>
            <a:xfrm>
              <a:off x="3840761" y="3136118"/>
              <a:ext cx="1924812" cy="736289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40"/>
          <p:cNvGrpSpPr/>
          <p:nvPr/>
        </p:nvGrpSpPr>
        <p:grpSpPr>
          <a:xfrm>
            <a:off x="2884333" y="4661579"/>
            <a:ext cx="2881243" cy="1091524"/>
            <a:chOff x="2884330" y="3593372"/>
            <a:chExt cx="2881243" cy="1091524"/>
          </a:xfrm>
        </p:grpSpPr>
        <p:sp>
          <p:nvSpPr>
            <p:cNvPr id="7" name="Rectangle 44"/>
            <p:cNvSpPr/>
            <p:nvPr/>
          </p:nvSpPr>
          <p:spPr>
            <a:xfrm flipH="1" flipV="1">
              <a:off x="2884330" y="3593372"/>
              <a:ext cx="960863" cy="1091524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2" name="Pentagon 31"/>
            <p:cNvSpPr/>
            <p:nvPr/>
          </p:nvSpPr>
          <p:spPr>
            <a:xfrm>
              <a:off x="3840761" y="3989952"/>
              <a:ext cx="1924812" cy="694944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b="1" dirty="0" smtClean="0">
                <a:solidFill>
                  <a:schemeClr val="accent1"/>
                </a:solidFill>
                <a:cs typeface="B Titr" pitchFamily="2" charset="-78"/>
              </a:rPr>
              <a:t>لزوم پیگیری جدی </a:t>
            </a:r>
            <a:r>
              <a:rPr lang="fa-IR" sz="2800" b="1" dirty="0" smtClean="0">
                <a:solidFill>
                  <a:srgbClr val="7030A0"/>
                </a:solidFill>
                <a:cs typeface="B Titr" pitchFamily="2" charset="-78"/>
              </a:rPr>
              <a:t>سازمان ملل</a:t>
            </a:r>
            <a:r>
              <a:rPr lang="fa-IR" sz="2800" dirty="0" smtClean="0">
                <a:solidFill>
                  <a:srgbClr val="7030A0"/>
                </a:solidFill>
                <a:cs typeface="B Titr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در قبال </a:t>
            </a:r>
            <a:r>
              <a:rPr lang="fa-IR" sz="2800" dirty="0" smtClean="0">
                <a:solidFill>
                  <a:schemeClr val="accent2"/>
                </a:solidFill>
                <a:cs typeface="B Titr" pitchFamily="2" charset="-78"/>
              </a:rPr>
              <a:t>مسائل حقوق بشری </a:t>
            </a:r>
            <a:r>
              <a:rPr lang="fa-IR" sz="2800" b="1" dirty="0" smtClean="0">
                <a:solidFill>
                  <a:schemeClr val="accent2"/>
                </a:solidFill>
                <a:cs typeface="B Titr" pitchFamily="2" charset="-78"/>
              </a:rPr>
              <a:t>زیر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cs typeface="B Titr" pitchFamily="2" charset="-78"/>
            </a:endParaRPr>
          </a:p>
        </p:txBody>
      </p:sp>
      <p:grpSp>
        <p:nvGrpSpPr>
          <p:cNvPr id="8" name="Group 1"/>
          <p:cNvGrpSpPr/>
          <p:nvPr/>
        </p:nvGrpSpPr>
        <p:grpSpPr>
          <a:xfrm>
            <a:off x="831020" y="2891272"/>
            <a:ext cx="2530184" cy="2529856"/>
            <a:chOff x="587329" y="1823069"/>
            <a:chExt cx="2530184" cy="25298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6" name="Oval 15"/>
            <p:cNvSpPr/>
            <p:nvPr/>
          </p:nvSpPr>
          <p:spPr>
            <a:xfrm flipH="1">
              <a:off x="587329" y="1823069"/>
              <a:ext cx="2530184" cy="2529856"/>
            </a:xfrm>
            <a:prstGeom prst="ellipse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 flipH="1">
              <a:off x="873973" y="2109676"/>
              <a:ext cx="1956896" cy="19566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1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Group 17"/>
          <p:cNvGrpSpPr/>
          <p:nvPr/>
        </p:nvGrpSpPr>
        <p:grpSpPr>
          <a:xfrm>
            <a:off x="1338685" y="3726647"/>
            <a:ext cx="1514859" cy="859108"/>
            <a:chOff x="8150225" y="4346575"/>
            <a:chExt cx="579438" cy="32861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2" name="Freeform 282"/>
            <p:cNvSpPr>
              <a:spLocks noEditPoints="1"/>
            </p:cNvSpPr>
            <p:nvPr/>
          </p:nvSpPr>
          <p:spPr bwMode="auto">
            <a:xfrm>
              <a:off x="8150225" y="4346575"/>
              <a:ext cx="579438" cy="328613"/>
            </a:xfrm>
            <a:custGeom>
              <a:avLst/>
              <a:gdLst>
                <a:gd name="T0" fmla="*/ 801 w 3651"/>
                <a:gd name="T1" fmla="*/ 415 h 2066"/>
                <a:gd name="T2" fmla="*/ 385 w 3651"/>
                <a:gd name="T3" fmla="*/ 723 h 2066"/>
                <a:gd name="T4" fmla="*/ 153 w 3651"/>
                <a:gd name="T5" fmla="*/ 997 h 2066"/>
                <a:gd name="T6" fmla="*/ 175 w 3651"/>
                <a:gd name="T7" fmla="*/ 1113 h 2066"/>
                <a:gd name="T8" fmla="*/ 542 w 3651"/>
                <a:gd name="T9" fmla="*/ 1479 h 2066"/>
                <a:gd name="T10" fmla="*/ 972 w 3651"/>
                <a:gd name="T11" fmla="*/ 1737 h 2066"/>
                <a:gd name="T12" fmla="*/ 979 w 3651"/>
                <a:gd name="T13" fmla="*/ 1629 h 2066"/>
                <a:gd name="T14" fmla="*/ 819 w 3651"/>
                <a:gd name="T15" fmla="*/ 1275 h 2066"/>
                <a:gd name="T16" fmla="*/ 803 w 3651"/>
                <a:gd name="T17" fmla="*/ 870 h 2066"/>
                <a:gd name="T18" fmla="*/ 937 w 3651"/>
                <a:gd name="T19" fmla="*/ 503 h 2066"/>
                <a:gd name="T20" fmla="*/ 2517 w 3651"/>
                <a:gd name="T21" fmla="*/ 265 h 2066"/>
                <a:gd name="T22" fmla="*/ 2751 w 3651"/>
                <a:gd name="T23" fmla="*/ 570 h 2066"/>
                <a:gd name="T24" fmla="*/ 2857 w 3651"/>
                <a:gd name="T25" fmla="*/ 951 h 2066"/>
                <a:gd name="T26" fmla="*/ 2811 w 3651"/>
                <a:gd name="T27" fmla="*/ 1351 h 2066"/>
                <a:gd name="T28" fmla="*/ 2624 w 3651"/>
                <a:gd name="T29" fmla="*/ 1690 h 2066"/>
                <a:gd name="T30" fmla="*/ 2758 w 3651"/>
                <a:gd name="T31" fmla="*/ 1700 h 2066"/>
                <a:gd name="T32" fmla="*/ 3189 w 3651"/>
                <a:gd name="T33" fmla="*/ 1413 h 2066"/>
                <a:gd name="T34" fmla="*/ 3489 w 3651"/>
                <a:gd name="T35" fmla="*/ 1092 h 2066"/>
                <a:gd name="T36" fmla="*/ 3489 w 3651"/>
                <a:gd name="T37" fmla="*/ 974 h 2066"/>
                <a:gd name="T38" fmla="*/ 3189 w 3651"/>
                <a:gd name="T39" fmla="*/ 653 h 2066"/>
                <a:gd name="T40" fmla="*/ 2758 w 3651"/>
                <a:gd name="T41" fmla="*/ 367 h 2066"/>
                <a:gd name="T42" fmla="*/ 1749 w 3651"/>
                <a:gd name="T43" fmla="*/ 152 h 2066"/>
                <a:gd name="T44" fmla="*/ 1399 w 3651"/>
                <a:gd name="T45" fmla="*/ 258 h 2066"/>
                <a:gd name="T46" fmla="*/ 1127 w 3651"/>
                <a:gd name="T47" fmla="*/ 488 h 2066"/>
                <a:gd name="T48" fmla="*/ 967 w 3651"/>
                <a:gd name="T49" fmla="*/ 810 h 2066"/>
                <a:gd name="T50" fmla="*/ 952 w 3651"/>
                <a:gd name="T51" fmla="*/ 1184 h 2066"/>
                <a:gd name="T52" fmla="*/ 1085 w 3651"/>
                <a:gd name="T53" fmla="*/ 1521 h 2066"/>
                <a:gd name="T54" fmla="*/ 1338 w 3651"/>
                <a:gd name="T55" fmla="*/ 1772 h 2066"/>
                <a:gd name="T56" fmla="*/ 1675 w 3651"/>
                <a:gd name="T57" fmla="*/ 1906 h 2066"/>
                <a:gd name="T58" fmla="*/ 2049 w 3651"/>
                <a:gd name="T59" fmla="*/ 1889 h 2066"/>
                <a:gd name="T60" fmla="*/ 2371 w 3651"/>
                <a:gd name="T61" fmla="*/ 1730 h 2066"/>
                <a:gd name="T62" fmla="*/ 2603 w 3651"/>
                <a:gd name="T63" fmla="*/ 1459 h 2066"/>
                <a:gd name="T64" fmla="*/ 2709 w 3651"/>
                <a:gd name="T65" fmla="*/ 1109 h 2066"/>
                <a:gd name="T66" fmla="*/ 2662 w 3651"/>
                <a:gd name="T67" fmla="*/ 741 h 2066"/>
                <a:gd name="T68" fmla="*/ 2477 w 3651"/>
                <a:gd name="T69" fmla="*/ 434 h 2066"/>
                <a:gd name="T70" fmla="*/ 2187 w 3651"/>
                <a:gd name="T71" fmla="*/ 225 h 2066"/>
                <a:gd name="T72" fmla="*/ 1826 w 3651"/>
                <a:gd name="T73" fmla="*/ 149 h 2066"/>
                <a:gd name="T74" fmla="*/ 1967 w 3651"/>
                <a:gd name="T75" fmla="*/ 5 h 2066"/>
                <a:gd name="T76" fmla="*/ 2513 w 3651"/>
                <a:gd name="T77" fmla="*/ 108 h 2066"/>
                <a:gd name="T78" fmla="*/ 3018 w 3651"/>
                <a:gd name="T79" fmla="*/ 343 h 2066"/>
                <a:gd name="T80" fmla="*/ 3447 w 3651"/>
                <a:gd name="T81" fmla="*/ 694 h 2066"/>
                <a:gd name="T82" fmla="*/ 3646 w 3651"/>
                <a:gd name="T83" fmla="*/ 973 h 2066"/>
                <a:gd name="T84" fmla="*/ 3616 w 3651"/>
                <a:gd name="T85" fmla="*/ 1170 h 2066"/>
                <a:gd name="T86" fmla="*/ 3286 w 3651"/>
                <a:gd name="T87" fmla="*/ 1525 h 2066"/>
                <a:gd name="T88" fmla="*/ 2825 w 3651"/>
                <a:gd name="T89" fmla="*/ 1833 h 2066"/>
                <a:gd name="T90" fmla="*/ 2299 w 3651"/>
                <a:gd name="T91" fmla="*/ 2016 h 2066"/>
                <a:gd name="T92" fmla="*/ 1846 w 3651"/>
                <a:gd name="T93" fmla="*/ 2066 h 2066"/>
                <a:gd name="T94" fmla="*/ 1684 w 3651"/>
                <a:gd name="T95" fmla="*/ 2062 h 2066"/>
                <a:gd name="T96" fmla="*/ 1137 w 3651"/>
                <a:gd name="T97" fmla="*/ 1959 h 2066"/>
                <a:gd name="T98" fmla="*/ 633 w 3651"/>
                <a:gd name="T99" fmla="*/ 1723 h 2066"/>
                <a:gd name="T100" fmla="*/ 203 w 3651"/>
                <a:gd name="T101" fmla="*/ 1372 h 2066"/>
                <a:gd name="T102" fmla="*/ 6 w 3651"/>
                <a:gd name="T103" fmla="*/ 1094 h 2066"/>
                <a:gd name="T104" fmla="*/ 34 w 3651"/>
                <a:gd name="T105" fmla="*/ 897 h 2066"/>
                <a:gd name="T106" fmla="*/ 365 w 3651"/>
                <a:gd name="T107" fmla="*/ 541 h 2066"/>
                <a:gd name="T108" fmla="*/ 826 w 3651"/>
                <a:gd name="T109" fmla="*/ 235 h 2066"/>
                <a:gd name="T110" fmla="*/ 1352 w 3651"/>
                <a:gd name="T111" fmla="*/ 50 h 2066"/>
                <a:gd name="T112" fmla="*/ 1806 w 3651"/>
                <a:gd name="T113" fmla="*/ 0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51" h="2066">
                  <a:moveTo>
                    <a:pt x="1134" y="265"/>
                  </a:moveTo>
                  <a:lnTo>
                    <a:pt x="1053" y="296"/>
                  </a:lnTo>
                  <a:lnTo>
                    <a:pt x="972" y="330"/>
                  </a:lnTo>
                  <a:lnTo>
                    <a:pt x="893" y="367"/>
                  </a:lnTo>
                  <a:lnTo>
                    <a:pt x="801" y="415"/>
                  </a:lnTo>
                  <a:lnTo>
                    <a:pt x="712" y="468"/>
                  </a:lnTo>
                  <a:lnTo>
                    <a:pt x="626" y="526"/>
                  </a:lnTo>
                  <a:lnTo>
                    <a:pt x="542" y="588"/>
                  </a:lnTo>
                  <a:lnTo>
                    <a:pt x="461" y="653"/>
                  </a:lnTo>
                  <a:lnTo>
                    <a:pt x="385" y="723"/>
                  </a:lnTo>
                  <a:lnTo>
                    <a:pt x="311" y="796"/>
                  </a:lnTo>
                  <a:lnTo>
                    <a:pt x="241" y="873"/>
                  </a:lnTo>
                  <a:lnTo>
                    <a:pt x="175" y="953"/>
                  </a:lnTo>
                  <a:lnTo>
                    <a:pt x="162" y="974"/>
                  </a:lnTo>
                  <a:lnTo>
                    <a:pt x="153" y="997"/>
                  </a:lnTo>
                  <a:lnTo>
                    <a:pt x="149" y="1022"/>
                  </a:lnTo>
                  <a:lnTo>
                    <a:pt x="149" y="1046"/>
                  </a:lnTo>
                  <a:lnTo>
                    <a:pt x="153" y="1069"/>
                  </a:lnTo>
                  <a:lnTo>
                    <a:pt x="162" y="1092"/>
                  </a:lnTo>
                  <a:lnTo>
                    <a:pt x="175" y="1113"/>
                  </a:lnTo>
                  <a:lnTo>
                    <a:pt x="241" y="1194"/>
                  </a:lnTo>
                  <a:lnTo>
                    <a:pt x="311" y="1271"/>
                  </a:lnTo>
                  <a:lnTo>
                    <a:pt x="385" y="1344"/>
                  </a:lnTo>
                  <a:lnTo>
                    <a:pt x="461" y="1413"/>
                  </a:lnTo>
                  <a:lnTo>
                    <a:pt x="542" y="1479"/>
                  </a:lnTo>
                  <a:lnTo>
                    <a:pt x="626" y="1540"/>
                  </a:lnTo>
                  <a:lnTo>
                    <a:pt x="712" y="1598"/>
                  </a:lnTo>
                  <a:lnTo>
                    <a:pt x="801" y="1651"/>
                  </a:lnTo>
                  <a:lnTo>
                    <a:pt x="893" y="1700"/>
                  </a:lnTo>
                  <a:lnTo>
                    <a:pt x="972" y="1737"/>
                  </a:lnTo>
                  <a:lnTo>
                    <a:pt x="1053" y="1771"/>
                  </a:lnTo>
                  <a:lnTo>
                    <a:pt x="1134" y="1802"/>
                  </a:lnTo>
                  <a:lnTo>
                    <a:pt x="1078" y="1747"/>
                  </a:lnTo>
                  <a:lnTo>
                    <a:pt x="1027" y="1690"/>
                  </a:lnTo>
                  <a:lnTo>
                    <a:pt x="979" y="1629"/>
                  </a:lnTo>
                  <a:lnTo>
                    <a:pt x="937" y="1564"/>
                  </a:lnTo>
                  <a:lnTo>
                    <a:pt x="900" y="1496"/>
                  </a:lnTo>
                  <a:lnTo>
                    <a:pt x="867" y="1424"/>
                  </a:lnTo>
                  <a:lnTo>
                    <a:pt x="840" y="1351"/>
                  </a:lnTo>
                  <a:lnTo>
                    <a:pt x="819" y="1275"/>
                  </a:lnTo>
                  <a:lnTo>
                    <a:pt x="803" y="1196"/>
                  </a:lnTo>
                  <a:lnTo>
                    <a:pt x="793" y="1116"/>
                  </a:lnTo>
                  <a:lnTo>
                    <a:pt x="790" y="1034"/>
                  </a:lnTo>
                  <a:lnTo>
                    <a:pt x="793" y="951"/>
                  </a:lnTo>
                  <a:lnTo>
                    <a:pt x="803" y="870"/>
                  </a:lnTo>
                  <a:lnTo>
                    <a:pt x="819" y="791"/>
                  </a:lnTo>
                  <a:lnTo>
                    <a:pt x="840" y="715"/>
                  </a:lnTo>
                  <a:lnTo>
                    <a:pt x="867" y="642"/>
                  </a:lnTo>
                  <a:lnTo>
                    <a:pt x="900" y="570"/>
                  </a:lnTo>
                  <a:lnTo>
                    <a:pt x="937" y="503"/>
                  </a:lnTo>
                  <a:lnTo>
                    <a:pt x="979" y="437"/>
                  </a:lnTo>
                  <a:lnTo>
                    <a:pt x="1027" y="377"/>
                  </a:lnTo>
                  <a:lnTo>
                    <a:pt x="1078" y="319"/>
                  </a:lnTo>
                  <a:lnTo>
                    <a:pt x="1134" y="265"/>
                  </a:lnTo>
                  <a:close/>
                  <a:moveTo>
                    <a:pt x="2517" y="265"/>
                  </a:moveTo>
                  <a:lnTo>
                    <a:pt x="2572" y="319"/>
                  </a:lnTo>
                  <a:lnTo>
                    <a:pt x="2624" y="377"/>
                  </a:lnTo>
                  <a:lnTo>
                    <a:pt x="2671" y="437"/>
                  </a:lnTo>
                  <a:lnTo>
                    <a:pt x="2713" y="503"/>
                  </a:lnTo>
                  <a:lnTo>
                    <a:pt x="2751" y="570"/>
                  </a:lnTo>
                  <a:lnTo>
                    <a:pt x="2784" y="642"/>
                  </a:lnTo>
                  <a:lnTo>
                    <a:pt x="2811" y="715"/>
                  </a:lnTo>
                  <a:lnTo>
                    <a:pt x="2833" y="791"/>
                  </a:lnTo>
                  <a:lnTo>
                    <a:pt x="2848" y="870"/>
                  </a:lnTo>
                  <a:lnTo>
                    <a:pt x="2857" y="951"/>
                  </a:lnTo>
                  <a:lnTo>
                    <a:pt x="2860" y="1034"/>
                  </a:lnTo>
                  <a:lnTo>
                    <a:pt x="2857" y="1116"/>
                  </a:lnTo>
                  <a:lnTo>
                    <a:pt x="2848" y="1196"/>
                  </a:lnTo>
                  <a:lnTo>
                    <a:pt x="2833" y="1275"/>
                  </a:lnTo>
                  <a:lnTo>
                    <a:pt x="2811" y="1351"/>
                  </a:lnTo>
                  <a:lnTo>
                    <a:pt x="2784" y="1424"/>
                  </a:lnTo>
                  <a:lnTo>
                    <a:pt x="2751" y="1495"/>
                  </a:lnTo>
                  <a:lnTo>
                    <a:pt x="2714" y="1564"/>
                  </a:lnTo>
                  <a:lnTo>
                    <a:pt x="2671" y="1629"/>
                  </a:lnTo>
                  <a:lnTo>
                    <a:pt x="2624" y="1690"/>
                  </a:lnTo>
                  <a:lnTo>
                    <a:pt x="2573" y="1747"/>
                  </a:lnTo>
                  <a:lnTo>
                    <a:pt x="2517" y="1802"/>
                  </a:lnTo>
                  <a:lnTo>
                    <a:pt x="2599" y="1771"/>
                  </a:lnTo>
                  <a:lnTo>
                    <a:pt x="2679" y="1736"/>
                  </a:lnTo>
                  <a:lnTo>
                    <a:pt x="2758" y="1700"/>
                  </a:lnTo>
                  <a:lnTo>
                    <a:pt x="2849" y="1651"/>
                  </a:lnTo>
                  <a:lnTo>
                    <a:pt x="2939" y="1598"/>
                  </a:lnTo>
                  <a:lnTo>
                    <a:pt x="3025" y="1540"/>
                  </a:lnTo>
                  <a:lnTo>
                    <a:pt x="3109" y="1479"/>
                  </a:lnTo>
                  <a:lnTo>
                    <a:pt x="3189" y="1413"/>
                  </a:lnTo>
                  <a:lnTo>
                    <a:pt x="3266" y="1344"/>
                  </a:lnTo>
                  <a:lnTo>
                    <a:pt x="3340" y="1271"/>
                  </a:lnTo>
                  <a:lnTo>
                    <a:pt x="3409" y="1194"/>
                  </a:lnTo>
                  <a:lnTo>
                    <a:pt x="3476" y="1113"/>
                  </a:lnTo>
                  <a:lnTo>
                    <a:pt x="3489" y="1092"/>
                  </a:lnTo>
                  <a:lnTo>
                    <a:pt x="3498" y="1069"/>
                  </a:lnTo>
                  <a:lnTo>
                    <a:pt x="3503" y="1046"/>
                  </a:lnTo>
                  <a:lnTo>
                    <a:pt x="3503" y="1022"/>
                  </a:lnTo>
                  <a:lnTo>
                    <a:pt x="3498" y="997"/>
                  </a:lnTo>
                  <a:lnTo>
                    <a:pt x="3489" y="974"/>
                  </a:lnTo>
                  <a:lnTo>
                    <a:pt x="3476" y="953"/>
                  </a:lnTo>
                  <a:lnTo>
                    <a:pt x="3409" y="873"/>
                  </a:lnTo>
                  <a:lnTo>
                    <a:pt x="3340" y="796"/>
                  </a:lnTo>
                  <a:lnTo>
                    <a:pt x="3266" y="723"/>
                  </a:lnTo>
                  <a:lnTo>
                    <a:pt x="3189" y="653"/>
                  </a:lnTo>
                  <a:lnTo>
                    <a:pt x="3109" y="588"/>
                  </a:lnTo>
                  <a:lnTo>
                    <a:pt x="3025" y="526"/>
                  </a:lnTo>
                  <a:lnTo>
                    <a:pt x="2939" y="468"/>
                  </a:lnTo>
                  <a:lnTo>
                    <a:pt x="2849" y="415"/>
                  </a:lnTo>
                  <a:lnTo>
                    <a:pt x="2758" y="367"/>
                  </a:lnTo>
                  <a:lnTo>
                    <a:pt x="2679" y="330"/>
                  </a:lnTo>
                  <a:lnTo>
                    <a:pt x="2599" y="296"/>
                  </a:lnTo>
                  <a:lnTo>
                    <a:pt x="2517" y="265"/>
                  </a:lnTo>
                  <a:close/>
                  <a:moveTo>
                    <a:pt x="1826" y="149"/>
                  </a:moveTo>
                  <a:lnTo>
                    <a:pt x="1749" y="152"/>
                  </a:lnTo>
                  <a:lnTo>
                    <a:pt x="1675" y="162"/>
                  </a:lnTo>
                  <a:lnTo>
                    <a:pt x="1602" y="177"/>
                  </a:lnTo>
                  <a:lnTo>
                    <a:pt x="1532" y="198"/>
                  </a:lnTo>
                  <a:lnTo>
                    <a:pt x="1464" y="225"/>
                  </a:lnTo>
                  <a:lnTo>
                    <a:pt x="1399" y="258"/>
                  </a:lnTo>
                  <a:lnTo>
                    <a:pt x="1338" y="295"/>
                  </a:lnTo>
                  <a:lnTo>
                    <a:pt x="1279" y="337"/>
                  </a:lnTo>
                  <a:lnTo>
                    <a:pt x="1225" y="383"/>
                  </a:lnTo>
                  <a:lnTo>
                    <a:pt x="1174" y="434"/>
                  </a:lnTo>
                  <a:lnTo>
                    <a:pt x="1127" y="488"/>
                  </a:lnTo>
                  <a:lnTo>
                    <a:pt x="1085" y="547"/>
                  </a:lnTo>
                  <a:lnTo>
                    <a:pt x="1048" y="608"/>
                  </a:lnTo>
                  <a:lnTo>
                    <a:pt x="1016" y="673"/>
                  </a:lnTo>
                  <a:lnTo>
                    <a:pt x="988" y="741"/>
                  </a:lnTo>
                  <a:lnTo>
                    <a:pt x="967" y="810"/>
                  </a:lnTo>
                  <a:lnTo>
                    <a:pt x="952" y="882"/>
                  </a:lnTo>
                  <a:lnTo>
                    <a:pt x="942" y="957"/>
                  </a:lnTo>
                  <a:lnTo>
                    <a:pt x="938" y="1034"/>
                  </a:lnTo>
                  <a:lnTo>
                    <a:pt x="942" y="1109"/>
                  </a:lnTo>
                  <a:lnTo>
                    <a:pt x="952" y="1184"/>
                  </a:lnTo>
                  <a:lnTo>
                    <a:pt x="967" y="1256"/>
                  </a:lnTo>
                  <a:lnTo>
                    <a:pt x="988" y="1327"/>
                  </a:lnTo>
                  <a:lnTo>
                    <a:pt x="1016" y="1394"/>
                  </a:lnTo>
                  <a:lnTo>
                    <a:pt x="1048" y="1459"/>
                  </a:lnTo>
                  <a:lnTo>
                    <a:pt x="1085" y="1521"/>
                  </a:lnTo>
                  <a:lnTo>
                    <a:pt x="1127" y="1578"/>
                  </a:lnTo>
                  <a:lnTo>
                    <a:pt x="1174" y="1632"/>
                  </a:lnTo>
                  <a:lnTo>
                    <a:pt x="1225" y="1683"/>
                  </a:lnTo>
                  <a:lnTo>
                    <a:pt x="1279" y="1730"/>
                  </a:lnTo>
                  <a:lnTo>
                    <a:pt x="1338" y="1772"/>
                  </a:lnTo>
                  <a:lnTo>
                    <a:pt x="1399" y="1809"/>
                  </a:lnTo>
                  <a:lnTo>
                    <a:pt x="1464" y="1841"/>
                  </a:lnTo>
                  <a:lnTo>
                    <a:pt x="1532" y="1868"/>
                  </a:lnTo>
                  <a:lnTo>
                    <a:pt x="1602" y="1889"/>
                  </a:lnTo>
                  <a:lnTo>
                    <a:pt x="1675" y="1906"/>
                  </a:lnTo>
                  <a:lnTo>
                    <a:pt x="1749" y="1914"/>
                  </a:lnTo>
                  <a:lnTo>
                    <a:pt x="1826" y="1918"/>
                  </a:lnTo>
                  <a:lnTo>
                    <a:pt x="1902" y="1914"/>
                  </a:lnTo>
                  <a:lnTo>
                    <a:pt x="1977" y="1906"/>
                  </a:lnTo>
                  <a:lnTo>
                    <a:pt x="2049" y="1889"/>
                  </a:lnTo>
                  <a:lnTo>
                    <a:pt x="2120" y="1868"/>
                  </a:lnTo>
                  <a:lnTo>
                    <a:pt x="2187" y="1841"/>
                  </a:lnTo>
                  <a:lnTo>
                    <a:pt x="2252" y="1809"/>
                  </a:lnTo>
                  <a:lnTo>
                    <a:pt x="2314" y="1772"/>
                  </a:lnTo>
                  <a:lnTo>
                    <a:pt x="2371" y="1730"/>
                  </a:lnTo>
                  <a:lnTo>
                    <a:pt x="2427" y="1683"/>
                  </a:lnTo>
                  <a:lnTo>
                    <a:pt x="2477" y="1632"/>
                  </a:lnTo>
                  <a:lnTo>
                    <a:pt x="2523" y="1578"/>
                  </a:lnTo>
                  <a:lnTo>
                    <a:pt x="2565" y="1521"/>
                  </a:lnTo>
                  <a:lnTo>
                    <a:pt x="2603" y="1459"/>
                  </a:lnTo>
                  <a:lnTo>
                    <a:pt x="2635" y="1394"/>
                  </a:lnTo>
                  <a:lnTo>
                    <a:pt x="2662" y="1327"/>
                  </a:lnTo>
                  <a:lnTo>
                    <a:pt x="2684" y="1256"/>
                  </a:lnTo>
                  <a:lnTo>
                    <a:pt x="2700" y="1184"/>
                  </a:lnTo>
                  <a:lnTo>
                    <a:pt x="2709" y="1109"/>
                  </a:lnTo>
                  <a:lnTo>
                    <a:pt x="2712" y="1034"/>
                  </a:lnTo>
                  <a:lnTo>
                    <a:pt x="2709" y="957"/>
                  </a:lnTo>
                  <a:lnTo>
                    <a:pt x="2700" y="882"/>
                  </a:lnTo>
                  <a:lnTo>
                    <a:pt x="2684" y="810"/>
                  </a:lnTo>
                  <a:lnTo>
                    <a:pt x="2662" y="741"/>
                  </a:lnTo>
                  <a:lnTo>
                    <a:pt x="2635" y="673"/>
                  </a:lnTo>
                  <a:lnTo>
                    <a:pt x="2603" y="608"/>
                  </a:lnTo>
                  <a:lnTo>
                    <a:pt x="2565" y="547"/>
                  </a:lnTo>
                  <a:lnTo>
                    <a:pt x="2523" y="488"/>
                  </a:lnTo>
                  <a:lnTo>
                    <a:pt x="2477" y="434"/>
                  </a:lnTo>
                  <a:lnTo>
                    <a:pt x="2427" y="383"/>
                  </a:lnTo>
                  <a:lnTo>
                    <a:pt x="2371" y="337"/>
                  </a:lnTo>
                  <a:lnTo>
                    <a:pt x="2314" y="295"/>
                  </a:lnTo>
                  <a:lnTo>
                    <a:pt x="2252" y="258"/>
                  </a:lnTo>
                  <a:lnTo>
                    <a:pt x="2187" y="225"/>
                  </a:lnTo>
                  <a:lnTo>
                    <a:pt x="2120" y="198"/>
                  </a:lnTo>
                  <a:lnTo>
                    <a:pt x="2049" y="177"/>
                  </a:lnTo>
                  <a:lnTo>
                    <a:pt x="1977" y="162"/>
                  </a:lnTo>
                  <a:lnTo>
                    <a:pt x="1902" y="152"/>
                  </a:lnTo>
                  <a:lnTo>
                    <a:pt x="1826" y="149"/>
                  </a:lnTo>
                  <a:close/>
                  <a:moveTo>
                    <a:pt x="1818" y="0"/>
                  </a:moveTo>
                  <a:lnTo>
                    <a:pt x="1832" y="0"/>
                  </a:lnTo>
                  <a:lnTo>
                    <a:pt x="1846" y="0"/>
                  </a:lnTo>
                  <a:lnTo>
                    <a:pt x="1853" y="0"/>
                  </a:lnTo>
                  <a:lnTo>
                    <a:pt x="1967" y="5"/>
                  </a:lnTo>
                  <a:lnTo>
                    <a:pt x="2079" y="15"/>
                  </a:lnTo>
                  <a:lnTo>
                    <a:pt x="2189" y="29"/>
                  </a:lnTo>
                  <a:lnTo>
                    <a:pt x="2299" y="50"/>
                  </a:lnTo>
                  <a:lnTo>
                    <a:pt x="2407" y="76"/>
                  </a:lnTo>
                  <a:lnTo>
                    <a:pt x="2513" y="108"/>
                  </a:lnTo>
                  <a:lnTo>
                    <a:pt x="2619" y="144"/>
                  </a:lnTo>
                  <a:lnTo>
                    <a:pt x="2723" y="186"/>
                  </a:lnTo>
                  <a:lnTo>
                    <a:pt x="2825" y="235"/>
                  </a:lnTo>
                  <a:lnTo>
                    <a:pt x="2923" y="286"/>
                  </a:lnTo>
                  <a:lnTo>
                    <a:pt x="3018" y="343"/>
                  </a:lnTo>
                  <a:lnTo>
                    <a:pt x="3110" y="404"/>
                  </a:lnTo>
                  <a:lnTo>
                    <a:pt x="3200" y="471"/>
                  </a:lnTo>
                  <a:lnTo>
                    <a:pt x="3286" y="541"/>
                  </a:lnTo>
                  <a:lnTo>
                    <a:pt x="3368" y="616"/>
                  </a:lnTo>
                  <a:lnTo>
                    <a:pt x="3447" y="694"/>
                  </a:lnTo>
                  <a:lnTo>
                    <a:pt x="3523" y="776"/>
                  </a:lnTo>
                  <a:lnTo>
                    <a:pt x="3592" y="861"/>
                  </a:lnTo>
                  <a:lnTo>
                    <a:pt x="3616" y="897"/>
                  </a:lnTo>
                  <a:lnTo>
                    <a:pt x="3633" y="934"/>
                  </a:lnTo>
                  <a:lnTo>
                    <a:pt x="3646" y="973"/>
                  </a:lnTo>
                  <a:lnTo>
                    <a:pt x="3651" y="1013"/>
                  </a:lnTo>
                  <a:lnTo>
                    <a:pt x="3651" y="1054"/>
                  </a:lnTo>
                  <a:lnTo>
                    <a:pt x="3646" y="1094"/>
                  </a:lnTo>
                  <a:lnTo>
                    <a:pt x="3633" y="1132"/>
                  </a:lnTo>
                  <a:lnTo>
                    <a:pt x="3616" y="1170"/>
                  </a:lnTo>
                  <a:lnTo>
                    <a:pt x="3592" y="1205"/>
                  </a:lnTo>
                  <a:lnTo>
                    <a:pt x="3523" y="1290"/>
                  </a:lnTo>
                  <a:lnTo>
                    <a:pt x="3447" y="1372"/>
                  </a:lnTo>
                  <a:lnTo>
                    <a:pt x="3368" y="1451"/>
                  </a:lnTo>
                  <a:lnTo>
                    <a:pt x="3286" y="1525"/>
                  </a:lnTo>
                  <a:lnTo>
                    <a:pt x="3200" y="1596"/>
                  </a:lnTo>
                  <a:lnTo>
                    <a:pt x="3110" y="1662"/>
                  </a:lnTo>
                  <a:lnTo>
                    <a:pt x="3018" y="1723"/>
                  </a:lnTo>
                  <a:lnTo>
                    <a:pt x="2923" y="1781"/>
                  </a:lnTo>
                  <a:lnTo>
                    <a:pt x="2825" y="1833"/>
                  </a:lnTo>
                  <a:lnTo>
                    <a:pt x="2723" y="1880"/>
                  </a:lnTo>
                  <a:lnTo>
                    <a:pt x="2619" y="1922"/>
                  </a:lnTo>
                  <a:lnTo>
                    <a:pt x="2513" y="1959"/>
                  </a:lnTo>
                  <a:lnTo>
                    <a:pt x="2407" y="1991"/>
                  </a:lnTo>
                  <a:lnTo>
                    <a:pt x="2299" y="2016"/>
                  </a:lnTo>
                  <a:lnTo>
                    <a:pt x="2189" y="2037"/>
                  </a:lnTo>
                  <a:lnTo>
                    <a:pt x="2079" y="2052"/>
                  </a:lnTo>
                  <a:lnTo>
                    <a:pt x="1967" y="2062"/>
                  </a:lnTo>
                  <a:lnTo>
                    <a:pt x="1853" y="2066"/>
                  </a:lnTo>
                  <a:lnTo>
                    <a:pt x="1846" y="2066"/>
                  </a:lnTo>
                  <a:lnTo>
                    <a:pt x="1832" y="2066"/>
                  </a:lnTo>
                  <a:lnTo>
                    <a:pt x="1818" y="2066"/>
                  </a:lnTo>
                  <a:lnTo>
                    <a:pt x="1806" y="2066"/>
                  </a:lnTo>
                  <a:lnTo>
                    <a:pt x="1797" y="2066"/>
                  </a:lnTo>
                  <a:lnTo>
                    <a:pt x="1684" y="2062"/>
                  </a:lnTo>
                  <a:lnTo>
                    <a:pt x="1572" y="2052"/>
                  </a:lnTo>
                  <a:lnTo>
                    <a:pt x="1462" y="2037"/>
                  </a:lnTo>
                  <a:lnTo>
                    <a:pt x="1352" y="2016"/>
                  </a:lnTo>
                  <a:lnTo>
                    <a:pt x="1243" y="1991"/>
                  </a:lnTo>
                  <a:lnTo>
                    <a:pt x="1137" y="1959"/>
                  </a:lnTo>
                  <a:lnTo>
                    <a:pt x="1032" y="1922"/>
                  </a:lnTo>
                  <a:lnTo>
                    <a:pt x="928" y="1880"/>
                  </a:lnTo>
                  <a:lnTo>
                    <a:pt x="826" y="1833"/>
                  </a:lnTo>
                  <a:lnTo>
                    <a:pt x="729" y="1781"/>
                  </a:lnTo>
                  <a:lnTo>
                    <a:pt x="633" y="1723"/>
                  </a:lnTo>
                  <a:lnTo>
                    <a:pt x="540" y="1662"/>
                  </a:lnTo>
                  <a:lnTo>
                    <a:pt x="452" y="1596"/>
                  </a:lnTo>
                  <a:lnTo>
                    <a:pt x="365" y="1525"/>
                  </a:lnTo>
                  <a:lnTo>
                    <a:pt x="282" y="1451"/>
                  </a:lnTo>
                  <a:lnTo>
                    <a:pt x="203" y="1372"/>
                  </a:lnTo>
                  <a:lnTo>
                    <a:pt x="129" y="1290"/>
                  </a:lnTo>
                  <a:lnTo>
                    <a:pt x="58" y="1205"/>
                  </a:lnTo>
                  <a:lnTo>
                    <a:pt x="34" y="1170"/>
                  </a:lnTo>
                  <a:lnTo>
                    <a:pt x="17" y="1132"/>
                  </a:lnTo>
                  <a:lnTo>
                    <a:pt x="6" y="1094"/>
                  </a:lnTo>
                  <a:lnTo>
                    <a:pt x="0" y="1054"/>
                  </a:lnTo>
                  <a:lnTo>
                    <a:pt x="0" y="1013"/>
                  </a:lnTo>
                  <a:lnTo>
                    <a:pt x="6" y="973"/>
                  </a:lnTo>
                  <a:lnTo>
                    <a:pt x="17" y="934"/>
                  </a:lnTo>
                  <a:lnTo>
                    <a:pt x="34" y="897"/>
                  </a:lnTo>
                  <a:lnTo>
                    <a:pt x="58" y="861"/>
                  </a:lnTo>
                  <a:lnTo>
                    <a:pt x="129" y="776"/>
                  </a:lnTo>
                  <a:lnTo>
                    <a:pt x="203" y="694"/>
                  </a:lnTo>
                  <a:lnTo>
                    <a:pt x="282" y="616"/>
                  </a:lnTo>
                  <a:lnTo>
                    <a:pt x="365" y="541"/>
                  </a:lnTo>
                  <a:lnTo>
                    <a:pt x="452" y="471"/>
                  </a:lnTo>
                  <a:lnTo>
                    <a:pt x="540" y="404"/>
                  </a:lnTo>
                  <a:lnTo>
                    <a:pt x="633" y="343"/>
                  </a:lnTo>
                  <a:lnTo>
                    <a:pt x="729" y="286"/>
                  </a:lnTo>
                  <a:lnTo>
                    <a:pt x="826" y="235"/>
                  </a:lnTo>
                  <a:lnTo>
                    <a:pt x="928" y="186"/>
                  </a:lnTo>
                  <a:lnTo>
                    <a:pt x="1032" y="144"/>
                  </a:lnTo>
                  <a:lnTo>
                    <a:pt x="1137" y="108"/>
                  </a:lnTo>
                  <a:lnTo>
                    <a:pt x="1243" y="76"/>
                  </a:lnTo>
                  <a:lnTo>
                    <a:pt x="1352" y="50"/>
                  </a:lnTo>
                  <a:lnTo>
                    <a:pt x="1462" y="29"/>
                  </a:lnTo>
                  <a:lnTo>
                    <a:pt x="1572" y="15"/>
                  </a:lnTo>
                  <a:lnTo>
                    <a:pt x="1684" y="5"/>
                  </a:lnTo>
                  <a:lnTo>
                    <a:pt x="1797" y="0"/>
                  </a:lnTo>
                  <a:lnTo>
                    <a:pt x="1806" y="0"/>
                  </a:lnTo>
                  <a:lnTo>
                    <a:pt x="18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1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3" name="Freeform 283"/>
            <p:cNvSpPr>
              <a:spLocks noEditPoints="1"/>
            </p:cNvSpPr>
            <p:nvPr/>
          </p:nvSpPr>
          <p:spPr bwMode="auto">
            <a:xfrm>
              <a:off x="8380413" y="4451350"/>
              <a:ext cx="120650" cy="120650"/>
            </a:xfrm>
            <a:custGeom>
              <a:avLst/>
              <a:gdLst>
                <a:gd name="T0" fmla="*/ 342 w 759"/>
                <a:gd name="T1" fmla="*/ 152 h 758"/>
                <a:gd name="T2" fmla="*/ 273 w 759"/>
                <a:gd name="T3" fmla="*/ 175 h 758"/>
                <a:gd name="T4" fmla="*/ 217 w 759"/>
                <a:gd name="T5" fmla="*/ 216 h 758"/>
                <a:gd name="T6" fmla="*/ 174 w 759"/>
                <a:gd name="T7" fmla="*/ 274 h 758"/>
                <a:gd name="T8" fmla="*/ 151 w 759"/>
                <a:gd name="T9" fmla="*/ 342 h 758"/>
                <a:gd name="T10" fmla="*/ 151 w 759"/>
                <a:gd name="T11" fmla="*/ 416 h 758"/>
                <a:gd name="T12" fmla="*/ 174 w 759"/>
                <a:gd name="T13" fmla="*/ 485 h 758"/>
                <a:gd name="T14" fmla="*/ 217 w 759"/>
                <a:gd name="T15" fmla="*/ 542 h 758"/>
                <a:gd name="T16" fmla="*/ 273 w 759"/>
                <a:gd name="T17" fmla="*/ 583 h 758"/>
                <a:gd name="T18" fmla="*/ 342 w 759"/>
                <a:gd name="T19" fmla="*/ 607 h 758"/>
                <a:gd name="T20" fmla="*/ 417 w 759"/>
                <a:gd name="T21" fmla="*/ 607 h 758"/>
                <a:gd name="T22" fmla="*/ 485 w 759"/>
                <a:gd name="T23" fmla="*/ 583 h 758"/>
                <a:gd name="T24" fmla="*/ 543 w 759"/>
                <a:gd name="T25" fmla="*/ 542 h 758"/>
                <a:gd name="T26" fmla="*/ 585 w 759"/>
                <a:gd name="T27" fmla="*/ 485 h 758"/>
                <a:gd name="T28" fmla="*/ 607 w 759"/>
                <a:gd name="T29" fmla="*/ 416 h 758"/>
                <a:gd name="T30" fmla="*/ 607 w 759"/>
                <a:gd name="T31" fmla="*/ 342 h 758"/>
                <a:gd name="T32" fmla="*/ 585 w 759"/>
                <a:gd name="T33" fmla="*/ 274 h 758"/>
                <a:gd name="T34" fmla="*/ 543 w 759"/>
                <a:gd name="T35" fmla="*/ 216 h 758"/>
                <a:gd name="T36" fmla="*/ 485 w 759"/>
                <a:gd name="T37" fmla="*/ 175 h 758"/>
                <a:gd name="T38" fmla="*/ 417 w 759"/>
                <a:gd name="T39" fmla="*/ 152 h 758"/>
                <a:gd name="T40" fmla="*/ 380 w 759"/>
                <a:gd name="T41" fmla="*/ 0 h 758"/>
                <a:gd name="T42" fmla="*/ 481 w 759"/>
                <a:gd name="T43" fmla="*/ 15 h 758"/>
                <a:gd name="T44" fmla="*/ 570 w 759"/>
                <a:gd name="T45" fmla="*/ 52 h 758"/>
                <a:gd name="T46" fmla="*/ 648 w 759"/>
                <a:gd name="T47" fmla="*/ 112 h 758"/>
                <a:gd name="T48" fmla="*/ 707 w 759"/>
                <a:gd name="T49" fmla="*/ 188 h 758"/>
                <a:gd name="T50" fmla="*/ 746 w 759"/>
                <a:gd name="T51" fmla="*/ 279 h 758"/>
                <a:gd name="T52" fmla="*/ 759 w 759"/>
                <a:gd name="T53" fmla="*/ 380 h 758"/>
                <a:gd name="T54" fmla="*/ 746 w 759"/>
                <a:gd name="T55" fmla="*/ 479 h 758"/>
                <a:gd name="T56" fmla="*/ 707 w 759"/>
                <a:gd name="T57" fmla="*/ 570 h 758"/>
                <a:gd name="T58" fmla="*/ 648 w 759"/>
                <a:gd name="T59" fmla="*/ 646 h 758"/>
                <a:gd name="T60" fmla="*/ 570 w 759"/>
                <a:gd name="T61" fmla="*/ 706 h 758"/>
                <a:gd name="T62" fmla="*/ 481 w 759"/>
                <a:gd name="T63" fmla="*/ 744 h 758"/>
                <a:gd name="T64" fmla="*/ 380 w 759"/>
                <a:gd name="T65" fmla="*/ 758 h 758"/>
                <a:gd name="T66" fmla="*/ 279 w 759"/>
                <a:gd name="T67" fmla="*/ 744 h 758"/>
                <a:gd name="T68" fmla="*/ 188 w 759"/>
                <a:gd name="T69" fmla="*/ 706 h 758"/>
                <a:gd name="T70" fmla="*/ 111 w 759"/>
                <a:gd name="T71" fmla="*/ 646 h 758"/>
                <a:gd name="T72" fmla="*/ 51 w 759"/>
                <a:gd name="T73" fmla="*/ 570 h 758"/>
                <a:gd name="T74" fmla="*/ 14 w 759"/>
                <a:gd name="T75" fmla="*/ 479 h 758"/>
                <a:gd name="T76" fmla="*/ 0 w 759"/>
                <a:gd name="T77" fmla="*/ 380 h 758"/>
                <a:gd name="T78" fmla="*/ 14 w 759"/>
                <a:gd name="T79" fmla="*/ 279 h 758"/>
                <a:gd name="T80" fmla="*/ 51 w 759"/>
                <a:gd name="T81" fmla="*/ 188 h 758"/>
                <a:gd name="T82" fmla="*/ 111 w 759"/>
                <a:gd name="T83" fmla="*/ 112 h 758"/>
                <a:gd name="T84" fmla="*/ 188 w 759"/>
                <a:gd name="T85" fmla="*/ 52 h 758"/>
                <a:gd name="T86" fmla="*/ 279 w 759"/>
                <a:gd name="T87" fmla="*/ 15 h 758"/>
                <a:gd name="T88" fmla="*/ 380 w 759"/>
                <a:gd name="T89" fmla="*/ 0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9" h="758">
                  <a:moveTo>
                    <a:pt x="380" y="149"/>
                  </a:moveTo>
                  <a:lnTo>
                    <a:pt x="342" y="152"/>
                  </a:lnTo>
                  <a:lnTo>
                    <a:pt x="306" y="161"/>
                  </a:lnTo>
                  <a:lnTo>
                    <a:pt x="273" y="175"/>
                  </a:lnTo>
                  <a:lnTo>
                    <a:pt x="243" y="194"/>
                  </a:lnTo>
                  <a:lnTo>
                    <a:pt x="217" y="216"/>
                  </a:lnTo>
                  <a:lnTo>
                    <a:pt x="193" y="244"/>
                  </a:lnTo>
                  <a:lnTo>
                    <a:pt x="174" y="274"/>
                  </a:lnTo>
                  <a:lnTo>
                    <a:pt x="160" y="307"/>
                  </a:lnTo>
                  <a:lnTo>
                    <a:pt x="151" y="342"/>
                  </a:lnTo>
                  <a:lnTo>
                    <a:pt x="149" y="380"/>
                  </a:lnTo>
                  <a:lnTo>
                    <a:pt x="151" y="416"/>
                  </a:lnTo>
                  <a:lnTo>
                    <a:pt x="160" y="452"/>
                  </a:lnTo>
                  <a:lnTo>
                    <a:pt x="174" y="485"/>
                  </a:lnTo>
                  <a:lnTo>
                    <a:pt x="193" y="515"/>
                  </a:lnTo>
                  <a:lnTo>
                    <a:pt x="217" y="542"/>
                  </a:lnTo>
                  <a:lnTo>
                    <a:pt x="243" y="566"/>
                  </a:lnTo>
                  <a:lnTo>
                    <a:pt x="273" y="583"/>
                  </a:lnTo>
                  <a:lnTo>
                    <a:pt x="306" y="598"/>
                  </a:lnTo>
                  <a:lnTo>
                    <a:pt x="342" y="607"/>
                  </a:lnTo>
                  <a:lnTo>
                    <a:pt x="380" y="610"/>
                  </a:lnTo>
                  <a:lnTo>
                    <a:pt x="417" y="607"/>
                  </a:lnTo>
                  <a:lnTo>
                    <a:pt x="453" y="598"/>
                  </a:lnTo>
                  <a:lnTo>
                    <a:pt x="485" y="583"/>
                  </a:lnTo>
                  <a:lnTo>
                    <a:pt x="516" y="566"/>
                  </a:lnTo>
                  <a:lnTo>
                    <a:pt x="543" y="542"/>
                  </a:lnTo>
                  <a:lnTo>
                    <a:pt x="566" y="515"/>
                  </a:lnTo>
                  <a:lnTo>
                    <a:pt x="585" y="485"/>
                  </a:lnTo>
                  <a:lnTo>
                    <a:pt x="598" y="452"/>
                  </a:lnTo>
                  <a:lnTo>
                    <a:pt x="607" y="416"/>
                  </a:lnTo>
                  <a:lnTo>
                    <a:pt x="610" y="380"/>
                  </a:lnTo>
                  <a:lnTo>
                    <a:pt x="607" y="342"/>
                  </a:lnTo>
                  <a:lnTo>
                    <a:pt x="598" y="307"/>
                  </a:lnTo>
                  <a:lnTo>
                    <a:pt x="585" y="274"/>
                  </a:lnTo>
                  <a:lnTo>
                    <a:pt x="566" y="244"/>
                  </a:lnTo>
                  <a:lnTo>
                    <a:pt x="543" y="216"/>
                  </a:lnTo>
                  <a:lnTo>
                    <a:pt x="516" y="194"/>
                  </a:lnTo>
                  <a:lnTo>
                    <a:pt x="485" y="175"/>
                  </a:lnTo>
                  <a:lnTo>
                    <a:pt x="453" y="161"/>
                  </a:lnTo>
                  <a:lnTo>
                    <a:pt x="417" y="152"/>
                  </a:lnTo>
                  <a:lnTo>
                    <a:pt x="380" y="149"/>
                  </a:lnTo>
                  <a:close/>
                  <a:moveTo>
                    <a:pt x="380" y="0"/>
                  </a:moveTo>
                  <a:lnTo>
                    <a:pt x="431" y="4"/>
                  </a:lnTo>
                  <a:lnTo>
                    <a:pt x="481" y="15"/>
                  </a:lnTo>
                  <a:lnTo>
                    <a:pt x="527" y="30"/>
                  </a:lnTo>
                  <a:lnTo>
                    <a:pt x="570" y="52"/>
                  </a:lnTo>
                  <a:lnTo>
                    <a:pt x="611" y="80"/>
                  </a:lnTo>
                  <a:lnTo>
                    <a:pt x="648" y="112"/>
                  </a:lnTo>
                  <a:lnTo>
                    <a:pt x="680" y="149"/>
                  </a:lnTo>
                  <a:lnTo>
                    <a:pt x="707" y="188"/>
                  </a:lnTo>
                  <a:lnTo>
                    <a:pt x="729" y="232"/>
                  </a:lnTo>
                  <a:lnTo>
                    <a:pt x="746" y="279"/>
                  </a:lnTo>
                  <a:lnTo>
                    <a:pt x="756" y="328"/>
                  </a:lnTo>
                  <a:lnTo>
                    <a:pt x="759" y="380"/>
                  </a:lnTo>
                  <a:lnTo>
                    <a:pt x="756" y="431"/>
                  </a:lnTo>
                  <a:lnTo>
                    <a:pt x="746" y="479"/>
                  </a:lnTo>
                  <a:lnTo>
                    <a:pt x="729" y="527"/>
                  </a:lnTo>
                  <a:lnTo>
                    <a:pt x="707" y="570"/>
                  </a:lnTo>
                  <a:lnTo>
                    <a:pt x="680" y="611"/>
                  </a:lnTo>
                  <a:lnTo>
                    <a:pt x="648" y="646"/>
                  </a:lnTo>
                  <a:lnTo>
                    <a:pt x="611" y="678"/>
                  </a:lnTo>
                  <a:lnTo>
                    <a:pt x="570" y="706"/>
                  </a:lnTo>
                  <a:lnTo>
                    <a:pt x="527" y="728"/>
                  </a:lnTo>
                  <a:lnTo>
                    <a:pt x="481" y="744"/>
                  </a:lnTo>
                  <a:lnTo>
                    <a:pt x="431" y="755"/>
                  </a:lnTo>
                  <a:lnTo>
                    <a:pt x="380" y="758"/>
                  </a:lnTo>
                  <a:lnTo>
                    <a:pt x="328" y="755"/>
                  </a:lnTo>
                  <a:lnTo>
                    <a:pt x="279" y="744"/>
                  </a:lnTo>
                  <a:lnTo>
                    <a:pt x="232" y="728"/>
                  </a:lnTo>
                  <a:lnTo>
                    <a:pt x="188" y="706"/>
                  </a:lnTo>
                  <a:lnTo>
                    <a:pt x="148" y="678"/>
                  </a:lnTo>
                  <a:lnTo>
                    <a:pt x="111" y="646"/>
                  </a:lnTo>
                  <a:lnTo>
                    <a:pt x="79" y="611"/>
                  </a:lnTo>
                  <a:lnTo>
                    <a:pt x="51" y="570"/>
                  </a:lnTo>
                  <a:lnTo>
                    <a:pt x="30" y="527"/>
                  </a:lnTo>
                  <a:lnTo>
                    <a:pt x="14" y="479"/>
                  </a:lnTo>
                  <a:lnTo>
                    <a:pt x="4" y="431"/>
                  </a:lnTo>
                  <a:lnTo>
                    <a:pt x="0" y="380"/>
                  </a:lnTo>
                  <a:lnTo>
                    <a:pt x="4" y="328"/>
                  </a:lnTo>
                  <a:lnTo>
                    <a:pt x="14" y="279"/>
                  </a:lnTo>
                  <a:lnTo>
                    <a:pt x="30" y="232"/>
                  </a:lnTo>
                  <a:lnTo>
                    <a:pt x="51" y="188"/>
                  </a:lnTo>
                  <a:lnTo>
                    <a:pt x="79" y="149"/>
                  </a:lnTo>
                  <a:lnTo>
                    <a:pt x="111" y="112"/>
                  </a:lnTo>
                  <a:lnTo>
                    <a:pt x="148" y="80"/>
                  </a:lnTo>
                  <a:lnTo>
                    <a:pt x="188" y="52"/>
                  </a:lnTo>
                  <a:lnTo>
                    <a:pt x="232" y="30"/>
                  </a:lnTo>
                  <a:lnTo>
                    <a:pt x="279" y="15"/>
                  </a:lnTo>
                  <a:lnTo>
                    <a:pt x="328" y="4"/>
                  </a:lnTo>
                  <a:lnTo>
                    <a:pt x="3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911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25" name="Inhaltsplatzhalter 4"/>
          <p:cNvSpPr txBox="1">
            <a:spLocks/>
          </p:cNvSpPr>
          <p:nvPr/>
        </p:nvSpPr>
        <p:spPr>
          <a:xfrm>
            <a:off x="5998387" y="2651975"/>
            <a:ext cx="2459736" cy="5336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19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مسئله آتش زدن مرکز داوودی‌ها در زمان کلینتون</a:t>
            </a:r>
            <a:endParaRPr lang="en-US" sz="15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3" name="Inhaltsplatzhalter 4"/>
          <p:cNvSpPr txBox="1">
            <a:spLocks/>
          </p:cNvSpPr>
          <p:nvPr/>
        </p:nvSpPr>
        <p:spPr>
          <a:xfrm>
            <a:off x="5998387" y="3466564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مسئله‌ زندان گوانتانامو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4" name="Inhaltsplatzhalter 4"/>
          <p:cNvSpPr txBox="1">
            <a:spLocks/>
          </p:cNvSpPr>
          <p:nvPr/>
        </p:nvSpPr>
        <p:spPr>
          <a:xfrm>
            <a:off x="5998387" y="4323169"/>
            <a:ext cx="245973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مسئله زندان ابوغریب عراق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5" name="Inhaltsplatzhalter 4"/>
          <p:cNvSpPr txBox="1">
            <a:spLocks/>
          </p:cNvSpPr>
          <p:nvPr/>
        </p:nvSpPr>
        <p:spPr>
          <a:xfrm>
            <a:off x="5998387" y="5156331"/>
            <a:ext cx="2459736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مسئله آزادی فروش سلاح در آمریکا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125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b="1" dirty="0" smtClean="0">
                <a:solidFill>
                  <a:schemeClr val="accent1"/>
                </a:solidFill>
                <a:cs typeface="B Titr" pitchFamily="2" charset="-78"/>
              </a:rPr>
              <a:t>لزوم پیگیری جدی </a:t>
            </a:r>
            <a:r>
              <a:rPr lang="fa-IR" sz="2800" b="1" dirty="0" smtClean="0">
                <a:solidFill>
                  <a:srgbClr val="7030A0"/>
                </a:solidFill>
                <a:cs typeface="B Titr" pitchFamily="2" charset="-78"/>
              </a:rPr>
              <a:t>سازمان ملل</a:t>
            </a:r>
            <a:r>
              <a:rPr lang="fa-IR" sz="2800" dirty="0" smtClean="0">
                <a:solidFill>
                  <a:srgbClr val="7030A0"/>
                </a:solidFill>
                <a:cs typeface="B Titr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در قبال </a:t>
            </a:r>
            <a:r>
              <a:rPr lang="fa-IR" sz="2800" dirty="0" smtClean="0">
                <a:solidFill>
                  <a:schemeClr val="accent2"/>
                </a:solidFill>
                <a:cs typeface="B Titr" pitchFamily="2" charset="-78"/>
              </a:rPr>
              <a:t>مسائل حقوق بشری </a:t>
            </a:r>
            <a:r>
              <a:rPr lang="fa-IR" sz="2800" b="1" dirty="0" smtClean="0">
                <a:solidFill>
                  <a:schemeClr val="accent2"/>
                </a:solidFill>
                <a:cs typeface="B Titr" pitchFamily="2" charset="-78"/>
              </a:rPr>
              <a:t>زیر</a:t>
            </a:r>
            <a:endParaRPr lang="en-US" sz="2800" dirty="0"/>
          </a:p>
        </p:txBody>
      </p:sp>
      <p:grpSp>
        <p:nvGrpSpPr>
          <p:cNvPr id="2" name="Group 23"/>
          <p:cNvGrpSpPr/>
          <p:nvPr/>
        </p:nvGrpSpPr>
        <p:grpSpPr>
          <a:xfrm flipV="1">
            <a:off x="4478112" y="2660816"/>
            <a:ext cx="1695435" cy="1355792"/>
            <a:chOff x="3735537" y="1444999"/>
            <a:chExt cx="1496366" cy="1196602"/>
          </a:xfrm>
        </p:grpSpPr>
        <p:sp>
          <p:nvSpPr>
            <p:cNvPr id="8" name="Rectangle 7"/>
            <p:cNvSpPr/>
            <p:nvPr/>
          </p:nvSpPr>
          <p:spPr>
            <a:xfrm rot="5400000">
              <a:off x="3587750" y="2070100"/>
              <a:ext cx="9906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" name="Freeform 9"/>
            <p:cNvSpPr/>
            <p:nvPr/>
          </p:nvSpPr>
          <p:spPr>
            <a:xfrm rot="8100000">
              <a:off x="3735537" y="1444999"/>
              <a:ext cx="1496366" cy="752746"/>
            </a:xfrm>
            <a:custGeom>
              <a:avLst/>
              <a:gdLst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2878049 w 2878049"/>
                <a:gd name="connsiteY4" fmla="*/ 1187449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33481 w 2878049"/>
                <a:gd name="connsiteY4" fmla="*/ 1137412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58781 w 2878049"/>
                <a:gd name="connsiteY4" fmla="*/ 1195138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78049" h="1447800">
                  <a:moveTo>
                    <a:pt x="0" y="723900"/>
                  </a:moveTo>
                  <a:lnTo>
                    <a:pt x="723900" y="0"/>
                  </a:lnTo>
                  <a:lnTo>
                    <a:pt x="723900" y="260351"/>
                  </a:lnTo>
                  <a:lnTo>
                    <a:pt x="2878049" y="260351"/>
                  </a:lnTo>
                  <a:lnTo>
                    <a:pt x="1958781" y="1195138"/>
                  </a:lnTo>
                  <a:lnTo>
                    <a:pt x="723900" y="1187449"/>
                  </a:lnTo>
                  <a:lnTo>
                    <a:pt x="723900" y="144780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3566320" y="2091532"/>
              <a:ext cx="990600" cy="1095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sx="86000" sy="86000" algn="l" rotWithShape="0">
                <a:schemeClr val="tx1">
                  <a:lumMod val="75000"/>
                  <a:lumOff val="2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3" name="Group 23"/>
          <p:cNvGrpSpPr/>
          <p:nvPr/>
        </p:nvGrpSpPr>
        <p:grpSpPr>
          <a:xfrm flipH="1" flipV="1">
            <a:off x="2970454" y="2660816"/>
            <a:ext cx="1695435" cy="1355792"/>
            <a:chOff x="3735537" y="1444999"/>
            <a:chExt cx="1496366" cy="1196602"/>
          </a:xfrm>
        </p:grpSpPr>
        <p:sp>
          <p:nvSpPr>
            <p:cNvPr id="13" name="Rectangle 12"/>
            <p:cNvSpPr/>
            <p:nvPr/>
          </p:nvSpPr>
          <p:spPr>
            <a:xfrm rot="5400000">
              <a:off x="3587750" y="2070100"/>
              <a:ext cx="9906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4" name="Freeform 13"/>
            <p:cNvSpPr/>
            <p:nvPr/>
          </p:nvSpPr>
          <p:spPr>
            <a:xfrm rot="8100000">
              <a:off x="3735537" y="1444999"/>
              <a:ext cx="1496366" cy="752746"/>
            </a:xfrm>
            <a:custGeom>
              <a:avLst/>
              <a:gdLst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2878049 w 2878049"/>
                <a:gd name="connsiteY4" fmla="*/ 1187449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33481 w 2878049"/>
                <a:gd name="connsiteY4" fmla="*/ 1137412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58781 w 2878049"/>
                <a:gd name="connsiteY4" fmla="*/ 1195138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78049" h="1447800">
                  <a:moveTo>
                    <a:pt x="0" y="723900"/>
                  </a:moveTo>
                  <a:lnTo>
                    <a:pt x="723900" y="0"/>
                  </a:lnTo>
                  <a:lnTo>
                    <a:pt x="723900" y="260351"/>
                  </a:lnTo>
                  <a:lnTo>
                    <a:pt x="2878049" y="260351"/>
                  </a:lnTo>
                  <a:lnTo>
                    <a:pt x="1958781" y="1195138"/>
                  </a:lnTo>
                  <a:lnTo>
                    <a:pt x="723900" y="1187449"/>
                  </a:lnTo>
                  <a:lnTo>
                    <a:pt x="723900" y="144780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5" name="Rectangle 14"/>
            <p:cNvSpPr/>
            <p:nvPr/>
          </p:nvSpPr>
          <p:spPr>
            <a:xfrm rot="5400000">
              <a:off x="3566320" y="2091532"/>
              <a:ext cx="990600" cy="1095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dir="10800000" sx="86000" sy="86000" algn="l" rotWithShape="0">
                <a:schemeClr val="tx1">
                  <a:lumMod val="75000"/>
                  <a:lumOff val="2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4" name="Group 23"/>
          <p:cNvGrpSpPr/>
          <p:nvPr/>
        </p:nvGrpSpPr>
        <p:grpSpPr>
          <a:xfrm flipV="1">
            <a:off x="4478112" y="4184816"/>
            <a:ext cx="1695435" cy="1355792"/>
            <a:chOff x="3735537" y="1444999"/>
            <a:chExt cx="1496366" cy="1196602"/>
          </a:xfrm>
        </p:grpSpPr>
        <p:sp>
          <p:nvSpPr>
            <p:cNvPr id="17" name="Rectangle 16"/>
            <p:cNvSpPr/>
            <p:nvPr/>
          </p:nvSpPr>
          <p:spPr>
            <a:xfrm rot="5400000">
              <a:off x="3587750" y="2070100"/>
              <a:ext cx="9906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8" name="Freeform 17"/>
            <p:cNvSpPr/>
            <p:nvPr/>
          </p:nvSpPr>
          <p:spPr>
            <a:xfrm rot="8100000">
              <a:off x="3735537" y="1444999"/>
              <a:ext cx="1496366" cy="752746"/>
            </a:xfrm>
            <a:custGeom>
              <a:avLst/>
              <a:gdLst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2878049 w 2878049"/>
                <a:gd name="connsiteY4" fmla="*/ 1187449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33481 w 2878049"/>
                <a:gd name="connsiteY4" fmla="*/ 1137412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58781 w 2878049"/>
                <a:gd name="connsiteY4" fmla="*/ 1195138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78049" h="1447800">
                  <a:moveTo>
                    <a:pt x="0" y="723900"/>
                  </a:moveTo>
                  <a:lnTo>
                    <a:pt x="723900" y="0"/>
                  </a:lnTo>
                  <a:lnTo>
                    <a:pt x="723900" y="260351"/>
                  </a:lnTo>
                  <a:lnTo>
                    <a:pt x="2878049" y="260351"/>
                  </a:lnTo>
                  <a:lnTo>
                    <a:pt x="1958781" y="1195138"/>
                  </a:lnTo>
                  <a:lnTo>
                    <a:pt x="723900" y="1187449"/>
                  </a:lnTo>
                  <a:lnTo>
                    <a:pt x="723900" y="144780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9" name="Rectangle 18"/>
            <p:cNvSpPr/>
            <p:nvPr/>
          </p:nvSpPr>
          <p:spPr>
            <a:xfrm rot="5400000">
              <a:off x="3566320" y="2091532"/>
              <a:ext cx="990600" cy="1095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0800" dist="38100" sx="86000" sy="86000" algn="l" rotWithShape="0">
                <a:schemeClr val="tx1">
                  <a:lumMod val="75000"/>
                  <a:lumOff val="25000"/>
                  <a:alpha val="4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5" name="Group 23"/>
          <p:cNvGrpSpPr/>
          <p:nvPr/>
        </p:nvGrpSpPr>
        <p:grpSpPr>
          <a:xfrm flipH="1" flipV="1">
            <a:off x="2970454" y="4184816"/>
            <a:ext cx="1695435" cy="1355792"/>
            <a:chOff x="3735537" y="1444999"/>
            <a:chExt cx="1496366" cy="1196602"/>
          </a:xfrm>
        </p:grpSpPr>
        <p:sp>
          <p:nvSpPr>
            <p:cNvPr id="21" name="Rectangle 20"/>
            <p:cNvSpPr/>
            <p:nvPr/>
          </p:nvSpPr>
          <p:spPr>
            <a:xfrm rot="5400000">
              <a:off x="3587750" y="2070100"/>
              <a:ext cx="9906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2" name="Freeform 21"/>
            <p:cNvSpPr/>
            <p:nvPr/>
          </p:nvSpPr>
          <p:spPr>
            <a:xfrm rot="8100000">
              <a:off x="3735537" y="1444999"/>
              <a:ext cx="1496366" cy="752746"/>
            </a:xfrm>
            <a:custGeom>
              <a:avLst/>
              <a:gdLst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2878049 w 2878049"/>
                <a:gd name="connsiteY4" fmla="*/ 1187449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33481 w 2878049"/>
                <a:gd name="connsiteY4" fmla="*/ 1137412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  <a:gd name="connsiteX0" fmla="*/ 0 w 2878049"/>
                <a:gd name="connsiteY0" fmla="*/ 723900 h 1447800"/>
                <a:gd name="connsiteX1" fmla="*/ 723900 w 2878049"/>
                <a:gd name="connsiteY1" fmla="*/ 0 h 1447800"/>
                <a:gd name="connsiteX2" fmla="*/ 723900 w 2878049"/>
                <a:gd name="connsiteY2" fmla="*/ 260351 h 1447800"/>
                <a:gd name="connsiteX3" fmla="*/ 2878049 w 2878049"/>
                <a:gd name="connsiteY3" fmla="*/ 260351 h 1447800"/>
                <a:gd name="connsiteX4" fmla="*/ 1958781 w 2878049"/>
                <a:gd name="connsiteY4" fmla="*/ 1195138 h 1447800"/>
                <a:gd name="connsiteX5" fmla="*/ 723900 w 2878049"/>
                <a:gd name="connsiteY5" fmla="*/ 1187449 h 1447800"/>
                <a:gd name="connsiteX6" fmla="*/ 723900 w 2878049"/>
                <a:gd name="connsiteY6" fmla="*/ 1447800 h 1447800"/>
                <a:gd name="connsiteX7" fmla="*/ 0 w 2878049"/>
                <a:gd name="connsiteY7" fmla="*/ 7239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78049" h="1447800">
                  <a:moveTo>
                    <a:pt x="0" y="723900"/>
                  </a:moveTo>
                  <a:lnTo>
                    <a:pt x="723900" y="0"/>
                  </a:lnTo>
                  <a:lnTo>
                    <a:pt x="723900" y="260351"/>
                  </a:lnTo>
                  <a:lnTo>
                    <a:pt x="2878049" y="260351"/>
                  </a:lnTo>
                  <a:lnTo>
                    <a:pt x="1958781" y="1195138"/>
                  </a:lnTo>
                  <a:lnTo>
                    <a:pt x="723900" y="1187449"/>
                  </a:lnTo>
                  <a:lnTo>
                    <a:pt x="723900" y="144780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3" name="Rectangle 22"/>
            <p:cNvSpPr/>
            <p:nvPr/>
          </p:nvSpPr>
          <p:spPr>
            <a:xfrm rot="5400000">
              <a:off x="3566320" y="2091532"/>
              <a:ext cx="990600" cy="1095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10800000" sx="86000" sy="86000" algn="l" rotWithShape="0">
                <a:schemeClr val="tx1">
                  <a:lumMod val="75000"/>
                  <a:lumOff val="25000"/>
                  <a:alpha val="41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24" name="Inhaltsplatzhalter 4"/>
          <p:cNvSpPr txBox="1">
            <a:spLocks/>
          </p:cNvSpPr>
          <p:nvPr/>
        </p:nvSpPr>
        <p:spPr>
          <a:xfrm>
            <a:off x="482520" y="3703112"/>
            <a:ext cx="2459736" cy="786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1"/>
                </a:solidFill>
                <a:latin typeface="+mj-lt"/>
                <a:cs typeface="B Titr" pitchFamily="2" charset="-78"/>
              </a:rPr>
              <a:t>رفتار جنایت‌بار با سیاه‌پوستان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5" name="Inhaltsplatzhalter 4"/>
          <p:cNvSpPr txBox="1">
            <a:spLocks/>
          </p:cNvSpPr>
          <p:nvPr/>
        </p:nvSpPr>
        <p:spPr>
          <a:xfrm>
            <a:off x="6201744" y="3703112"/>
            <a:ext cx="2459736" cy="3985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2"/>
                </a:solidFill>
                <a:latin typeface="+mj-lt"/>
                <a:cs typeface="B Titr" pitchFamily="2" charset="-78"/>
              </a:rPr>
              <a:t>مسئله‌ ایجاد داعش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7" name="Inhaltsplatzhalter 4"/>
          <p:cNvSpPr txBox="1">
            <a:spLocks/>
          </p:cNvSpPr>
          <p:nvPr/>
        </p:nvSpPr>
        <p:spPr>
          <a:xfrm>
            <a:off x="482520" y="5206698"/>
            <a:ext cx="2459736" cy="116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3"/>
                </a:solidFill>
                <a:latin typeface="+mj-lt"/>
                <a:cs typeface="B Titr" pitchFamily="2" charset="-78"/>
              </a:rPr>
              <a:t>کمک به دولت سعودی در کشتار یمن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6201744" y="5206698"/>
            <a:ext cx="2459736" cy="116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4"/>
                </a:solidFill>
                <a:latin typeface="+mj-lt"/>
                <a:cs typeface="B Titr" pitchFamily="2" charset="-78"/>
              </a:rPr>
              <a:t>کمک به حکومت بحرین در جنایت در حق مردم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B Titr" pitchFamily="2" charset="-78"/>
            </a:endParaRPr>
          </a:p>
        </p:txBody>
      </p:sp>
      <p:sp>
        <p:nvSpPr>
          <p:cNvPr id="29" name="Text Placeholder 3"/>
          <p:cNvSpPr txBox="1">
            <a:spLocks/>
          </p:cNvSpPr>
          <p:nvPr/>
        </p:nvSpPr>
        <p:spPr>
          <a:xfrm>
            <a:off x="5454407" y="5317498"/>
            <a:ext cx="470184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5" name="Text Placeholder 3"/>
          <p:cNvSpPr txBox="1">
            <a:spLocks/>
          </p:cNvSpPr>
          <p:nvPr/>
        </p:nvSpPr>
        <p:spPr>
          <a:xfrm>
            <a:off x="5454407" y="3817578"/>
            <a:ext cx="470184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6" name="Text Placeholder 3"/>
          <p:cNvSpPr txBox="1">
            <a:spLocks/>
          </p:cNvSpPr>
          <p:nvPr/>
        </p:nvSpPr>
        <p:spPr>
          <a:xfrm>
            <a:off x="3219409" y="5317498"/>
            <a:ext cx="470184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 Placeholder 3"/>
          <p:cNvSpPr txBox="1">
            <a:spLocks/>
          </p:cNvSpPr>
          <p:nvPr/>
        </p:nvSpPr>
        <p:spPr>
          <a:xfrm>
            <a:off x="3219409" y="3817578"/>
            <a:ext cx="470184" cy="27699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77">
              <a:spcBef>
                <a:spcPct val="20000"/>
              </a:spcBef>
              <a:defRPr/>
            </a:pPr>
            <a:r>
              <a:rPr lang="en-US" sz="1800" dirty="0">
                <a:solidFill>
                  <a:schemeClr val="bg1"/>
                </a:solidFill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xmlns="" val="28339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  <p:bldP spid="28" grpId="0"/>
      <p:bldP spid="29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4688109" y="3012057"/>
            <a:ext cx="1645395" cy="275339"/>
          </a:xfrm>
          <a:custGeom>
            <a:avLst/>
            <a:gdLst>
              <a:gd name="T0" fmla="*/ 339 w 902"/>
              <a:gd name="T1" fmla="*/ 147 h 151"/>
              <a:gd name="T2" fmla="*/ 342 w 902"/>
              <a:gd name="T3" fmla="*/ 151 h 151"/>
              <a:gd name="T4" fmla="*/ 480 w 902"/>
              <a:gd name="T5" fmla="*/ 13 h 151"/>
              <a:gd name="T6" fmla="*/ 902 w 902"/>
              <a:gd name="T7" fmla="*/ 13 h 151"/>
              <a:gd name="T8" fmla="*/ 902 w 902"/>
              <a:gd name="T9" fmla="*/ 3 h 151"/>
              <a:gd name="T10" fmla="*/ 475 w 902"/>
              <a:gd name="T11" fmla="*/ 3 h 151"/>
              <a:gd name="T12" fmla="*/ 475 w 902"/>
              <a:gd name="T13" fmla="*/ 5 h 151"/>
              <a:gd name="T14" fmla="*/ 475 w 902"/>
              <a:gd name="T15" fmla="*/ 4 h 151"/>
              <a:gd name="T16" fmla="*/ 340 w 902"/>
              <a:gd name="T17" fmla="*/ 139 h 151"/>
              <a:gd name="T18" fmla="*/ 0 w 902"/>
              <a:gd name="T19" fmla="*/ 0 h 151"/>
              <a:gd name="T20" fmla="*/ 0 w 902"/>
              <a:gd name="T21" fmla="*/ 7 h 151"/>
              <a:gd name="T22" fmla="*/ 339 w 902"/>
              <a:gd name="T23" fmla="*/ 148 h 151"/>
              <a:gd name="T24" fmla="*/ 339 w 902"/>
              <a:gd name="T25" fmla="*/ 147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02" h="151">
                <a:moveTo>
                  <a:pt x="339" y="147"/>
                </a:moveTo>
                <a:cubicBezTo>
                  <a:pt x="342" y="151"/>
                  <a:pt x="342" y="151"/>
                  <a:pt x="342" y="151"/>
                </a:cubicBezTo>
                <a:cubicBezTo>
                  <a:pt x="480" y="13"/>
                  <a:pt x="480" y="13"/>
                  <a:pt x="480" y="13"/>
                </a:cubicBezTo>
                <a:cubicBezTo>
                  <a:pt x="902" y="13"/>
                  <a:pt x="902" y="13"/>
                  <a:pt x="902" y="13"/>
                </a:cubicBezTo>
                <a:cubicBezTo>
                  <a:pt x="902" y="3"/>
                  <a:pt x="902" y="3"/>
                  <a:pt x="902" y="3"/>
                </a:cubicBezTo>
                <a:cubicBezTo>
                  <a:pt x="475" y="3"/>
                  <a:pt x="475" y="3"/>
                  <a:pt x="475" y="3"/>
                </a:cubicBezTo>
                <a:cubicBezTo>
                  <a:pt x="475" y="5"/>
                  <a:pt x="475" y="5"/>
                  <a:pt x="475" y="5"/>
                </a:cubicBezTo>
                <a:cubicBezTo>
                  <a:pt x="475" y="4"/>
                  <a:pt x="475" y="4"/>
                  <a:pt x="475" y="4"/>
                </a:cubicBezTo>
                <a:cubicBezTo>
                  <a:pt x="340" y="139"/>
                  <a:pt x="340" y="139"/>
                  <a:pt x="340" y="139"/>
                </a:cubicBezTo>
                <a:cubicBezTo>
                  <a:pt x="243" y="60"/>
                  <a:pt x="125" y="12"/>
                  <a:pt x="0" y="0"/>
                </a:cubicBezTo>
                <a:cubicBezTo>
                  <a:pt x="0" y="7"/>
                  <a:pt x="0" y="7"/>
                  <a:pt x="0" y="7"/>
                </a:cubicBezTo>
                <a:cubicBezTo>
                  <a:pt x="128" y="20"/>
                  <a:pt x="244" y="70"/>
                  <a:pt x="339" y="148"/>
                </a:cubicBezTo>
                <a:lnTo>
                  <a:pt x="339" y="14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2811604" y="5066589"/>
            <a:ext cx="1646501" cy="275339"/>
          </a:xfrm>
          <a:custGeom>
            <a:avLst/>
            <a:gdLst>
              <a:gd name="T0" fmla="*/ 564 w 902"/>
              <a:gd name="T1" fmla="*/ 3 h 151"/>
              <a:gd name="T2" fmla="*/ 560 w 902"/>
              <a:gd name="T3" fmla="*/ 0 h 151"/>
              <a:gd name="T4" fmla="*/ 422 w 902"/>
              <a:gd name="T5" fmla="*/ 138 h 151"/>
              <a:gd name="T6" fmla="*/ 0 w 902"/>
              <a:gd name="T7" fmla="*/ 138 h 151"/>
              <a:gd name="T8" fmla="*/ 0 w 902"/>
              <a:gd name="T9" fmla="*/ 148 h 151"/>
              <a:gd name="T10" fmla="*/ 427 w 902"/>
              <a:gd name="T11" fmla="*/ 148 h 151"/>
              <a:gd name="T12" fmla="*/ 427 w 902"/>
              <a:gd name="T13" fmla="*/ 146 h 151"/>
              <a:gd name="T14" fmla="*/ 428 w 902"/>
              <a:gd name="T15" fmla="*/ 146 h 151"/>
              <a:gd name="T16" fmla="*/ 562 w 902"/>
              <a:gd name="T17" fmla="*/ 12 h 151"/>
              <a:gd name="T18" fmla="*/ 902 w 902"/>
              <a:gd name="T19" fmla="*/ 151 h 151"/>
              <a:gd name="T20" fmla="*/ 902 w 902"/>
              <a:gd name="T21" fmla="*/ 144 h 151"/>
              <a:gd name="T22" fmla="*/ 564 w 902"/>
              <a:gd name="T23" fmla="*/ 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02" h="151">
                <a:moveTo>
                  <a:pt x="564" y="3"/>
                </a:moveTo>
                <a:cubicBezTo>
                  <a:pt x="560" y="0"/>
                  <a:pt x="560" y="0"/>
                  <a:pt x="560" y="0"/>
                </a:cubicBezTo>
                <a:cubicBezTo>
                  <a:pt x="422" y="138"/>
                  <a:pt x="422" y="138"/>
                  <a:pt x="422" y="138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48"/>
                  <a:pt x="0" y="148"/>
                  <a:pt x="0" y="148"/>
                </a:cubicBezTo>
                <a:cubicBezTo>
                  <a:pt x="427" y="148"/>
                  <a:pt x="427" y="148"/>
                  <a:pt x="427" y="148"/>
                </a:cubicBezTo>
                <a:cubicBezTo>
                  <a:pt x="427" y="146"/>
                  <a:pt x="427" y="146"/>
                  <a:pt x="427" y="146"/>
                </a:cubicBezTo>
                <a:cubicBezTo>
                  <a:pt x="428" y="146"/>
                  <a:pt x="428" y="146"/>
                  <a:pt x="428" y="146"/>
                </a:cubicBezTo>
                <a:cubicBezTo>
                  <a:pt x="562" y="12"/>
                  <a:pt x="562" y="12"/>
                  <a:pt x="562" y="12"/>
                </a:cubicBezTo>
                <a:cubicBezTo>
                  <a:pt x="660" y="91"/>
                  <a:pt x="777" y="139"/>
                  <a:pt x="902" y="151"/>
                </a:cubicBezTo>
                <a:cubicBezTo>
                  <a:pt x="902" y="144"/>
                  <a:pt x="902" y="144"/>
                  <a:pt x="902" y="144"/>
                </a:cubicBezTo>
                <a:cubicBezTo>
                  <a:pt x="775" y="131"/>
                  <a:pt x="658" y="80"/>
                  <a:pt x="564" y="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5466585" y="3433368"/>
            <a:ext cx="617023" cy="638033"/>
          </a:xfrm>
          <a:custGeom>
            <a:avLst/>
            <a:gdLst>
              <a:gd name="T0" fmla="*/ 338 w 338"/>
              <a:gd name="T1" fmla="*/ 349 h 349"/>
              <a:gd name="T2" fmla="*/ 338 w 338"/>
              <a:gd name="T3" fmla="*/ 339 h 349"/>
              <a:gd name="T4" fmla="*/ 148 w 338"/>
              <a:gd name="T5" fmla="*/ 339 h 349"/>
              <a:gd name="T6" fmla="*/ 6 w 338"/>
              <a:gd name="T7" fmla="*/ 0 h 349"/>
              <a:gd name="T8" fmla="*/ 0 w 338"/>
              <a:gd name="T9" fmla="*/ 5 h 349"/>
              <a:gd name="T10" fmla="*/ 141 w 338"/>
              <a:gd name="T11" fmla="*/ 344 h 349"/>
              <a:gd name="T12" fmla="*/ 141 w 338"/>
              <a:gd name="T13" fmla="*/ 344 h 349"/>
              <a:gd name="T14" fmla="*/ 141 w 338"/>
              <a:gd name="T15" fmla="*/ 349 h 349"/>
              <a:gd name="T16" fmla="*/ 338 w 338"/>
              <a:gd name="T17" fmla="*/ 349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8" h="349">
                <a:moveTo>
                  <a:pt x="338" y="349"/>
                </a:moveTo>
                <a:cubicBezTo>
                  <a:pt x="338" y="339"/>
                  <a:pt x="338" y="339"/>
                  <a:pt x="338" y="339"/>
                </a:cubicBezTo>
                <a:cubicBezTo>
                  <a:pt x="148" y="339"/>
                  <a:pt x="148" y="339"/>
                  <a:pt x="148" y="339"/>
                </a:cubicBezTo>
                <a:cubicBezTo>
                  <a:pt x="135" y="214"/>
                  <a:pt x="86" y="97"/>
                  <a:pt x="6" y="0"/>
                </a:cubicBezTo>
                <a:cubicBezTo>
                  <a:pt x="0" y="5"/>
                  <a:pt x="0" y="5"/>
                  <a:pt x="0" y="5"/>
                </a:cubicBezTo>
                <a:cubicBezTo>
                  <a:pt x="78" y="100"/>
                  <a:pt x="128" y="216"/>
                  <a:pt x="141" y="344"/>
                </a:cubicBezTo>
                <a:cubicBezTo>
                  <a:pt x="141" y="344"/>
                  <a:pt x="141" y="344"/>
                  <a:pt x="141" y="344"/>
                </a:cubicBezTo>
                <a:cubicBezTo>
                  <a:pt x="141" y="349"/>
                  <a:pt x="141" y="349"/>
                  <a:pt x="141" y="349"/>
                </a:cubicBezTo>
                <a:lnTo>
                  <a:pt x="338" y="3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3830037" y="2664853"/>
            <a:ext cx="636927" cy="617023"/>
          </a:xfrm>
          <a:custGeom>
            <a:avLst/>
            <a:gdLst>
              <a:gd name="T0" fmla="*/ 339 w 349"/>
              <a:gd name="T1" fmla="*/ 190 h 338"/>
              <a:gd name="T2" fmla="*/ 0 w 349"/>
              <a:gd name="T3" fmla="*/ 332 h 338"/>
              <a:gd name="T4" fmla="*/ 6 w 349"/>
              <a:gd name="T5" fmla="*/ 338 h 338"/>
              <a:gd name="T6" fmla="*/ 344 w 349"/>
              <a:gd name="T7" fmla="*/ 197 h 338"/>
              <a:gd name="T8" fmla="*/ 344 w 349"/>
              <a:gd name="T9" fmla="*/ 197 h 338"/>
              <a:gd name="T10" fmla="*/ 349 w 349"/>
              <a:gd name="T11" fmla="*/ 197 h 338"/>
              <a:gd name="T12" fmla="*/ 349 w 349"/>
              <a:gd name="T13" fmla="*/ 0 h 338"/>
              <a:gd name="T14" fmla="*/ 339 w 349"/>
              <a:gd name="T15" fmla="*/ 0 h 338"/>
              <a:gd name="T16" fmla="*/ 339 w 349"/>
              <a:gd name="T17" fmla="*/ 19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" h="338">
                <a:moveTo>
                  <a:pt x="339" y="190"/>
                </a:moveTo>
                <a:cubicBezTo>
                  <a:pt x="214" y="203"/>
                  <a:pt x="97" y="252"/>
                  <a:pt x="0" y="332"/>
                </a:cubicBezTo>
                <a:cubicBezTo>
                  <a:pt x="6" y="338"/>
                  <a:pt x="6" y="338"/>
                  <a:pt x="6" y="338"/>
                </a:cubicBezTo>
                <a:cubicBezTo>
                  <a:pt x="100" y="260"/>
                  <a:pt x="217" y="210"/>
                  <a:pt x="344" y="197"/>
                </a:cubicBezTo>
                <a:cubicBezTo>
                  <a:pt x="344" y="197"/>
                  <a:pt x="344" y="197"/>
                  <a:pt x="344" y="197"/>
                </a:cubicBezTo>
                <a:cubicBezTo>
                  <a:pt x="349" y="197"/>
                  <a:pt x="349" y="197"/>
                  <a:pt x="349" y="197"/>
                </a:cubicBezTo>
                <a:cubicBezTo>
                  <a:pt x="349" y="0"/>
                  <a:pt x="349" y="0"/>
                  <a:pt x="349" y="0"/>
                </a:cubicBezTo>
                <a:cubicBezTo>
                  <a:pt x="339" y="0"/>
                  <a:pt x="339" y="0"/>
                  <a:pt x="339" y="0"/>
                </a:cubicBezTo>
                <a:lnTo>
                  <a:pt x="339" y="1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2647951" y="3180132"/>
            <a:ext cx="1036112" cy="881304"/>
          </a:xfrm>
          <a:custGeom>
            <a:avLst/>
            <a:gdLst>
              <a:gd name="T0" fmla="*/ 556 w 568"/>
              <a:gd name="T1" fmla="*/ 143 h 483"/>
              <a:gd name="T2" fmla="*/ 417 w 568"/>
              <a:gd name="T3" fmla="*/ 483 h 483"/>
              <a:gd name="T4" fmla="*/ 424 w 568"/>
              <a:gd name="T5" fmla="*/ 483 h 483"/>
              <a:gd name="T6" fmla="*/ 565 w 568"/>
              <a:gd name="T7" fmla="*/ 144 h 483"/>
              <a:gd name="T8" fmla="*/ 565 w 568"/>
              <a:gd name="T9" fmla="*/ 144 h 483"/>
              <a:gd name="T10" fmla="*/ 568 w 568"/>
              <a:gd name="T11" fmla="*/ 141 h 483"/>
              <a:gd name="T12" fmla="*/ 429 w 568"/>
              <a:gd name="T13" fmla="*/ 1 h 483"/>
              <a:gd name="T14" fmla="*/ 427 w 568"/>
              <a:gd name="T15" fmla="*/ 3 h 483"/>
              <a:gd name="T16" fmla="*/ 427 w 568"/>
              <a:gd name="T17" fmla="*/ 0 h 483"/>
              <a:gd name="T18" fmla="*/ 0 w 568"/>
              <a:gd name="T19" fmla="*/ 0 h 483"/>
              <a:gd name="T20" fmla="*/ 0 w 568"/>
              <a:gd name="T21" fmla="*/ 10 h 483"/>
              <a:gd name="T22" fmla="*/ 423 w 568"/>
              <a:gd name="T23" fmla="*/ 10 h 483"/>
              <a:gd name="T24" fmla="*/ 556 w 568"/>
              <a:gd name="T25" fmla="*/ 143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8" h="483">
                <a:moveTo>
                  <a:pt x="556" y="143"/>
                </a:moveTo>
                <a:cubicBezTo>
                  <a:pt x="477" y="240"/>
                  <a:pt x="429" y="358"/>
                  <a:pt x="417" y="483"/>
                </a:cubicBezTo>
                <a:cubicBezTo>
                  <a:pt x="424" y="483"/>
                  <a:pt x="424" y="483"/>
                  <a:pt x="424" y="483"/>
                </a:cubicBezTo>
                <a:cubicBezTo>
                  <a:pt x="437" y="355"/>
                  <a:pt x="488" y="239"/>
                  <a:pt x="565" y="144"/>
                </a:cubicBezTo>
                <a:cubicBezTo>
                  <a:pt x="565" y="144"/>
                  <a:pt x="565" y="144"/>
                  <a:pt x="565" y="144"/>
                </a:cubicBezTo>
                <a:cubicBezTo>
                  <a:pt x="568" y="141"/>
                  <a:pt x="568" y="141"/>
                  <a:pt x="568" y="141"/>
                </a:cubicBezTo>
                <a:cubicBezTo>
                  <a:pt x="429" y="1"/>
                  <a:pt x="429" y="1"/>
                  <a:pt x="429" y="1"/>
                </a:cubicBezTo>
                <a:cubicBezTo>
                  <a:pt x="427" y="3"/>
                  <a:pt x="427" y="3"/>
                  <a:pt x="427" y="3"/>
                </a:cubicBezTo>
                <a:cubicBezTo>
                  <a:pt x="427" y="0"/>
                  <a:pt x="427" y="0"/>
                  <a:pt x="42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423" y="10"/>
                  <a:pt x="423" y="10"/>
                  <a:pt x="423" y="10"/>
                </a:cubicBezTo>
                <a:lnTo>
                  <a:pt x="556" y="1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062620" y="4282604"/>
            <a:ext cx="615917" cy="638033"/>
          </a:xfrm>
          <a:custGeom>
            <a:avLst/>
            <a:gdLst>
              <a:gd name="T0" fmla="*/ 0 w 338"/>
              <a:gd name="T1" fmla="*/ 0 h 349"/>
              <a:gd name="T2" fmla="*/ 0 w 338"/>
              <a:gd name="T3" fmla="*/ 10 h 349"/>
              <a:gd name="T4" fmla="*/ 191 w 338"/>
              <a:gd name="T5" fmla="*/ 10 h 349"/>
              <a:gd name="T6" fmla="*/ 332 w 338"/>
              <a:gd name="T7" fmla="*/ 349 h 349"/>
              <a:gd name="T8" fmla="*/ 338 w 338"/>
              <a:gd name="T9" fmla="*/ 343 h 349"/>
              <a:gd name="T10" fmla="*/ 197 w 338"/>
              <a:gd name="T11" fmla="*/ 5 h 349"/>
              <a:gd name="T12" fmla="*/ 197 w 338"/>
              <a:gd name="T13" fmla="*/ 5 h 349"/>
              <a:gd name="T14" fmla="*/ 197 w 338"/>
              <a:gd name="T15" fmla="*/ 0 h 349"/>
              <a:gd name="T16" fmla="*/ 0 w 338"/>
              <a:gd name="T17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8" h="349">
                <a:moveTo>
                  <a:pt x="0" y="0"/>
                </a:moveTo>
                <a:cubicBezTo>
                  <a:pt x="0" y="10"/>
                  <a:pt x="0" y="10"/>
                  <a:pt x="0" y="10"/>
                </a:cubicBezTo>
                <a:cubicBezTo>
                  <a:pt x="191" y="10"/>
                  <a:pt x="191" y="10"/>
                  <a:pt x="191" y="10"/>
                </a:cubicBezTo>
                <a:cubicBezTo>
                  <a:pt x="204" y="135"/>
                  <a:pt x="253" y="252"/>
                  <a:pt x="332" y="349"/>
                </a:cubicBezTo>
                <a:cubicBezTo>
                  <a:pt x="338" y="343"/>
                  <a:pt x="338" y="343"/>
                  <a:pt x="338" y="343"/>
                </a:cubicBezTo>
                <a:cubicBezTo>
                  <a:pt x="261" y="249"/>
                  <a:pt x="210" y="132"/>
                  <a:pt x="197" y="5"/>
                </a:cubicBezTo>
                <a:cubicBezTo>
                  <a:pt x="197" y="5"/>
                  <a:pt x="197" y="5"/>
                  <a:pt x="197" y="5"/>
                </a:cubicBezTo>
                <a:cubicBezTo>
                  <a:pt x="197" y="0"/>
                  <a:pt x="197" y="0"/>
                  <a:pt x="19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5461055" y="4292543"/>
            <a:ext cx="1035007" cy="881304"/>
          </a:xfrm>
          <a:custGeom>
            <a:avLst/>
            <a:gdLst>
              <a:gd name="T0" fmla="*/ 145 w 567"/>
              <a:gd name="T1" fmla="*/ 473 h 483"/>
              <a:gd name="T2" fmla="*/ 12 w 567"/>
              <a:gd name="T3" fmla="*/ 340 h 483"/>
              <a:gd name="T4" fmla="*/ 151 w 567"/>
              <a:gd name="T5" fmla="*/ 0 h 483"/>
              <a:gd name="T6" fmla="*/ 144 w 567"/>
              <a:gd name="T7" fmla="*/ 0 h 483"/>
              <a:gd name="T8" fmla="*/ 3 w 567"/>
              <a:gd name="T9" fmla="*/ 338 h 483"/>
              <a:gd name="T10" fmla="*/ 4 w 567"/>
              <a:gd name="T11" fmla="*/ 338 h 483"/>
              <a:gd name="T12" fmla="*/ 0 w 567"/>
              <a:gd name="T13" fmla="*/ 342 h 483"/>
              <a:gd name="T14" fmla="*/ 140 w 567"/>
              <a:gd name="T15" fmla="*/ 481 h 483"/>
              <a:gd name="T16" fmla="*/ 140 w 567"/>
              <a:gd name="T17" fmla="*/ 481 h 483"/>
              <a:gd name="T18" fmla="*/ 140 w 567"/>
              <a:gd name="T19" fmla="*/ 483 h 483"/>
              <a:gd name="T20" fmla="*/ 567 w 567"/>
              <a:gd name="T21" fmla="*/ 483 h 483"/>
              <a:gd name="T22" fmla="*/ 567 w 567"/>
              <a:gd name="T23" fmla="*/ 473 h 483"/>
              <a:gd name="T24" fmla="*/ 145 w 567"/>
              <a:gd name="T25" fmla="*/ 473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7" h="483">
                <a:moveTo>
                  <a:pt x="145" y="473"/>
                </a:moveTo>
                <a:cubicBezTo>
                  <a:pt x="12" y="340"/>
                  <a:pt x="12" y="340"/>
                  <a:pt x="12" y="340"/>
                </a:cubicBezTo>
                <a:cubicBezTo>
                  <a:pt x="91" y="242"/>
                  <a:pt x="139" y="125"/>
                  <a:pt x="151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31" y="127"/>
                  <a:pt x="81" y="244"/>
                  <a:pt x="3" y="338"/>
                </a:cubicBezTo>
                <a:cubicBezTo>
                  <a:pt x="4" y="338"/>
                  <a:pt x="4" y="338"/>
                  <a:pt x="4" y="338"/>
                </a:cubicBezTo>
                <a:cubicBezTo>
                  <a:pt x="0" y="342"/>
                  <a:pt x="0" y="342"/>
                  <a:pt x="0" y="342"/>
                </a:cubicBezTo>
                <a:cubicBezTo>
                  <a:pt x="140" y="481"/>
                  <a:pt x="140" y="481"/>
                  <a:pt x="140" y="481"/>
                </a:cubicBezTo>
                <a:cubicBezTo>
                  <a:pt x="140" y="481"/>
                  <a:pt x="140" y="481"/>
                  <a:pt x="140" y="481"/>
                </a:cubicBezTo>
                <a:cubicBezTo>
                  <a:pt x="140" y="483"/>
                  <a:pt x="140" y="483"/>
                  <a:pt x="140" y="483"/>
                </a:cubicBezTo>
                <a:cubicBezTo>
                  <a:pt x="567" y="483"/>
                  <a:pt x="567" y="483"/>
                  <a:pt x="567" y="483"/>
                </a:cubicBezTo>
                <a:cubicBezTo>
                  <a:pt x="567" y="473"/>
                  <a:pt x="567" y="473"/>
                  <a:pt x="567" y="473"/>
                </a:cubicBezTo>
                <a:lnTo>
                  <a:pt x="145" y="4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671531" y="5066598"/>
            <a:ext cx="636927" cy="617023"/>
          </a:xfrm>
          <a:custGeom>
            <a:avLst/>
            <a:gdLst>
              <a:gd name="T0" fmla="*/ 10 w 349"/>
              <a:gd name="T1" fmla="*/ 147 h 338"/>
              <a:gd name="T2" fmla="*/ 349 w 349"/>
              <a:gd name="T3" fmla="*/ 5 h 338"/>
              <a:gd name="T4" fmla="*/ 343 w 349"/>
              <a:gd name="T5" fmla="*/ 0 h 338"/>
              <a:gd name="T6" fmla="*/ 5 w 349"/>
              <a:gd name="T7" fmla="*/ 140 h 338"/>
              <a:gd name="T8" fmla="*/ 5 w 349"/>
              <a:gd name="T9" fmla="*/ 140 h 338"/>
              <a:gd name="T10" fmla="*/ 0 w 349"/>
              <a:gd name="T11" fmla="*/ 140 h 338"/>
              <a:gd name="T12" fmla="*/ 0 w 349"/>
              <a:gd name="T13" fmla="*/ 338 h 338"/>
              <a:gd name="T14" fmla="*/ 10 w 349"/>
              <a:gd name="T15" fmla="*/ 338 h 338"/>
              <a:gd name="T16" fmla="*/ 10 w 349"/>
              <a:gd name="T17" fmla="*/ 147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9" h="338">
                <a:moveTo>
                  <a:pt x="10" y="147"/>
                </a:moveTo>
                <a:cubicBezTo>
                  <a:pt x="135" y="134"/>
                  <a:pt x="252" y="85"/>
                  <a:pt x="349" y="5"/>
                </a:cubicBezTo>
                <a:cubicBezTo>
                  <a:pt x="343" y="0"/>
                  <a:pt x="343" y="0"/>
                  <a:pt x="343" y="0"/>
                </a:cubicBezTo>
                <a:cubicBezTo>
                  <a:pt x="249" y="77"/>
                  <a:pt x="132" y="128"/>
                  <a:pt x="5" y="140"/>
                </a:cubicBezTo>
                <a:cubicBezTo>
                  <a:pt x="5" y="140"/>
                  <a:pt x="5" y="140"/>
                  <a:pt x="5" y="140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338"/>
                  <a:pt x="0" y="338"/>
                  <a:pt x="0" y="338"/>
                </a:cubicBezTo>
                <a:cubicBezTo>
                  <a:pt x="10" y="338"/>
                  <a:pt x="10" y="338"/>
                  <a:pt x="10" y="338"/>
                </a:cubicBezTo>
                <a:lnTo>
                  <a:pt x="10" y="14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3422005" y="3437781"/>
            <a:ext cx="382599" cy="639139"/>
          </a:xfrm>
          <a:custGeom>
            <a:avLst/>
            <a:gdLst>
              <a:gd name="T0" fmla="*/ 210 w 210"/>
              <a:gd name="T1" fmla="*/ 54 h 350"/>
              <a:gd name="T2" fmla="*/ 144 w 210"/>
              <a:gd name="T3" fmla="*/ 0 h 350"/>
              <a:gd name="T4" fmla="*/ 0 w 210"/>
              <a:gd name="T5" fmla="*/ 342 h 350"/>
              <a:gd name="T6" fmla="*/ 86 w 210"/>
              <a:gd name="T7" fmla="*/ 350 h 350"/>
              <a:gd name="T8" fmla="*/ 210 w 210"/>
              <a:gd name="T9" fmla="*/ 54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350">
                <a:moveTo>
                  <a:pt x="210" y="54"/>
                </a:moveTo>
                <a:cubicBezTo>
                  <a:pt x="144" y="0"/>
                  <a:pt x="144" y="0"/>
                  <a:pt x="144" y="0"/>
                </a:cubicBezTo>
                <a:cubicBezTo>
                  <a:pt x="7" y="132"/>
                  <a:pt x="0" y="342"/>
                  <a:pt x="0" y="342"/>
                </a:cubicBezTo>
                <a:cubicBezTo>
                  <a:pt x="86" y="350"/>
                  <a:pt x="86" y="350"/>
                  <a:pt x="86" y="350"/>
                </a:cubicBezTo>
                <a:cubicBezTo>
                  <a:pt x="97" y="238"/>
                  <a:pt x="142" y="136"/>
                  <a:pt x="210" y="5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3421993" y="4275956"/>
            <a:ext cx="380387" cy="633611"/>
          </a:xfrm>
          <a:custGeom>
            <a:avLst/>
            <a:gdLst>
              <a:gd name="T0" fmla="*/ 87 w 209"/>
              <a:gd name="T1" fmla="*/ 0 h 347"/>
              <a:gd name="T2" fmla="*/ 0 w 209"/>
              <a:gd name="T3" fmla="*/ 9 h 347"/>
              <a:gd name="T4" fmla="*/ 141 w 209"/>
              <a:gd name="T5" fmla="*/ 347 h 347"/>
              <a:gd name="T6" fmla="*/ 209 w 209"/>
              <a:gd name="T7" fmla="*/ 291 h 347"/>
              <a:gd name="T8" fmla="*/ 87 w 209"/>
              <a:gd name="T9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347">
                <a:moveTo>
                  <a:pt x="87" y="0"/>
                </a:moveTo>
                <a:cubicBezTo>
                  <a:pt x="0" y="9"/>
                  <a:pt x="0" y="9"/>
                  <a:pt x="0" y="9"/>
                </a:cubicBezTo>
                <a:cubicBezTo>
                  <a:pt x="14" y="217"/>
                  <a:pt x="141" y="347"/>
                  <a:pt x="141" y="347"/>
                </a:cubicBezTo>
                <a:cubicBezTo>
                  <a:pt x="209" y="291"/>
                  <a:pt x="209" y="291"/>
                  <a:pt x="209" y="291"/>
                </a:cubicBezTo>
                <a:cubicBezTo>
                  <a:pt x="142" y="210"/>
                  <a:pt x="98" y="110"/>
                  <a:pt x="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3834451" y="4942753"/>
            <a:ext cx="640244" cy="392551"/>
          </a:xfrm>
          <a:custGeom>
            <a:avLst/>
            <a:gdLst>
              <a:gd name="T0" fmla="*/ 56 w 351"/>
              <a:gd name="T1" fmla="*/ 0 h 215"/>
              <a:gd name="T2" fmla="*/ 0 w 351"/>
              <a:gd name="T3" fmla="*/ 68 h 215"/>
              <a:gd name="T4" fmla="*/ 342 w 351"/>
              <a:gd name="T5" fmla="*/ 212 h 215"/>
              <a:gd name="T6" fmla="*/ 351 w 351"/>
              <a:gd name="T7" fmla="*/ 123 h 215"/>
              <a:gd name="T8" fmla="*/ 56 w 351"/>
              <a:gd name="T9" fmla="*/ 0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215">
                <a:moveTo>
                  <a:pt x="56" y="0"/>
                </a:moveTo>
                <a:cubicBezTo>
                  <a:pt x="0" y="68"/>
                  <a:pt x="0" y="68"/>
                  <a:pt x="0" y="68"/>
                </a:cubicBezTo>
                <a:cubicBezTo>
                  <a:pt x="173" y="215"/>
                  <a:pt x="342" y="212"/>
                  <a:pt x="342" y="212"/>
                </a:cubicBezTo>
                <a:cubicBezTo>
                  <a:pt x="351" y="123"/>
                  <a:pt x="351" y="123"/>
                  <a:pt x="351" y="123"/>
                </a:cubicBezTo>
                <a:cubicBezTo>
                  <a:pt x="240" y="112"/>
                  <a:pt x="138" y="68"/>
                  <a:pt x="5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4657147" y="4946059"/>
            <a:ext cx="640244" cy="375964"/>
          </a:xfrm>
          <a:custGeom>
            <a:avLst/>
            <a:gdLst>
              <a:gd name="T0" fmla="*/ 0 w 351"/>
              <a:gd name="T1" fmla="*/ 121 h 206"/>
              <a:gd name="T2" fmla="*/ 8 w 351"/>
              <a:gd name="T3" fmla="*/ 206 h 206"/>
              <a:gd name="T4" fmla="*/ 351 w 351"/>
              <a:gd name="T5" fmla="*/ 66 h 206"/>
              <a:gd name="T6" fmla="*/ 298 w 351"/>
              <a:gd name="T7" fmla="*/ 0 h 206"/>
              <a:gd name="T8" fmla="*/ 0 w 351"/>
              <a:gd name="T9" fmla="*/ 121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206">
                <a:moveTo>
                  <a:pt x="0" y="121"/>
                </a:moveTo>
                <a:cubicBezTo>
                  <a:pt x="8" y="206"/>
                  <a:pt x="8" y="206"/>
                  <a:pt x="8" y="206"/>
                </a:cubicBezTo>
                <a:cubicBezTo>
                  <a:pt x="8" y="206"/>
                  <a:pt x="223" y="197"/>
                  <a:pt x="351" y="66"/>
                </a:cubicBezTo>
                <a:cubicBezTo>
                  <a:pt x="298" y="0"/>
                  <a:pt x="298" y="0"/>
                  <a:pt x="298" y="0"/>
                </a:cubicBezTo>
                <a:cubicBezTo>
                  <a:pt x="215" y="68"/>
                  <a:pt x="113" y="111"/>
                  <a:pt x="0" y="1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336092" y="4275959"/>
            <a:ext cx="388128" cy="640244"/>
          </a:xfrm>
          <a:custGeom>
            <a:avLst/>
            <a:gdLst>
              <a:gd name="T0" fmla="*/ 124 w 213"/>
              <a:gd name="T1" fmla="*/ 0 h 351"/>
              <a:gd name="T2" fmla="*/ 0 w 213"/>
              <a:gd name="T3" fmla="*/ 294 h 351"/>
              <a:gd name="T4" fmla="*/ 69 w 213"/>
              <a:gd name="T5" fmla="*/ 351 h 351"/>
              <a:gd name="T6" fmla="*/ 213 w 213"/>
              <a:gd name="T7" fmla="*/ 9 h 351"/>
              <a:gd name="T8" fmla="*/ 124 w 213"/>
              <a:gd name="T9" fmla="*/ 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3" h="351">
                <a:moveTo>
                  <a:pt x="124" y="0"/>
                </a:moveTo>
                <a:cubicBezTo>
                  <a:pt x="113" y="111"/>
                  <a:pt x="68" y="212"/>
                  <a:pt x="0" y="294"/>
                </a:cubicBezTo>
                <a:cubicBezTo>
                  <a:pt x="69" y="351"/>
                  <a:pt x="69" y="351"/>
                  <a:pt x="69" y="351"/>
                </a:cubicBezTo>
                <a:cubicBezTo>
                  <a:pt x="69" y="351"/>
                  <a:pt x="209" y="205"/>
                  <a:pt x="213" y="9"/>
                </a:cubicBezTo>
                <a:lnTo>
                  <a:pt x="1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5344937" y="3443307"/>
            <a:ext cx="379283" cy="642456"/>
          </a:xfrm>
          <a:custGeom>
            <a:avLst/>
            <a:gdLst>
              <a:gd name="T0" fmla="*/ 120 w 208"/>
              <a:gd name="T1" fmla="*/ 352 h 352"/>
              <a:gd name="T2" fmla="*/ 208 w 208"/>
              <a:gd name="T3" fmla="*/ 344 h 352"/>
              <a:gd name="T4" fmla="*/ 67 w 208"/>
              <a:gd name="T5" fmla="*/ 0 h 352"/>
              <a:gd name="T6" fmla="*/ 0 w 208"/>
              <a:gd name="T7" fmla="*/ 56 h 352"/>
              <a:gd name="T8" fmla="*/ 120 w 208"/>
              <a:gd name="T9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352">
                <a:moveTo>
                  <a:pt x="120" y="352"/>
                </a:moveTo>
                <a:cubicBezTo>
                  <a:pt x="208" y="344"/>
                  <a:pt x="208" y="344"/>
                  <a:pt x="208" y="344"/>
                </a:cubicBezTo>
                <a:cubicBezTo>
                  <a:pt x="208" y="344"/>
                  <a:pt x="207" y="153"/>
                  <a:pt x="67" y="0"/>
                </a:cubicBezTo>
                <a:cubicBezTo>
                  <a:pt x="0" y="56"/>
                  <a:pt x="0" y="56"/>
                  <a:pt x="0" y="56"/>
                </a:cubicBezTo>
                <a:cubicBezTo>
                  <a:pt x="67" y="138"/>
                  <a:pt x="110" y="240"/>
                  <a:pt x="120" y="3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4671523" y="3024230"/>
            <a:ext cx="640244" cy="383705"/>
          </a:xfrm>
          <a:custGeom>
            <a:avLst/>
            <a:gdLst>
              <a:gd name="T0" fmla="*/ 296 w 351"/>
              <a:gd name="T1" fmla="*/ 210 h 210"/>
              <a:gd name="T2" fmla="*/ 351 w 351"/>
              <a:gd name="T3" fmla="*/ 144 h 210"/>
              <a:gd name="T4" fmla="*/ 9 w 351"/>
              <a:gd name="T5" fmla="*/ 0 h 210"/>
              <a:gd name="T6" fmla="*/ 0 w 351"/>
              <a:gd name="T7" fmla="*/ 86 h 210"/>
              <a:gd name="T8" fmla="*/ 296 w 351"/>
              <a:gd name="T9" fmla="*/ 2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210">
                <a:moveTo>
                  <a:pt x="296" y="210"/>
                </a:moveTo>
                <a:cubicBezTo>
                  <a:pt x="351" y="144"/>
                  <a:pt x="351" y="144"/>
                  <a:pt x="351" y="144"/>
                </a:cubicBezTo>
                <a:cubicBezTo>
                  <a:pt x="351" y="144"/>
                  <a:pt x="238" y="19"/>
                  <a:pt x="9" y="0"/>
                </a:cubicBezTo>
                <a:cubicBezTo>
                  <a:pt x="0" y="86"/>
                  <a:pt x="0" y="86"/>
                  <a:pt x="0" y="86"/>
                </a:cubicBezTo>
                <a:cubicBezTo>
                  <a:pt x="112" y="97"/>
                  <a:pt x="214" y="142"/>
                  <a:pt x="296" y="2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3841083" y="3024219"/>
            <a:ext cx="640244" cy="378176"/>
          </a:xfrm>
          <a:custGeom>
            <a:avLst/>
            <a:gdLst>
              <a:gd name="T0" fmla="*/ 351 w 351"/>
              <a:gd name="T1" fmla="*/ 85 h 207"/>
              <a:gd name="T2" fmla="*/ 343 w 351"/>
              <a:gd name="T3" fmla="*/ 0 h 207"/>
              <a:gd name="T4" fmla="*/ 0 w 351"/>
              <a:gd name="T5" fmla="*/ 141 h 207"/>
              <a:gd name="T6" fmla="*/ 54 w 351"/>
              <a:gd name="T7" fmla="*/ 207 h 207"/>
              <a:gd name="T8" fmla="*/ 351 w 351"/>
              <a:gd name="T9" fmla="*/ 85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207">
                <a:moveTo>
                  <a:pt x="351" y="85"/>
                </a:moveTo>
                <a:cubicBezTo>
                  <a:pt x="343" y="0"/>
                  <a:pt x="343" y="0"/>
                  <a:pt x="343" y="0"/>
                </a:cubicBezTo>
                <a:cubicBezTo>
                  <a:pt x="343" y="0"/>
                  <a:pt x="153" y="0"/>
                  <a:pt x="0" y="141"/>
                </a:cubicBezTo>
                <a:cubicBezTo>
                  <a:pt x="54" y="207"/>
                  <a:pt x="54" y="207"/>
                  <a:pt x="54" y="207"/>
                </a:cubicBezTo>
                <a:cubicBezTo>
                  <a:pt x="136" y="139"/>
                  <a:pt x="239" y="95"/>
                  <a:pt x="351" y="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68" tIns="34290" rIns="68568" bIns="34290" numCol="1" anchor="t" anchorCtr="0" compatLnSpc="1">
            <a:prstTxWarp prst="textNoShape">
              <a:avLst/>
            </a:prstTxWarp>
          </a:bodyPr>
          <a:lstStyle/>
          <a:p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دشمنی آمریکا </a:t>
            </a:r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با </a:t>
            </a:r>
            <a:r>
              <a:rPr lang="fa-IR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Titr" pitchFamily="2" charset="-78"/>
              </a:rPr>
              <a:t>جمهوری اسلامی</a:t>
            </a:r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، </a:t>
            </a:r>
            <a:r>
              <a:rPr lang="fa-IR" sz="3600" dirty="0" smtClean="0">
                <a:solidFill>
                  <a:srgbClr val="7030A0"/>
                </a:solidFill>
                <a:cs typeface="B Titr" pitchFamily="2" charset="-78"/>
              </a:rPr>
              <a:t>مسئله اصلی</a:t>
            </a:r>
            <a:endParaRPr lang="en-US" sz="3600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22" name="Inhaltsplatzhalter 4"/>
          <p:cNvSpPr txBox="1">
            <a:spLocks/>
          </p:cNvSpPr>
          <p:nvPr/>
        </p:nvSpPr>
        <p:spPr>
          <a:xfrm>
            <a:off x="6210761" y="3088225"/>
            <a:ext cx="251080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تحریک قومیّت ها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3" name="Inhaltsplatzhalter 4"/>
          <p:cNvSpPr txBox="1">
            <a:spLocks/>
          </p:cNvSpPr>
          <p:nvPr/>
        </p:nvSpPr>
        <p:spPr>
          <a:xfrm>
            <a:off x="6210761" y="4701829"/>
            <a:ext cx="251080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حمایت از صدام در دوران جنگ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4" name="Inhaltsplatzhalter 4"/>
          <p:cNvSpPr txBox="1">
            <a:spLocks/>
          </p:cNvSpPr>
          <p:nvPr/>
        </p:nvSpPr>
        <p:spPr>
          <a:xfrm>
            <a:off x="427980" y="3954534"/>
            <a:ext cx="2096137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تبلیغات شبانه‌روزی علیه ایران</a:t>
            </a:r>
            <a:endParaRPr lang="en-US" sz="20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5" name="Inhaltsplatzhalter 4"/>
          <p:cNvSpPr txBox="1">
            <a:spLocks/>
          </p:cNvSpPr>
          <p:nvPr/>
        </p:nvSpPr>
        <p:spPr>
          <a:xfrm>
            <a:off x="383689" y="4873300"/>
            <a:ext cx="251080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اعمال نفوذ علیه ایران در سازمان ملل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6" name="Inhaltsplatzhalter 4"/>
          <p:cNvSpPr txBox="1">
            <a:spLocks/>
          </p:cNvSpPr>
          <p:nvPr/>
        </p:nvSpPr>
        <p:spPr>
          <a:xfrm>
            <a:off x="228601" y="1905011"/>
            <a:ext cx="2510803" cy="1538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حرکت نظامی در برهه‌های مختلف :</a:t>
            </a:r>
          </a:p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"/>
                <a:cs typeface="B Titr" pitchFamily="2" charset="-78"/>
              </a:rPr>
              <a:t>- ساقط کردن هواپیمای ایران</a:t>
            </a:r>
          </a:p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oboto"/>
                <a:cs typeface="B Titr" pitchFamily="2" charset="-78"/>
              </a:rPr>
              <a:t>- حمله نظامی به برخی مراکز ایران در خلیج فارس</a:t>
            </a:r>
          </a:p>
        </p:txBody>
      </p:sp>
      <p:sp>
        <p:nvSpPr>
          <p:cNvPr id="27" name="Inhaltsplatzhalter 4"/>
          <p:cNvSpPr txBox="1">
            <a:spLocks/>
          </p:cNvSpPr>
          <p:nvPr/>
        </p:nvSpPr>
        <p:spPr>
          <a:xfrm>
            <a:off x="6710585" y="3732622"/>
            <a:ext cx="2010991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تحریک صدّام به جنگ با ایران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3124201" y="1905003"/>
            <a:ext cx="251080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سازمان‌دهی کودتای نظامی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9" name="Inhaltsplatzhalter 4"/>
          <p:cNvSpPr txBox="1">
            <a:spLocks/>
          </p:cNvSpPr>
          <p:nvPr/>
        </p:nvSpPr>
        <p:spPr>
          <a:xfrm>
            <a:off x="4735733" y="5475872"/>
            <a:ext cx="251080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تحریم ایران</a:t>
            </a:r>
            <a:endParaRPr lang="en-US" sz="1500" dirty="0">
              <a:solidFill>
                <a:srgbClr val="FFFFFF">
                  <a:lumMod val="6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9" name="Text Placeholder 4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sz="2800" b="1" dirty="0" smtClean="0">
                <a:solidFill>
                  <a:schemeClr val="accent4"/>
                </a:solidFill>
                <a:cs typeface="B Titr" pitchFamily="2" charset="-78"/>
              </a:rPr>
              <a:t>دشمنی</a:t>
            </a:r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 به </a:t>
            </a:r>
            <a:r>
              <a:rPr lang="fa-IR" sz="2800" b="1" dirty="0" smtClean="0">
                <a:solidFill>
                  <a:srgbClr val="00B050"/>
                </a:solidFill>
                <a:cs typeface="B Titr" pitchFamily="2" charset="-78"/>
              </a:rPr>
              <a:t>طرق گوناگون</a:t>
            </a:r>
            <a:endParaRPr lang="en-US" sz="2800" dirty="0">
              <a:solidFill>
                <a:srgbClr val="00B05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4430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accent3"/>
                </a:solidFill>
                <a:cs typeface="B Titr" pitchFamily="2" charset="-78"/>
              </a:rPr>
              <a:t>براندازی،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هدف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دشمن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 از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دشمنی</a:t>
            </a:r>
            <a:r>
              <a:rPr lang="fa-IR" b="1" dirty="0" smtClean="0">
                <a:solidFill>
                  <a:schemeClr val="tx1"/>
                </a:solidFill>
                <a:cs typeface="B Titr" pitchFamily="2" charset="-78"/>
              </a:rPr>
              <a:t>: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grpSp>
        <p:nvGrpSpPr>
          <p:cNvPr id="2" name="Group 18"/>
          <p:cNvGrpSpPr/>
          <p:nvPr/>
        </p:nvGrpSpPr>
        <p:grpSpPr>
          <a:xfrm flipH="1">
            <a:off x="838200" y="2667012"/>
            <a:ext cx="5574696" cy="975665"/>
            <a:chOff x="2511401" y="1626353"/>
            <a:chExt cx="3992769" cy="943956"/>
          </a:xfrm>
        </p:grpSpPr>
        <p:sp>
          <p:nvSpPr>
            <p:cNvPr id="20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870"/>
              <a:endParaRPr lang="en-US" dirty="0">
                <a:solidFill>
                  <a:srgbClr val="262626"/>
                </a:solidFill>
              </a:endParaRPr>
            </a:p>
          </p:txBody>
        </p:sp>
        <p:grpSp>
          <p:nvGrpSpPr>
            <p:cNvPr id="3" name="Group 20"/>
            <p:cNvGrpSpPr/>
            <p:nvPr/>
          </p:nvGrpSpPr>
          <p:grpSpPr>
            <a:xfrm>
              <a:off x="2873184" y="1626353"/>
              <a:ext cx="3630986" cy="867545"/>
              <a:chOff x="2839412" y="849420"/>
              <a:chExt cx="4056688" cy="96925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887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4122428" y="849420"/>
                <a:ext cx="2773672" cy="969257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887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2" name="Freeform 21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21887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69" name="Inhaltsplatzhalter 4"/>
          <p:cNvSpPr txBox="1">
            <a:spLocks/>
          </p:cNvSpPr>
          <p:nvPr/>
        </p:nvSpPr>
        <p:spPr>
          <a:xfrm>
            <a:off x="914400" y="2819403"/>
            <a:ext cx="327660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000" b="1" dirty="0" smtClean="0">
                <a:solidFill>
                  <a:srgbClr val="FFFFFF"/>
                </a:solidFill>
                <a:latin typeface="Roboto"/>
                <a:cs typeface="B Titr" pitchFamily="2" charset="-78"/>
              </a:rPr>
              <a:t>شکست خوردن همه نقشه ها و توطئه ها علیه جمهوری اسلامی تا کنون</a:t>
            </a:r>
            <a:endParaRPr lang="en-US" sz="16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  <p:grpSp>
        <p:nvGrpSpPr>
          <p:cNvPr id="4" name="Group 100"/>
          <p:cNvGrpSpPr/>
          <p:nvPr/>
        </p:nvGrpSpPr>
        <p:grpSpPr>
          <a:xfrm flipH="1" flipV="1">
            <a:off x="838200" y="4191012"/>
            <a:ext cx="5955696" cy="975665"/>
            <a:chOff x="2511401" y="1626353"/>
            <a:chExt cx="3992769" cy="943956"/>
          </a:xfrm>
        </p:grpSpPr>
        <p:sp>
          <p:nvSpPr>
            <p:cNvPr id="104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870"/>
              <a:endParaRPr lang="en-US" dirty="0">
                <a:solidFill>
                  <a:srgbClr val="262626"/>
                </a:solidFill>
              </a:endParaRPr>
            </a:p>
          </p:txBody>
        </p:sp>
        <p:grpSp>
          <p:nvGrpSpPr>
            <p:cNvPr id="5" name="Group 104"/>
            <p:cNvGrpSpPr/>
            <p:nvPr/>
          </p:nvGrpSpPr>
          <p:grpSpPr>
            <a:xfrm>
              <a:off x="2873184" y="1626353"/>
              <a:ext cx="3630986" cy="867546"/>
              <a:chOff x="2839412" y="849420"/>
              <a:chExt cx="4056688" cy="969258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887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4122428" y="849420"/>
                <a:ext cx="2773672" cy="969258"/>
              </a:xfrm>
              <a:prstGeom prst="roundRect">
                <a:avLst>
                  <a:gd name="adj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887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6" name="Freeform 105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121887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02" name="Inhaltsplatzhalter 4"/>
          <p:cNvSpPr txBox="1">
            <a:spLocks/>
          </p:cNvSpPr>
          <p:nvPr/>
        </p:nvSpPr>
        <p:spPr>
          <a:xfrm>
            <a:off x="990600" y="4419603"/>
            <a:ext cx="3276600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cs typeface="B Titr" pitchFamily="2" charset="-78"/>
              </a:rPr>
              <a:t>قدرت و استقامت بیشتر جمهوری اسلامی در چهل سالگی</a:t>
            </a:r>
            <a:endParaRPr lang="en-US" sz="1500" dirty="0">
              <a:solidFill>
                <a:srgbClr val="FFFFFF"/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6548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قطعی بودن </a:t>
            </a:r>
            <a:r>
              <a:rPr lang="fa-IR" sz="2800" b="1" dirty="0" smtClean="0">
                <a:solidFill>
                  <a:schemeClr val="accent1"/>
                </a:solidFill>
                <a:cs typeface="B Titr" pitchFamily="2" charset="-78"/>
              </a:rPr>
              <a:t>شکست دشمن </a:t>
            </a:r>
            <a:r>
              <a:rPr lang="fa-IR" sz="2800" b="1" dirty="0" smtClean="0">
                <a:cs typeface="B Titr" pitchFamily="2" charset="-78"/>
              </a:rPr>
              <a:t>و </a:t>
            </a:r>
            <a:r>
              <a:rPr lang="fa-IR" sz="2800" b="1" dirty="0" smtClean="0">
                <a:solidFill>
                  <a:srgbClr val="00B050"/>
                </a:solidFill>
                <a:cs typeface="B Titr" pitchFamily="2" charset="-78"/>
              </a:rPr>
              <a:t>سربلند باقی ماندن </a:t>
            </a:r>
            <a:r>
              <a:rPr lang="fa-IR" sz="2800" b="1" dirty="0" smtClean="0">
                <a:solidFill>
                  <a:schemeClr val="accent3"/>
                </a:solidFill>
                <a:cs typeface="B Titr" pitchFamily="2" charset="-78"/>
              </a:rPr>
              <a:t>جمهوری اسلامی</a:t>
            </a:r>
            <a:endParaRPr lang="en-US" sz="2800" dirty="0">
              <a:solidFill>
                <a:schemeClr val="accent3"/>
              </a:solidFill>
              <a:cs typeface="B Titr" pitchFamily="2" charset="-78"/>
            </a:endParaRPr>
          </a:p>
        </p:txBody>
      </p:sp>
      <p:grpSp>
        <p:nvGrpSpPr>
          <p:cNvPr id="2" name="Group 3"/>
          <p:cNvGrpSpPr/>
          <p:nvPr/>
        </p:nvGrpSpPr>
        <p:grpSpPr>
          <a:xfrm rot="2236209">
            <a:off x="4082173" y="3220714"/>
            <a:ext cx="1153048" cy="2339244"/>
            <a:chOff x="3963988" y="2005013"/>
            <a:chExt cx="1270000" cy="2576512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411663" y="3951288"/>
              <a:ext cx="92075" cy="35242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0" y="33"/>
                </a:cxn>
                <a:cxn ang="0">
                  <a:pos x="32" y="251"/>
                </a:cxn>
                <a:cxn ang="0">
                  <a:pos x="65" y="33"/>
                </a:cxn>
                <a:cxn ang="0">
                  <a:pos x="32" y="0"/>
                </a:cxn>
              </a:cxnLst>
              <a:rect l="0" t="0" r="r" b="b"/>
              <a:pathLst>
                <a:path w="65" h="251">
                  <a:moveTo>
                    <a:pt x="32" y="0"/>
                  </a:moveTo>
                  <a:cubicBezTo>
                    <a:pt x="14" y="0"/>
                    <a:pt x="0" y="15"/>
                    <a:pt x="0" y="33"/>
                  </a:cubicBezTo>
                  <a:cubicBezTo>
                    <a:pt x="0" y="51"/>
                    <a:pt x="32" y="251"/>
                    <a:pt x="32" y="251"/>
                  </a:cubicBezTo>
                  <a:cubicBezTo>
                    <a:pt x="32" y="251"/>
                    <a:pt x="65" y="51"/>
                    <a:pt x="65" y="33"/>
                  </a:cubicBezTo>
                  <a:cubicBezTo>
                    <a:pt x="65" y="15"/>
                    <a:pt x="50" y="0"/>
                    <a:pt x="32" y="0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551363" y="4229100"/>
              <a:ext cx="90488" cy="352425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33"/>
                </a:cxn>
                <a:cxn ang="0">
                  <a:pos x="33" y="251"/>
                </a:cxn>
                <a:cxn ang="0">
                  <a:pos x="65" y="33"/>
                </a:cxn>
                <a:cxn ang="0">
                  <a:pos x="33" y="0"/>
                </a:cxn>
              </a:cxnLst>
              <a:rect l="0" t="0" r="r" b="b"/>
              <a:pathLst>
                <a:path w="65" h="251">
                  <a:moveTo>
                    <a:pt x="33" y="0"/>
                  </a:moveTo>
                  <a:cubicBezTo>
                    <a:pt x="15" y="0"/>
                    <a:pt x="0" y="15"/>
                    <a:pt x="0" y="33"/>
                  </a:cubicBezTo>
                  <a:cubicBezTo>
                    <a:pt x="0" y="51"/>
                    <a:pt x="33" y="251"/>
                    <a:pt x="33" y="251"/>
                  </a:cubicBezTo>
                  <a:cubicBezTo>
                    <a:pt x="33" y="251"/>
                    <a:pt x="65" y="51"/>
                    <a:pt x="65" y="33"/>
                  </a:cubicBezTo>
                  <a:cubicBezTo>
                    <a:pt x="65" y="15"/>
                    <a:pt x="51" y="0"/>
                    <a:pt x="33" y="0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697413" y="3997325"/>
              <a:ext cx="90488" cy="35083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32"/>
                </a:cxn>
                <a:cxn ang="0">
                  <a:pos x="33" y="250"/>
                </a:cxn>
                <a:cxn ang="0">
                  <a:pos x="65" y="32"/>
                </a:cxn>
                <a:cxn ang="0">
                  <a:pos x="33" y="0"/>
                </a:cxn>
              </a:cxnLst>
              <a:rect l="0" t="0" r="r" b="b"/>
              <a:pathLst>
                <a:path w="65" h="250">
                  <a:moveTo>
                    <a:pt x="33" y="0"/>
                  </a:move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33" y="250"/>
                    <a:pt x="33" y="250"/>
                  </a:cubicBezTo>
                  <a:cubicBezTo>
                    <a:pt x="33" y="250"/>
                    <a:pt x="65" y="50"/>
                    <a:pt x="65" y="32"/>
                  </a:cubicBezTo>
                  <a:cubicBezTo>
                    <a:pt x="65" y="14"/>
                    <a:pt x="51" y="0"/>
                    <a:pt x="33" y="0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4418013" y="3805238"/>
              <a:ext cx="361950" cy="120650"/>
            </a:xfrm>
            <a:prstGeom prst="rect">
              <a:avLst/>
            </a:prstGeom>
            <a:solidFill>
              <a:srgbClr val="EDEDE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3963988" y="3300413"/>
              <a:ext cx="1270000" cy="865188"/>
            </a:xfrm>
            <a:custGeom>
              <a:avLst/>
              <a:gdLst/>
              <a:ahLst/>
              <a:cxnLst>
                <a:cxn ang="0">
                  <a:pos x="452" y="329"/>
                </a:cxn>
                <a:cxn ang="0">
                  <a:pos x="873" y="616"/>
                </a:cxn>
                <a:cxn ang="0">
                  <a:pos x="904" y="452"/>
                </a:cxn>
                <a:cxn ang="0">
                  <a:pos x="452" y="0"/>
                </a:cxn>
                <a:cxn ang="0">
                  <a:pos x="0" y="452"/>
                </a:cxn>
                <a:cxn ang="0">
                  <a:pos x="31" y="616"/>
                </a:cxn>
                <a:cxn ang="0">
                  <a:pos x="452" y="329"/>
                </a:cxn>
              </a:cxnLst>
              <a:rect l="0" t="0" r="r" b="b"/>
              <a:pathLst>
                <a:path w="904" h="616">
                  <a:moveTo>
                    <a:pt x="452" y="329"/>
                  </a:moveTo>
                  <a:cubicBezTo>
                    <a:pt x="644" y="329"/>
                    <a:pt x="807" y="448"/>
                    <a:pt x="873" y="616"/>
                  </a:cubicBezTo>
                  <a:cubicBezTo>
                    <a:pt x="893" y="566"/>
                    <a:pt x="904" y="510"/>
                    <a:pt x="904" y="452"/>
                  </a:cubicBezTo>
                  <a:cubicBezTo>
                    <a:pt x="904" y="203"/>
                    <a:pt x="702" y="0"/>
                    <a:pt x="452" y="0"/>
                  </a:cubicBezTo>
                  <a:cubicBezTo>
                    <a:pt x="203" y="0"/>
                    <a:pt x="0" y="203"/>
                    <a:pt x="0" y="452"/>
                  </a:cubicBezTo>
                  <a:cubicBezTo>
                    <a:pt x="0" y="510"/>
                    <a:pt x="11" y="566"/>
                    <a:pt x="31" y="616"/>
                  </a:cubicBezTo>
                  <a:cubicBezTo>
                    <a:pt x="97" y="448"/>
                    <a:pt x="260" y="329"/>
                    <a:pt x="452" y="329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4760913" y="3321050"/>
              <a:ext cx="473075" cy="8445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29"/>
                </a:cxn>
                <a:cxn ang="0">
                  <a:pos x="306" y="601"/>
                </a:cxn>
                <a:cxn ang="0">
                  <a:pos x="337" y="437"/>
                </a:cxn>
                <a:cxn ang="0">
                  <a:pos x="0" y="0"/>
                </a:cxn>
              </a:cxnLst>
              <a:rect l="0" t="0" r="r" b="b"/>
              <a:pathLst>
                <a:path w="337" h="601">
                  <a:moveTo>
                    <a:pt x="0" y="0"/>
                  </a:moveTo>
                  <a:cubicBezTo>
                    <a:pt x="0" y="329"/>
                    <a:pt x="0" y="329"/>
                    <a:pt x="0" y="329"/>
                  </a:cubicBezTo>
                  <a:cubicBezTo>
                    <a:pt x="140" y="366"/>
                    <a:pt x="254" y="468"/>
                    <a:pt x="306" y="601"/>
                  </a:cubicBezTo>
                  <a:cubicBezTo>
                    <a:pt x="326" y="551"/>
                    <a:pt x="337" y="495"/>
                    <a:pt x="337" y="437"/>
                  </a:cubicBezTo>
                  <a:cubicBezTo>
                    <a:pt x="337" y="228"/>
                    <a:pt x="194" y="51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206876" y="2005013"/>
              <a:ext cx="784225" cy="1874838"/>
            </a:xfrm>
            <a:custGeom>
              <a:avLst/>
              <a:gdLst/>
              <a:ahLst/>
              <a:cxnLst>
                <a:cxn ang="0">
                  <a:pos x="279" y="1309"/>
                </a:cxn>
                <a:cxn ang="0">
                  <a:pos x="438" y="1333"/>
                </a:cxn>
                <a:cxn ang="0">
                  <a:pos x="558" y="774"/>
                </a:cxn>
                <a:cxn ang="0">
                  <a:pos x="279" y="0"/>
                </a:cxn>
                <a:cxn ang="0">
                  <a:pos x="0" y="774"/>
                </a:cxn>
                <a:cxn ang="0">
                  <a:pos x="120" y="1333"/>
                </a:cxn>
                <a:cxn ang="0">
                  <a:pos x="279" y="1309"/>
                </a:cxn>
              </a:cxnLst>
              <a:rect l="0" t="0" r="r" b="b"/>
              <a:pathLst>
                <a:path w="558" h="1333">
                  <a:moveTo>
                    <a:pt x="279" y="1309"/>
                  </a:moveTo>
                  <a:cubicBezTo>
                    <a:pt x="335" y="1309"/>
                    <a:pt x="388" y="1317"/>
                    <a:pt x="438" y="1333"/>
                  </a:cubicBezTo>
                  <a:cubicBezTo>
                    <a:pt x="513" y="1182"/>
                    <a:pt x="558" y="987"/>
                    <a:pt x="558" y="774"/>
                  </a:cubicBezTo>
                  <a:cubicBezTo>
                    <a:pt x="558" y="436"/>
                    <a:pt x="445" y="143"/>
                    <a:pt x="279" y="0"/>
                  </a:cubicBezTo>
                  <a:cubicBezTo>
                    <a:pt x="113" y="143"/>
                    <a:pt x="0" y="436"/>
                    <a:pt x="0" y="774"/>
                  </a:cubicBezTo>
                  <a:cubicBezTo>
                    <a:pt x="0" y="987"/>
                    <a:pt x="45" y="1182"/>
                    <a:pt x="120" y="1333"/>
                  </a:cubicBezTo>
                  <a:cubicBezTo>
                    <a:pt x="170" y="1317"/>
                    <a:pt x="223" y="1309"/>
                    <a:pt x="279" y="130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4595813" y="2005013"/>
              <a:ext cx="395288" cy="18748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0" y="1309"/>
                </a:cxn>
                <a:cxn ang="0">
                  <a:pos x="2" y="1309"/>
                </a:cxn>
                <a:cxn ang="0">
                  <a:pos x="161" y="1333"/>
                </a:cxn>
                <a:cxn ang="0">
                  <a:pos x="281" y="774"/>
                </a:cxn>
                <a:cxn ang="0">
                  <a:pos x="2" y="0"/>
                </a:cxn>
              </a:cxnLst>
              <a:rect l="0" t="0" r="r" b="b"/>
              <a:pathLst>
                <a:path w="281" h="1333">
                  <a:moveTo>
                    <a:pt x="2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1309"/>
                    <a:pt x="0" y="1309"/>
                    <a:pt x="0" y="1309"/>
                  </a:cubicBezTo>
                  <a:cubicBezTo>
                    <a:pt x="1" y="1309"/>
                    <a:pt x="1" y="1309"/>
                    <a:pt x="2" y="1309"/>
                  </a:cubicBezTo>
                  <a:cubicBezTo>
                    <a:pt x="58" y="1309"/>
                    <a:pt x="111" y="1317"/>
                    <a:pt x="161" y="1333"/>
                  </a:cubicBezTo>
                  <a:cubicBezTo>
                    <a:pt x="236" y="1182"/>
                    <a:pt x="281" y="987"/>
                    <a:pt x="281" y="774"/>
                  </a:cubicBezTo>
                  <a:cubicBezTo>
                    <a:pt x="281" y="436"/>
                    <a:pt x="168" y="143"/>
                    <a:pt x="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4308476" y="2005013"/>
              <a:ext cx="579438" cy="460375"/>
            </a:xfrm>
            <a:custGeom>
              <a:avLst/>
              <a:gdLst/>
              <a:ahLst/>
              <a:cxnLst>
                <a:cxn ang="0">
                  <a:pos x="206" y="320"/>
                </a:cxn>
                <a:cxn ang="0">
                  <a:pos x="412" y="327"/>
                </a:cxn>
                <a:cxn ang="0">
                  <a:pos x="206" y="0"/>
                </a:cxn>
                <a:cxn ang="0">
                  <a:pos x="0" y="327"/>
                </a:cxn>
                <a:cxn ang="0">
                  <a:pos x="206" y="320"/>
                </a:cxn>
              </a:cxnLst>
              <a:rect l="0" t="0" r="r" b="b"/>
              <a:pathLst>
                <a:path w="412" h="327">
                  <a:moveTo>
                    <a:pt x="206" y="320"/>
                  </a:moveTo>
                  <a:cubicBezTo>
                    <a:pt x="276" y="320"/>
                    <a:pt x="345" y="322"/>
                    <a:pt x="412" y="327"/>
                  </a:cubicBezTo>
                  <a:cubicBezTo>
                    <a:pt x="363" y="188"/>
                    <a:pt x="291" y="74"/>
                    <a:pt x="206" y="0"/>
                  </a:cubicBezTo>
                  <a:cubicBezTo>
                    <a:pt x="121" y="74"/>
                    <a:pt x="49" y="188"/>
                    <a:pt x="0" y="327"/>
                  </a:cubicBezTo>
                  <a:cubicBezTo>
                    <a:pt x="67" y="322"/>
                    <a:pt x="136" y="320"/>
                    <a:pt x="206" y="32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595813" y="2005013"/>
              <a:ext cx="292100" cy="46037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320"/>
                </a:cxn>
                <a:cxn ang="0">
                  <a:pos x="2" y="320"/>
                </a:cxn>
                <a:cxn ang="0">
                  <a:pos x="208" y="327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208" h="327">
                  <a:moveTo>
                    <a:pt x="0" y="1"/>
                  </a:moveTo>
                  <a:cubicBezTo>
                    <a:pt x="0" y="320"/>
                    <a:pt x="0" y="320"/>
                    <a:pt x="0" y="320"/>
                  </a:cubicBezTo>
                  <a:cubicBezTo>
                    <a:pt x="1" y="320"/>
                    <a:pt x="1" y="320"/>
                    <a:pt x="2" y="320"/>
                  </a:cubicBezTo>
                  <a:cubicBezTo>
                    <a:pt x="72" y="320"/>
                    <a:pt x="141" y="322"/>
                    <a:pt x="208" y="327"/>
                  </a:cubicBezTo>
                  <a:cubicBezTo>
                    <a:pt x="159" y="188"/>
                    <a:pt x="87" y="74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514851" y="3262313"/>
              <a:ext cx="168275" cy="9064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0" y="322"/>
                </a:cxn>
                <a:cxn ang="0">
                  <a:pos x="60" y="645"/>
                </a:cxn>
                <a:cxn ang="0">
                  <a:pos x="120" y="322"/>
                </a:cxn>
                <a:cxn ang="0">
                  <a:pos x="60" y="0"/>
                </a:cxn>
              </a:cxnLst>
              <a:rect l="0" t="0" r="r" b="b"/>
              <a:pathLst>
                <a:path w="120" h="645">
                  <a:moveTo>
                    <a:pt x="60" y="0"/>
                  </a:moveTo>
                  <a:cubicBezTo>
                    <a:pt x="24" y="60"/>
                    <a:pt x="0" y="182"/>
                    <a:pt x="0" y="322"/>
                  </a:cubicBezTo>
                  <a:cubicBezTo>
                    <a:pt x="0" y="463"/>
                    <a:pt x="24" y="585"/>
                    <a:pt x="60" y="645"/>
                  </a:cubicBezTo>
                  <a:cubicBezTo>
                    <a:pt x="96" y="585"/>
                    <a:pt x="120" y="463"/>
                    <a:pt x="120" y="322"/>
                  </a:cubicBezTo>
                  <a:cubicBezTo>
                    <a:pt x="120" y="182"/>
                    <a:pt x="96" y="60"/>
                    <a:pt x="60" y="0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595813" y="3262313"/>
              <a:ext cx="87313" cy="90646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642"/>
                </a:cxn>
                <a:cxn ang="0">
                  <a:pos x="2" y="645"/>
                </a:cxn>
                <a:cxn ang="0">
                  <a:pos x="62" y="322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62" h="645">
                  <a:moveTo>
                    <a:pt x="0" y="3"/>
                  </a:moveTo>
                  <a:cubicBezTo>
                    <a:pt x="0" y="642"/>
                    <a:pt x="0" y="642"/>
                    <a:pt x="0" y="642"/>
                  </a:cubicBezTo>
                  <a:cubicBezTo>
                    <a:pt x="1" y="643"/>
                    <a:pt x="1" y="644"/>
                    <a:pt x="2" y="645"/>
                  </a:cubicBezTo>
                  <a:cubicBezTo>
                    <a:pt x="38" y="585"/>
                    <a:pt x="62" y="463"/>
                    <a:pt x="62" y="322"/>
                  </a:cubicBezTo>
                  <a:cubicBezTo>
                    <a:pt x="62" y="182"/>
                    <a:pt x="38" y="60"/>
                    <a:pt x="2" y="0"/>
                  </a:cubicBezTo>
                  <a:cubicBezTo>
                    <a:pt x="1" y="1"/>
                    <a:pt x="1" y="2"/>
                    <a:pt x="0" y="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4378326" y="2652713"/>
              <a:ext cx="441325" cy="43973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4445001" y="2720975"/>
              <a:ext cx="306388" cy="3063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595813" y="2652713"/>
              <a:ext cx="223838" cy="4397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2" y="48"/>
                </a:cxn>
                <a:cxn ang="0">
                  <a:pos x="111" y="157"/>
                </a:cxn>
                <a:cxn ang="0">
                  <a:pos x="2" y="266"/>
                </a:cxn>
                <a:cxn ang="0">
                  <a:pos x="0" y="265"/>
                </a:cxn>
                <a:cxn ang="0">
                  <a:pos x="0" y="313"/>
                </a:cxn>
                <a:cxn ang="0">
                  <a:pos x="2" y="313"/>
                </a:cxn>
                <a:cxn ang="0">
                  <a:pos x="159" y="157"/>
                </a:cxn>
                <a:cxn ang="0">
                  <a:pos x="2" y="0"/>
                </a:cxn>
              </a:cxnLst>
              <a:rect l="0" t="0" r="r" b="b"/>
              <a:pathLst>
                <a:path w="159" h="31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1" y="48"/>
                    <a:pt x="1" y="48"/>
                    <a:pt x="2" y="48"/>
                  </a:cubicBezTo>
                  <a:cubicBezTo>
                    <a:pt x="62" y="48"/>
                    <a:pt x="111" y="96"/>
                    <a:pt x="111" y="157"/>
                  </a:cubicBezTo>
                  <a:cubicBezTo>
                    <a:pt x="111" y="217"/>
                    <a:pt x="62" y="266"/>
                    <a:pt x="2" y="266"/>
                  </a:cubicBezTo>
                  <a:cubicBezTo>
                    <a:pt x="1" y="266"/>
                    <a:pt x="1" y="265"/>
                    <a:pt x="0" y="265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1" y="313"/>
                    <a:pt x="1" y="313"/>
                    <a:pt x="2" y="313"/>
                  </a:cubicBezTo>
                  <a:cubicBezTo>
                    <a:pt x="88" y="313"/>
                    <a:pt x="159" y="243"/>
                    <a:pt x="159" y="157"/>
                  </a:cubicBezTo>
                  <a:cubicBezTo>
                    <a:pt x="159" y="70"/>
                    <a:pt x="88" y="0"/>
                    <a:pt x="2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595813" y="2720975"/>
              <a:ext cx="155575" cy="306388"/>
            </a:xfrm>
            <a:custGeom>
              <a:avLst/>
              <a:gdLst/>
              <a:ahLst/>
              <a:cxnLst>
                <a:cxn ang="0">
                  <a:pos x="111" y="109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17"/>
                </a:cxn>
                <a:cxn ang="0">
                  <a:pos x="2" y="218"/>
                </a:cxn>
                <a:cxn ang="0">
                  <a:pos x="111" y="109"/>
                </a:cxn>
              </a:cxnLst>
              <a:rect l="0" t="0" r="r" b="b"/>
              <a:pathLst>
                <a:path w="111" h="218">
                  <a:moveTo>
                    <a:pt x="111" y="109"/>
                  </a:moveTo>
                  <a:cubicBezTo>
                    <a:pt x="111" y="48"/>
                    <a:pt x="6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1" y="217"/>
                    <a:pt x="1" y="218"/>
                    <a:pt x="2" y="218"/>
                  </a:cubicBezTo>
                  <a:cubicBezTo>
                    <a:pt x="62" y="218"/>
                    <a:pt x="111" y="169"/>
                    <a:pt x="111" y="109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3187879" y="5081997"/>
            <a:ext cx="2643188" cy="812800"/>
            <a:chOff x="3228976" y="3935413"/>
            <a:chExt cx="2643188" cy="8128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228976" y="3935413"/>
              <a:ext cx="39688" cy="4286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2" y="31"/>
                </a:cxn>
                <a:cxn ang="0">
                  <a:pos x="29" y="21"/>
                </a:cxn>
                <a:cxn ang="0">
                  <a:pos x="17" y="0"/>
                </a:cxn>
                <a:cxn ang="0">
                  <a:pos x="0" y="10"/>
                </a:cxn>
              </a:cxnLst>
              <a:rect l="0" t="0" r="r" b="b"/>
              <a:pathLst>
                <a:path w="29" h="31">
                  <a:moveTo>
                    <a:pt x="0" y="10"/>
                  </a:moveTo>
                  <a:cubicBezTo>
                    <a:pt x="4" y="17"/>
                    <a:pt x="8" y="24"/>
                    <a:pt x="12" y="3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25" y="14"/>
                    <a:pt x="21" y="7"/>
                    <a:pt x="17" y="0"/>
                  </a:cubicBez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grpSp>
          <p:nvGrpSpPr>
            <p:cNvPr id="4" name="Group 25"/>
            <p:cNvGrpSpPr/>
            <p:nvPr/>
          </p:nvGrpSpPr>
          <p:grpSpPr>
            <a:xfrm>
              <a:off x="3279776" y="4021138"/>
              <a:ext cx="2592388" cy="727075"/>
              <a:chOff x="3279776" y="3973513"/>
              <a:chExt cx="2592388" cy="727075"/>
            </a:xfrm>
            <a:grpFill/>
          </p:grpSpPr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5792788" y="4076700"/>
                <a:ext cx="42863" cy="42863"/>
              </a:xfrm>
              <a:custGeom>
                <a:avLst/>
                <a:gdLst/>
                <a:ahLst/>
                <a:cxnLst>
                  <a:cxn ang="0">
                    <a:pos x="15" y="31"/>
                  </a:cxn>
                  <a:cxn ang="0">
                    <a:pos x="31" y="12"/>
                  </a:cxn>
                  <a:cxn ang="0">
                    <a:pos x="15" y="0"/>
                  </a:cxn>
                  <a:cxn ang="0">
                    <a:pos x="0" y="19"/>
                  </a:cxn>
                  <a:cxn ang="0">
                    <a:pos x="15" y="31"/>
                  </a:cxn>
                </a:cxnLst>
                <a:rect l="0" t="0" r="r" b="b"/>
                <a:pathLst>
                  <a:path w="31" h="31">
                    <a:moveTo>
                      <a:pt x="15" y="31"/>
                    </a:moveTo>
                    <a:cubicBezTo>
                      <a:pt x="21" y="25"/>
                      <a:pt x="26" y="19"/>
                      <a:pt x="31" y="12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6"/>
                      <a:pt x="5" y="13"/>
                      <a:pt x="0" y="19"/>
                    </a:cubicBezTo>
                    <a:lnTo>
                      <a:pt x="15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1218960"/>
                <a:endParaRPr lang="en-US" dirty="0">
                  <a:solidFill>
                    <a:srgbClr val="262626"/>
                  </a:solidFill>
                </a:endParaRPr>
              </a:p>
            </p:txBody>
          </p:sp>
          <p:grpSp>
            <p:nvGrpSpPr>
              <p:cNvPr id="11" name="Group 27"/>
              <p:cNvGrpSpPr/>
              <p:nvPr/>
            </p:nvGrpSpPr>
            <p:grpSpPr>
              <a:xfrm>
                <a:off x="3279776" y="3973513"/>
                <a:ext cx="2592388" cy="727075"/>
                <a:chOff x="3279776" y="3973513"/>
                <a:chExt cx="2592388" cy="727075"/>
              </a:xfrm>
              <a:grpFill/>
            </p:grpSpPr>
            <p:sp>
              <p:nvSpPr>
                <p:cNvPr id="29" name="Freeform 23"/>
                <p:cNvSpPr>
                  <a:spLocks noEditPoints="1"/>
                </p:cNvSpPr>
                <p:nvPr/>
              </p:nvSpPr>
              <p:spPr bwMode="auto">
                <a:xfrm>
                  <a:off x="3279776" y="3973513"/>
                  <a:ext cx="2489200" cy="727075"/>
                </a:xfrm>
                <a:custGeom>
                  <a:avLst/>
                  <a:gdLst/>
                  <a:ahLst/>
                  <a:cxnLst>
                    <a:cxn ang="0">
                      <a:pos x="1771" y="141"/>
                    </a:cxn>
                    <a:cxn ang="0">
                      <a:pos x="1725" y="162"/>
                    </a:cxn>
                    <a:cxn ang="0">
                      <a:pos x="1670" y="242"/>
                    </a:cxn>
                    <a:cxn ang="0">
                      <a:pos x="1691" y="195"/>
                    </a:cxn>
                    <a:cxn ang="0">
                      <a:pos x="1670" y="242"/>
                    </a:cxn>
                    <a:cxn ang="0">
                      <a:pos x="1633" y="272"/>
                    </a:cxn>
                    <a:cxn ang="0">
                      <a:pos x="1583" y="285"/>
                    </a:cxn>
                    <a:cxn ang="0">
                      <a:pos x="1516" y="354"/>
                    </a:cxn>
                    <a:cxn ang="0">
                      <a:pos x="1545" y="312"/>
                    </a:cxn>
                    <a:cxn ang="0">
                      <a:pos x="1516" y="354"/>
                    </a:cxn>
                    <a:cxn ang="0">
                      <a:pos x="1474" y="378"/>
                    </a:cxn>
                    <a:cxn ang="0">
                      <a:pos x="1423" y="382"/>
                    </a:cxn>
                    <a:cxn ang="0">
                      <a:pos x="1345" y="439"/>
                    </a:cxn>
                    <a:cxn ang="0">
                      <a:pos x="1381" y="402"/>
                    </a:cxn>
                    <a:cxn ang="0">
                      <a:pos x="1345" y="439"/>
                    </a:cxn>
                    <a:cxn ang="0">
                      <a:pos x="1300" y="455"/>
                    </a:cxn>
                    <a:cxn ang="0">
                      <a:pos x="1249" y="451"/>
                    </a:cxn>
                    <a:cxn ang="0">
                      <a:pos x="1162" y="493"/>
                    </a:cxn>
                    <a:cxn ang="0">
                      <a:pos x="1204" y="463"/>
                    </a:cxn>
                    <a:cxn ang="0">
                      <a:pos x="1162" y="493"/>
                    </a:cxn>
                    <a:cxn ang="0">
                      <a:pos x="1115" y="502"/>
                    </a:cxn>
                    <a:cxn ang="0">
                      <a:pos x="1066" y="489"/>
                    </a:cxn>
                    <a:cxn ang="0">
                      <a:pos x="973" y="516"/>
                    </a:cxn>
                    <a:cxn ang="0">
                      <a:pos x="1019" y="494"/>
                    </a:cxn>
                    <a:cxn ang="0">
                      <a:pos x="973" y="516"/>
                    </a:cxn>
                    <a:cxn ang="0">
                      <a:pos x="925" y="517"/>
                    </a:cxn>
                    <a:cxn ang="0">
                      <a:pos x="878" y="495"/>
                    </a:cxn>
                    <a:cxn ang="0">
                      <a:pos x="782" y="506"/>
                    </a:cxn>
                    <a:cxn ang="0">
                      <a:pos x="832" y="492"/>
                    </a:cxn>
                    <a:cxn ang="0">
                      <a:pos x="782" y="506"/>
                    </a:cxn>
                    <a:cxn ang="0">
                      <a:pos x="735" y="499"/>
                    </a:cxn>
                    <a:cxn ang="0">
                      <a:pos x="693" y="470"/>
                    </a:cxn>
                    <a:cxn ang="0">
                      <a:pos x="596" y="464"/>
                    </a:cxn>
                    <a:cxn ang="0">
                      <a:pos x="647" y="458"/>
                    </a:cxn>
                    <a:cxn ang="0">
                      <a:pos x="596" y="464"/>
                    </a:cxn>
                    <a:cxn ang="0">
                      <a:pos x="551" y="448"/>
                    </a:cxn>
                    <a:cxn ang="0">
                      <a:pos x="514" y="413"/>
                    </a:cxn>
                    <a:cxn ang="0">
                      <a:pos x="420" y="391"/>
                    </a:cxn>
                    <a:cxn ang="0">
                      <a:pos x="463" y="412"/>
                    </a:cxn>
                    <a:cxn ang="0">
                      <a:pos x="433" y="375"/>
                    </a:cxn>
                    <a:cxn ang="0">
                      <a:pos x="420" y="391"/>
                    </a:cxn>
                    <a:cxn ang="0">
                      <a:pos x="378" y="368"/>
                    </a:cxn>
                    <a:cxn ang="0">
                      <a:pos x="348" y="326"/>
                    </a:cxn>
                    <a:cxn ang="0">
                      <a:pos x="259" y="289"/>
                    </a:cxn>
                    <a:cxn ang="0">
                      <a:pos x="309" y="300"/>
                    </a:cxn>
                    <a:cxn ang="0">
                      <a:pos x="259" y="289"/>
                    </a:cxn>
                    <a:cxn ang="0">
                      <a:pos x="222" y="259"/>
                    </a:cxn>
                    <a:cxn ang="0">
                      <a:pos x="199" y="213"/>
                    </a:cxn>
                    <a:cxn ang="0">
                      <a:pos x="118" y="161"/>
                    </a:cxn>
                    <a:cxn ang="0">
                      <a:pos x="165" y="181"/>
                    </a:cxn>
                    <a:cxn ang="0">
                      <a:pos x="118" y="161"/>
                    </a:cxn>
                    <a:cxn ang="0">
                      <a:pos x="86" y="125"/>
                    </a:cxn>
                    <a:cxn ang="0">
                      <a:pos x="71" y="76"/>
                    </a:cxn>
                    <a:cxn ang="0">
                      <a:pos x="0" y="11"/>
                    </a:cxn>
                    <a:cxn ang="0">
                      <a:pos x="43" y="38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1771" h="517">
                      <a:moveTo>
                        <a:pt x="1739" y="176"/>
                      </a:moveTo>
                      <a:cubicBezTo>
                        <a:pt x="1750" y="165"/>
                        <a:pt x="1761" y="153"/>
                        <a:pt x="1771" y="141"/>
                      </a:cubicBezTo>
                      <a:cubicBezTo>
                        <a:pt x="1756" y="128"/>
                        <a:pt x="1756" y="128"/>
                        <a:pt x="1756" y="128"/>
                      </a:cubicBezTo>
                      <a:cubicBezTo>
                        <a:pt x="1746" y="140"/>
                        <a:pt x="1735" y="151"/>
                        <a:pt x="1725" y="162"/>
                      </a:cubicBezTo>
                      <a:lnTo>
                        <a:pt x="1739" y="176"/>
                      </a:lnTo>
                      <a:close/>
                      <a:moveTo>
                        <a:pt x="1670" y="242"/>
                      </a:moveTo>
                      <a:cubicBezTo>
                        <a:pt x="1682" y="231"/>
                        <a:pt x="1693" y="221"/>
                        <a:pt x="1705" y="210"/>
                      </a:cubicBezTo>
                      <a:cubicBezTo>
                        <a:pt x="1691" y="195"/>
                        <a:pt x="1691" y="195"/>
                        <a:pt x="1691" y="195"/>
                      </a:cubicBezTo>
                      <a:cubicBezTo>
                        <a:pt x="1680" y="206"/>
                        <a:pt x="1668" y="216"/>
                        <a:pt x="1657" y="227"/>
                      </a:cubicBezTo>
                      <a:lnTo>
                        <a:pt x="1670" y="242"/>
                      </a:lnTo>
                      <a:close/>
                      <a:moveTo>
                        <a:pt x="1595" y="301"/>
                      </a:moveTo>
                      <a:cubicBezTo>
                        <a:pt x="1608" y="292"/>
                        <a:pt x="1621" y="282"/>
                        <a:pt x="1633" y="272"/>
                      </a:cubicBezTo>
                      <a:cubicBezTo>
                        <a:pt x="1621" y="257"/>
                        <a:pt x="1621" y="257"/>
                        <a:pt x="1621" y="257"/>
                      </a:cubicBezTo>
                      <a:cubicBezTo>
                        <a:pt x="1608" y="266"/>
                        <a:pt x="1596" y="276"/>
                        <a:pt x="1583" y="285"/>
                      </a:cubicBezTo>
                      <a:lnTo>
                        <a:pt x="1595" y="301"/>
                      </a:lnTo>
                      <a:close/>
                      <a:moveTo>
                        <a:pt x="1516" y="354"/>
                      </a:moveTo>
                      <a:cubicBezTo>
                        <a:pt x="1529" y="346"/>
                        <a:pt x="1543" y="337"/>
                        <a:pt x="1556" y="329"/>
                      </a:cubicBezTo>
                      <a:cubicBezTo>
                        <a:pt x="1545" y="312"/>
                        <a:pt x="1545" y="312"/>
                        <a:pt x="1545" y="312"/>
                      </a:cubicBezTo>
                      <a:cubicBezTo>
                        <a:pt x="1532" y="321"/>
                        <a:pt x="1519" y="329"/>
                        <a:pt x="1505" y="337"/>
                      </a:cubicBezTo>
                      <a:lnTo>
                        <a:pt x="1516" y="354"/>
                      </a:lnTo>
                      <a:close/>
                      <a:moveTo>
                        <a:pt x="1432" y="400"/>
                      </a:moveTo>
                      <a:cubicBezTo>
                        <a:pt x="1446" y="393"/>
                        <a:pt x="1461" y="386"/>
                        <a:pt x="1474" y="378"/>
                      </a:cubicBezTo>
                      <a:cubicBezTo>
                        <a:pt x="1465" y="361"/>
                        <a:pt x="1465" y="361"/>
                        <a:pt x="1465" y="361"/>
                      </a:cubicBezTo>
                      <a:cubicBezTo>
                        <a:pt x="1451" y="368"/>
                        <a:pt x="1437" y="375"/>
                        <a:pt x="1423" y="382"/>
                      </a:cubicBezTo>
                      <a:lnTo>
                        <a:pt x="1432" y="400"/>
                      </a:lnTo>
                      <a:close/>
                      <a:moveTo>
                        <a:pt x="1345" y="439"/>
                      </a:moveTo>
                      <a:cubicBezTo>
                        <a:pt x="1360" y="433"/>
                        <a:pt x="1374" y="427"/>
                        <a:pt x="1389" y="420"/>
                      </a:cubicBezTo>
                      <a:cubicBezTo>
                        <a:pt x="1381" y="402"/>
                        <a:pt x="1381" y="402"/>
                        <a:pt x="1381" y="402"/>
                      </a:cubicBezTo>
                      <a:cubicBezTo>
                        <a:pt x="1367" y="409"/>
                        <a:pt x="1352" y="415"/>
                        <a:pt x="1338" y="420"/>
                      </a:cubicBezTo>
                      <a:lnTo>
                        <a:pt x="1345" y="439"/>
                      </a:lnTo>
                      <a:close/>
                      <a:moveTo>
                        <a:pt x="1255" y="470"/>
                      </a:moveTo>
                      <a:cubicBezTo>
                        <a:pt x="1270" y="465"/>
                        <a:pt x="1285" y="461"/>
                        <a:pt x="1300" y="455"/>
                      </a:cubicBezTo>
                      <a:cubicBezTo>
                        <a:pt x="1294" y="436"/>
                        <a:pt x="1294" y="436"/>
                        <a:pt x="1294" y="436"/>
                      </a:cubicBezTo>
                      <a:cubicBezTo>
                        <a:pt x="1279" y="442"/>
                        <a:pt x="1264" y="446"/>
                        <a:pt x="1249" y="451"/>
                      </a:cubicBezTo>
                      <a:lnTo>
                        <a:pt x="1255" y="470"/>
                      </a:lnTo>
                      <a:close/>
                      <a:moveTo>
                        <a:pt x="1162" y="493"/>
                      </a:moveTo>
                      <a:cubicBezTo>
                        <a:pt x="1178" y="490"/>
                        <a:pt x="1193" y="487"/>
                        <a:pt x="1209" y="483"/>
                      </a:cubicBezTo>
                      <a:cubicBezTo>
                        <a:pt x="1204" y="463"/>
                        <a:pt x="1204" y="463"/>
                        <a:pt x="1204" y="463"/>
                      </a:cubicBezTo>
                      <a:cubicBezTo>
                        <a:pt x="1189" y="467"/>
                        <a:pt x="1173" y="471"/>
                        <a:pt x="1158" y="474"/>
                      </a:cubicBezTo>
                      <a:lnTo>
                        <a:pt x="1162" y="493"/>
                      </a:lnTo>
                      <a:close/>
                      <a:moveTo>
                        <a:pt x="1068" y="509"/>
                      </a:moveTo>
                      <a:cubicBezTo>
                        <a:pt x="1084" y="507"/>
                        <a:pt x="1100" y="505"/>
                        <a:pt x="1115" y="502"/>
                      </a:cubicBezTo>
                      <a:cubicBezTo>
                        <a:pt x="1112" y="482"/>
                        <a:pt x="1112" y="482"/>
                        <a:pt x="1112" y="482"/>
                      </a:cubicBezTo>
                      <a:cubicBezTo>
                        <a:pt x="1097" y="485"/>
                        <a:pt x="1081" y="487"/>
                        <a:pt x="1066" y="489"/>
                      </a:cubicBezTo>
                      <a:lnTo>
                        <a:pt x="1068" y="509"/>
                      </a:lnTo>
                      <a:close/>
                      <a:moveTo>
                        <a:pt x="973" y="516"/>
                      </a:moveTo>
                      <a:cubicBezTo>
                        <a:pt x="989" y="516"/>
                        <a:pt x="1005" y="515"/>
                        <a:pt x="1020" y="513"/>
                      </a:cubicBezTo>
                      <a:cubicBezTo>
                        <a:pt x="1019" y="494"/>
                        <a:pt x="1019" y="494"/>
                        <a:pt x="1019" y="494"/>
                      </a:cubicBezTo>
                      <a:cubicBezTo>
                        <a:pt x="1003" y="495"/>
                        <a:pt x="988" y="496"/>
                        <a:pt x="972" y="496"/>
                      </a:cubicBezTo>
                      <a:lnTo>
                        <a:pt x="973" y="516"/>
                      </a:lnTo>
                      <a:close/>
                      <a:moveTo>
                        <a:pt x="877" y="515"/>
                      </a:moveTo>
                      <a:cubicBezTo>
                        <a:pt x="893" y="516"/>
                        <a:pt x="909" y="517"/>
                        <a:pt x="925" y="517"/>
                      </a:cubicBezTo>
                      <a:cubicBezTo>
                        <a:pt x="925" y="497"/>
                        <a:pt x="925" y="497"/>
                        <a:pt x="925" y="497"/>
                      </a:cubicBezTo>
                      <a:cubicBezTo>
                        <a:pt x="910" y="497"/>
                        <a:pt x="894" y="496"/>
                        <a:pt x="878" y="495"/>
                      </a:cubicBezTo>
                      <a:lnTo>
                        <a:pt x="877" y="515"/>
                      </a:lnTo>
                      <a:close/>
                      <a:moveTo>
                        <a:pt x="782" y="506"/>
                      </a:moveTo>
                      <a:cubicBezTo>
                        <a:pt x="798" y="508"/>
                        <a:pt x="814" y="510"/>
                        <a:pt x="830" y="512"/>
                      </a:cubicBezTo>
                      <a:cubicBezTo>
                        <a:pt x="832" y="492"/>
                        <a:pt x="832" y="492"/>
                        <a:pt x="832" y="492"/>
                      </a:cubicBezTo>
                      <a:cubicBezTo>
                        <a:pt x="816" y="490"/>
                        <a:pt x="801" y="489"/>
                        <a:pt x="785" y="486"/>
                      </a:cubicBezTo>
                      <a:lnTo>
                        <a:pt x="782" y="506"/>
                      </a:lnTo>
                      <a:close/>
                      <a:moveTo>
                        <a:pt x="688" y="489"/>
                      </a:moveTo>
                      <a:cubicBezTo>
                        <a:pt x="704" y="493"/>
                        <a:pt x="720" y="496"/>
                        <a:pt x="735" y="499"/>
                      </a:cubicBezTo>
                      <a:cubicBezTo>
                        <a:pt x="739" y="479"/>
                        <a:pt x="739" y="479"/>
                        <a:pt x="739" y="479"/>
                      </a:cubicBezTo>
                      <a:cubicBezTo>
                        <a:pt x="723" y="476"/>
                        <a:pt x="708" y="473"/>
                        <a:pt x="693" y="470"/>
                      </a:cubicBezTo>
                      <a:lnTo>
                        <a:pt x="688" y="489"/>
                      </a:lnTo>
                      <a:close/>
                      <a:moveTo>
                        <a:pt x="596" y="464"/>
                      </a:moveTo>
                      <a:cubicBezTo>
                        <a:pt x="611" y="469"/>
                        <a:pt x="627" y="473"/>
                        <a:pt x="642" y="478"/>
                      </a:cubicBezTo>
                      <a:cubicBezTo>
                        <a:pt x="647" y="458"/>
                        <a:pt x="647" y="458"/>
                        <a:pt x="647" y="458"/>
                      </a:cubicBezTo>
                      <a:cubicBezTo>
                        <a:pt x="632" y="454"/>
                        <a:pt x="617" y="450"/>
                        <a:pt x="602" y="445"/>
                      </a:cubicBezTo>
                      <a:lnTo>
                        <a:pt x="596" y="464"/>
                      </a:lnTo>
                      <a:close/>
                      <a:moveTo>
                        <a:pt x="507" y="431"/>
                      </a:moveTo>
                      <a:cubicBezTo>
                        <a:pt x="521" y="437"/>
                        <a:pt x="536" y="443"/>
                        <a:pt x="551" y="448"/>
                      </a:cubicBezTo>
                      <a:cubicBezTo>
                        <a:pt x="558" y="430"/>
                        <a:pt x="558" y="430"/>
                        <a:pt x="558" y="430"/>
                      </a:cubicBezTo>
                      <a:cubicBezTo>
                        <a:pt x="543" y="424"/>
                        <a:pt x="529" y="419"/>
                        <a:pt x="514" y="413"/>
                      </a:cubicBezTo>
                      <a:lnTo>
                        <a:pt x="507" y="431"/>
                      </a:lnTo>
                      <a:close/>
                      <a:moveTo>
                        <a:pt x="420" y="391"/>
                      </a:moveTo>
                      <a:cubicBezTo>
                        <a:pt x="421" y="391"/>
                        <a:pt x="423" y="392"/>
                        <a:pt x="424" y="393"/>
                      </a:cubicBezTo>
                      <a:cubicBezTo>
                        <a:pt x="437" y="399"/>
                        <a:pt x="450" y="406"/>
                        <a:pt x="463" y="412"/>
                      </a:cubicBezTo>
                      <a:cubicBezTo>
                        <a:pt x="471" y="394"/>
                        <a:pt x="471" y="394"/>
                        <a:pt x="471" y="394"/>
                      </a:cubicBezTo>
                      <a:cubicBezTo>
                        <a:pt x="459" y="388"/>
                        <a:pt x="446" y="381"/>
                        <a:pt x="433" y="375"/>
                      </a:cubicBezTo>
                      <a:cubicBezTo>
                        <a:pt x="432" y="374"/>
                        <a:pt x="431" y="373"/>
                        <a:pt x="429" y="373"/>
                      </a:cubicBezTo>
                      <a:lnTo>
                        <a:pt x="420" y="391"/>
                      </a:lnTo>
                      <a:close/>
                      <a:moveTo>
                        <a:pt x="337" y="343"/>
                      </a:moveTo>
                      <a:cubicBezTo>
                        <a:pt x="351" y="351"/>
                        <a:pt x="364" y="360"/>
                        <a:pt x="378" y="368"/>
                      </a:cubicBezTo>
                      <a:cubicBezTo>
                        <a:pt x="388" y="350"/>
                        <a:pt x="388" y="350"/>
                        <a:pt x="388" y="350"/>
                      </a:cubicBezTo>
                      <a:cubicBezTo>
                        <a:pt x="375" y="343"/>
                        <a:pt x="361" y="334"/>
                        <a:pt x="348" y="326"/>
                      </a:cubicBezTo>
                      <a:lnTo>
                        <a:pt x="337" y="343"/>
                      </a:lnTo>
                      <a:close/>
                      <a:moveTo>
                        <a:pt x="259" y="289"/>
                      </a:moveTo>
                      <a:cubicBezTo>
                        <a:pt x="272" y="298"/>
                        <a:pt x="285" y="308"/>
                        <a:pt x="298" y="317"/>
                      </a:cubicBezTo>
                      <a:cubicBezTo>
                        <a:pt x="309" y="300"/>
                        <a:pt x="309" y="300"/>
                        <a:pt x="309" y="300"/>
                      </a:cubicBezTo>
                      <a:cubicBezTo>
                        <a:pt x="296" y="291"/>
                        <a:pt x="284" y="282"/>
                        <a:pt x="271" y="273"/>
                      </a:cubicBezTo>
                      <a:lnTo>
                        <a:pt x="259" y="289"/>
                      </a:lnTo>
                      <a:close/>
                      <a:moveTo>
                        <a:pt x="186" y="228"/>
                      </a:moveTo>
                      <a:cubicBezTo>
                        <a:pt x="197" y="238"/>
                        <a:pt x="209" y="249"/>
                        <a:pt x="222" y="259"/>
                      </a:cubicBezTo>
                      <a:cubicBezTo>
                        <a:pt x="234" y="244"/>
                        <a:pt x="234" y="244"/>
                        <a:pt x="234" y="244"/>
                      </a:cubicBezTo>
                      <a:cubicBezTo>
                        <a:pt x="222" y="234"/>
                        <a:pt x="211" y="223"/>
                        <a:pt x="199" y="213"/>
                      </a:cubicBezTo>
                      <a:lnTo>
                        <a:pt x="186" y="228"/>
                      </a:lnTo>
                      <a:close/>
                      <a:moveTo>
                        <a:pt x="118" y="161"/>
                      </a:moveTo>
                      <a:cubicBezTo>
                        <a:pt x="128" y="172"/>
                        <a:pt x="140" y="184"/>
                        <a:pt x="151" y="195"/>
                      </a:cubicBezTo>
                      <a:cubicBezTo>
                        <a:pt x="165" y="181"/>
                        <a:pt x="165" y="181"/>
                        <a:pt x="165" y="181"/>
                      </a:cubicBezTo>
                      <a:cubicBezTo>
                        <a:pt x="154" y="170"/>
                        <a:pt x="143" y="159"/>
                        <a:pt x="132" y="147"/>
                      </a:cubicBezTo>
                      <a:lnTo>
                        <a:pt x="118" y="161"/>
                      </a:lnTo>
                      <a:close/>
                      <a:moveTo>
                        <a:pt x="56" y="88"/>
                      </a:moveTo>
                      <a:cubicBezTo>
                        <a:pt x="65" y="101"/>
                        <a:pt x="76" y="113"/>
                        <a:pt x="86" y="125"/>
                      </a:cubicBezTo>
                      <a:cubicBezTo>
                        <a:pt x="101" y="112"/>
                        <a:pt x="101" y="112"/>
                        <a:pt x="101" y="112"/>
                      </a:cubicBezTo>
                      <a:cubicBezTo>
                        <a:pt x="91" y="100"/>
                        <a:pt x="81" y="88"/>
                        <a:pt x="71" y="76"/>
                      </a:cubicBezTo>
                      <a:lnTo>
                        <a:pt x="56" y="88"/>
                      </a:lnTo>
                      <a:close/>
                      <a:moveTo>
                        <a:pt x="0" y="11"/>
                      </a:moveTo>
                      <a:cubicBezTo>
                        <a:pt x="9" y="24"/>
                        <a:pt x="18" y="37"/>
                        <a:pt x="27" y="50"/>
                      </a:cubicBezTo>
                      <a:cubicBezTo>
                        <a:pt x="43" y="38"/>
                        <a:pt x="43" y="38"/>
                        <a:pt x="43" y="38"/>
                      </a:cubicBezTo>
                      <a:cubicBezTo>
                        <a:pt x="34" y="26"/>
                        <a:pt x="25" y="13"/>
                        <a:pt x="17" y="0"/>
                      </a:cubicBezTo>
                      <a:lnTo>
                        <a:pt x="0" y="1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8960"/>
                  <a:endParaRPr lang="en-US" dirty="0">
                    <a:solidFill>
                      <a:srgbClr val="262626"/>
                    </a:solidFill>
                  </a:endParaRPr>
                </a:p>
              </p:txBody>
            </p:sp>
            <p:sp>
              <p:nvSpPr>
                <p:cNvPr id="30" name="Freeform 25"/>
                <p:cNvSpPr>
                  <a:spLocks noEditPoints="1"/>
                </p:cNvSpPr>
                <p:nvPr/>
              </p:nvSpPr>
              <p:spPr bwMode="auto">
                <a:xfrm>
                  <a:off x="5603876" y="4040188"/>
                  <a:ext cx="268288" cy="271463"/>
                </a:xfrm>
                <a:custGeom>
                  <a:avLst/>
                  <a:gdLst/>
                  <a:ahLst/>
                  <a:cxnLst>
                    <a:cxn ang="0">
                      <a:pos x="119" y="132"/>
                    </a:cxn>
                    <a:cxn ang="0">
                      <a:pos x="110" y="166"/>
                    </a:cxn>
                    <a:cxn ang="0">
                      <a:pos x="126" y="171"/>
                    </a:cxn>
                    <a:cxn ang="0">
                      <a:pos x="135" y="136"/>
                    </a:cxn>
                    <a:cxn ang="0">
                      <a:pos x="119" y="132"/>
                    </a:cxn>
                    <a:cxn ang="0">
                      <a:pos x="135" y="62"/>
                    </a:cxn>
                    <a:cxn ang="0">
                      <a:pos x="126" y="97"/>
                    </a:cxn>
                    <a:cxn ang="0">
                      <a:pos x="144" y="101"/>
                    </a:cxn>
                    <a:cxn ang="0">
                      <a:pos x="152" y="67"/>
                    </a:cxn>
                    <a:cxn ang="0">
                      <a:pos x="135" y="62"/>
                    </a:cxn>
                    <a:cxn ang="0">
                      <a:pos x="143" y="22"/>
                    </a:cxn>
                    <a:cxn ang="0">
                      <a:pos x="145" y="22"/>
                    </a:cxn>
                    <a:cxn ang="0">
                      <a:pos x="143" y="29"/>
                    </a:cxn>
                    <a:cxn ang="0">
                      <a:pos x="161" y="32"/>
                    </a:cxn>
                    <a:cxn ang="0">
                      <a:pos x="169" y="0"/>
                    </a:cxn>
                    <a:cxn ang="0">
                      <a:pos x="141" y="4"/>
                    </a:cxn>
                    <a:cxn ang="0">
                      <a:pos x="143" y="22"/>
                    </a:cxn>
                    <a:cxn ang="0">
                      <a:pos x="72" y="31"/>
                    </a:cxn>
                    <a:cxn ang="0">
                      <a:pos x="108" y="26"/>
                    </a:cxn>
                    <a:cxn ang="0">
                      <a:pos x="105" y="8"/>
                    </a:cxn>
                    <a:cxn ang="0">
                      <a:pos x="71" y="13"/>
                    </a:cxn>
                    <a:cxn ang="0">
                      <a:pos x="72" y="31"/>
                    </a:cxn>
                    <a:cxn ang="0">
                      <a:pos x="3" y="39"/>
                    </a:cxn>
                    <a:cxn ang="0">
                      <a:pos x="38" y="35"/>
                    </a:cxn>
                    <a:cxn ang="0">
                      <a:pos x="35" y="17"/>
                    </a:cxn>
                    <a:cxn ang="0">
                      <a:pos x="0" y="22"/>
                    </a:cxn>
                    <a:cxn ang="0">
                      <a:pos x="3" y="39"/>
                    </a:cxn>
                  </a:cxnLst>
                  <a:rect l="0" t="0" r="r" b="b"/>
                  <a:pathLst>
                    <a:path w="169" h="171">
                      <a:moveTo>
                        <a:pt x="119" y="132"/>
                      </a:moveTo>
                      <a:lnTo>
                        <a:pt x="110" y="166"/>
                      </a:lnTo>
                      <a:lnTo>
                        <a:pt x="126" y="171"/>
                      </a:lnTo>
                      <a:lnTo>
                        <a:pt x="135" y="136"/>
                      </a:lnTo>
                      <a:lnTo>
                        <a:pt x="119" y="132"/>
                      </a:lnTo>
                      <a:close/>
                      <a:moveTo>
                        <a:pt x="135" y="62"/>
                      </a:moveTo>
                      <a:lnTo>
                        <a:pt x="126" y="97"/>
                      </a:lnTo>
                      <a:lnTo>
                        <a:pt x="144" y="101"/>
                      </a:lnTo>
                      <a:lnTo>
                        <a:pt x="152" y="67"/>
                      </a:lnTo>
                      <a:lnTo>
                        <a:pt x="135" y="62"/>
                      </a:lnTo>
                      <a:close/>
                      <a:moveTo>
                        <a:pt x="143" y="22"/>
                      </a:moveTo>
                      <a:lnTo>
                        <a:pt x="145" y="22"/>
                      </a:lnTo>
                      <a:lnTo>
                        <a:pt x="143" y="29"/>
                      </a:lnTo>
                      <a:lnTo>
                        <a:pt x="161" y="32"/>
                      </a:lnTo>
                      <a:lnTo>
                        <a:pt x="169" y="0"/>
                      </a:lnTo>
                      <a:lnTo>
                        <a:pt x="141" y="4"/>
                      </a:lnTo>
                      <a:lnTo>
                        <a:pt x="143" y="22"/>
                      </a:lnTo>
                      <a:close/>
                      <a:moveTo>
                        <a:pt x="72" y="31"/>
                      </a:moveTo>
                      <a:lnTo>
                        <a:pt x="108" y="26"/>
                      </a:lnTo>
                      <a:lnTo>
                        <a:pt x="105" y="8"/>
                      </a:lnTo>
                      <a:lnTo>
                        <a:pt x="71" y="13"/>
                      </a:lnTo>
                      <a:lnTo>
                        <a:pt x="72" y="31"/>
                      </a:lnTo>
                      <a:close/>
                      <a:moveTo>
                        <a:pt x="3" y="39"/>
                      </a:moveTo>
                      <a:lnTo>
                        <a:pt x="38" y="35"/>
                      </a:lnTo>
                      <a:lnTo>
                        <a:pt x="35" y="17"/>
                      </a:lnTo>
                      <a:lnTo>
                        <a:pt x="0" y="22"/>
                      </a:lnTo>
                      <a:lnTo>
                        <a:pt x="3" y="3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1218960"/>
                  <a:endParaRPr lang="en-US" dirty="0">
                    <a:solidFill>
                      <a:srgbClr val="262626"/>
                    </a:solidFill>
                  </a:endParaRPr>
                </a:p>
              </p:txBody>
            </p:sp>
          </p:grpSp>
        </p:grpSp>
      </p:grpSp>
      <p:grpSp>
        <p:nvGrpSpPr>
          <p:cNvPr id="24" name="Group 2"/>
          <p:cNvGrpSpPr/>
          <p:nvPr/>
        </p:nvGrpSpPr>
        <p:grpSpPr>
          <a:xfrm>
            <a:off x="5281792" y="2903955"/>
            <a:ext cx="847725" cy="1431927"/>
            <a:chOff x="5195094" y="1757362"/>
            <a:chExt cx="847725" cy="1431926"/>
          </a:xfrm>
        </p:grpSpPr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6014244" y="3154363"/>
              <a:ext cx="28575" cy="34925"/>
            </a:xfrm>
            <a:custGeom>
              <a:avLst/>
              <a:gdLst/>
              <a:ahLst/>
              <a:cxnLst>
                <a:cxn ang="0">
                  <a:pos x="20" y="24"/>
                </a:cxn>
                <a:cxn ang="0">
                  <a:pos x="20" y="7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4"/>
                </a:cxn>
                <a:cxn ang="0">
                  <a:pos x="20" y="24"/>
                </a:cxn>
              </a:cxnLst>
              <a:rect l="0" t="0" r="r" b="b"/>
              <a:pathLst>
                <a:path w="20" h="24">
                  <a:moveTo>
                    <a:pt x="20" y="24"/>
                  </a:moveTo>
                  <a:cubicBezTo>
                    <a:pt x="20" y="19"/>
                    <a:pt x="20" y="13"/>
                    <a:pt x="20" y="7"/>
                  </a:cubicBezTo>
                  <a:cubicBezTo>
                    <a:pt x="20" y="5"/>
                    <a:pt x="20" y="2"/>
                    <a:pt x="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5"/>
                    <a:pt x="0" y="7"/>
                  </a:cubicBezTo>
                  <a:cubicBezTo>
                    <a:pt x="0" y="13"/>
                    <a:pt x="0" y="18"/>
                    <a:pt x="0" y="24"/>
                  </a:cubicBezTo>
                  <a:lnTo>
                    <a:pt x="20" y="2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5" name="Freeform 27"/>
            <p:cNvSpPr>
              <a:spLocks noEditPoints="1"/>
            </p:cNvSpPr>
            <p:nvPr/>
          </p:nvSpPr>
          <p:spPr bwMode="auto">
            <a:xfrm>
              <a:off x="5253039" y="1780278"/>
              <a:ext cx="788194" cy="1310585"/>
            </a:xfrm>
            <a:custGeom>
              <a:avLst/>
              <a:gdLst/>
              <a:ahLst/>
              <a:cxnLst>
                <a:cxn ang="0">
                  <a:pos x="50" y="29"/>
                </a:cxn>
                <a:cxn ang="0">
                  <a:pos x="12" y="0"/>
                </a:cxn>
                <a:cxn ang="0">
                  <a:pos x="0" y="16"/>
                </a:cxn>
                <a:cxn ang="0">
                  <a:pos x="37" y="45"/>
                </a:cxn>
                <a:cxn ang="0">
                  <a:pos x="50" y="29"/>
                </a:cxn>
                <a:cxn ang="0">
                  <a:pos x="121" y="91"/>
                </a:cxn>
                <a:cxn ang="0">
                  <a:pos x="86" y="59"/>
                </a:cxn>
                <a:cxn ang="0">
                  <a:pos x="73" y="74"/>
                </a:cxn>
                <a:cxn ang="0">
                  <a:pos x="107" y="106"/>
                </a:cxn>
                <a:cxn ang="0">
                  <a:pos x="121" y="91"/>
                </a:cxn>
                <a:cxn ang="0">
                  <a:pos x="187" y="159"/>
                </a:cxn>
                <a:cxn ang="0">
                  <a:pos x="155" y="124"/>
                </a:cxn>
                <a:cxn ang="0">
                  <a:pos x="140" y="138"/>
                </a:cxn>
                <a:cxn ang="0">
                  <a:pos x="172" y="172"/>
                </a:cxn>
                <a:cxn ang="0">
                  <a:pos x="187" y="159"/>
                </a:cxn>
                <a:cxn ang="0">
                  <a:pos x="246" y="233"/>
                </a:cxn>
                <a:cxn ang="0">
                  <a:pos x="217" y="195"/>
                </a:cxn>
                <a:cxn ang="0">
                  <a:pos x="202" y="208"/>
                </a:cxn>
                <a:cxn ang="0">
                  <a:pos x="230" y="245"/>
                </a:cxn>
                <a:cxn ang="0">
                  <a:pos x="246" y="233"/>
                </a:cxn>
                <a:cxn ang="0">
                  <a:pos x="300" y="311"/>
                </a:cxn>
                <a:cxn ang="0">
                  <a:pos x="274" y="271"/>
                </a:cxn>
                <a:cxn ang="0">
                  <a:pos x="257" y="282"/>
                </a:cxn>
                <a:cxn ang="0">
                  <a:pos x="283" y="321"/>
                </a:cxn>
                <a:cxn ang="0">
                  <a:pos x="300" y="311"/>
                </a:cxn>
                <a:cxn ang="0">
                  <a:pos x="346" y="393"/>
                </a:cxn>
                <a:cxn ang="0">
                  <a:pos x="324" y="352"/>
                </a:cxn>
                <a:cxn ang="0">
                  <a:pos x="306" y="361"/>
                </a:cxn>
                <a:cxn ang="0">
                  <a:pos x="328" y="402"/>
                </a:cxn>
                <a:cxn ang="0">
                  <a:pos x="346" y="393"/>
                </a:cxn>
                <a:cxn ang="0">
                  <a:pos x="385" y="480"/>
                </a:cxn>
                <a:cxn ang="0">
                  <a:pos x="367" y="436"/>
                </a:cxn>
                <a:cxn ang="0">
                  <a:pos x="348" y="444"/>
                </a:cxn>
                <a:cxn ang="0">
                  <a:pos x="367" y="487"/>
                </a:cxn>
                <a:cxn ang="0">
                  <a:pos x="385" y="480"/>
                </a:cxn>
                <a:cxn ang="0">
                  <a:pos x="417" y="569"/>
                </a:cxn>
                <a:cxn ang="0">
                  <a:pos x="402" y="524"/>
                </a:cxn>
                <a:cxn ang="0">
                  <a:pos x="384" y="531"/>
                </a:cxn>
                <a:cxn ang="0">
                  <a:pos x="398" y="575"/>
                </a:cxn>
                <a:cxn ang="0">
                  <a:pos x="417" y="569"/>
                </a:cxn>
                <a:cxn ang="0">
                  <a:pos x="442" y="660"/>
                </a:cxn>
                <a:cxn ang="0">
                  <a:pos x="431" y="614"/>
                </a:cxn>
                <a:cxn ang="0">
                  <a:pos x="411" y="619"/>
                </a:cxn>
                <a:cxn ang="0">
                  <a:pos x="422" y="665"/>
                </a:cxn>
                <a:cxn ang="0">
                  <a:pos x="442" y="660"/>
                </a:cxn>
                <a:cxn ang="0">
                  <a:pos x="458" y="753"/>
                </a:cxn>
                <a:cxn ang="0">
                  <a:pos x="451" y="707"/>
                </a:cxn>
                <a:cxn ang="0">
                  <a:pos x="431" y="710"/>
                </a:cxn>
                <a:cxn ang="0">
                  <a:pos x="438" y="756"/>
                </a:cxn>
                <a:cxn ang="0">
                  <a:pos x="458" y="753"/>
                </a:cxn>
                <a:cxn ang="0">
                  <a:pos x="467" y="848"/>
                </a:cxn>
                <a:cxn ang="0">
                  <a:pos x="464" y="801"/>
                </a:cxn>
                <a:cxn ang="0">
                  <a:pos x="444" y="802"/>
                </a:cxn>
                <a:cxn ang="0">
                  <a:pos x="447" y="849"/>
                </a:cxn>
                <a:cxn ang="0">
                  <a:pos x="467" y="848"/>
                </a:cxn>
              </a:cxnLst>
              <a:rect l="0" t="0" r="r" b="b"/>
              <a:pathLst>
                <a:path w="467" h="849">
                  <a:moveTo>
                    <a:pt x="50" y="29"/>
                  </a:moveTo>
                  <a:cubicBezTo>
                    <a:pt x="37" y="19"/>
                    <a:pt x="25" y="10"/>
                    <a:pt x="1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3" y="25"/>
                    <a:pt x="25" y="35"/>
                    <a:pt x="37" y="45"/>
                  </a:cubicBezTo>
                  <a:lnTo>
                    <a:pt x="50" y="29"/>
                  </a:lnTo>
                  <a:close/>
                  <a:moveTo>
                    <a:pt x="121" y="91"/>
                  </a:moveTo>
                  <a:cubicBezTo>
                    <a:pt x="110" y="80"/>
                    <a:pt x="98" y="70"/>
                    <a:pt x="86" y="59"/>
                  </a:cubicBezTo>
                  <a:cubicBezTo>
                    <a:pt x="73" y="74"/>
                    <a:pt x="73" y="74"/>
                    <a:pt x="73" y="74"/>
                  </a:cubicBezTo>
                  <a:cubicBezTo>
                    <a:pt x="84" y="85"/>
                    <a:pt x="96" y="95"/>
                    <a:pt x="107" y="106"/>
                  </a:cubicBezTo>
                  <a:lnTo>
                    <a:pt x="121" y="91"/>
                  </a:lnTo>
                  <a:close/>
                  <a:moveTo>
                    <a:pt x="187" y="159"/>
                  </a:moveTo>
                  <a:cubicBezTo>
                    <a:pt x="176" y="147"/>
                    <a:pt x="166" y="136"/>
                    <a:pt x="155" y="124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51" y="150"/>
                    <a:pt x="161" y="161"/>
                    <a:pt x="172" y="172"/>
                  </a:cubicBezTo>
                  <a:lnTo>
                    <a:pt x="187" y="159"/>
                  </a:lnTo>
                  <a:close/>
                  <a:moveTo>
                    <a:pt x="246" y="233"/>
                  </a:moveTo>
                  <a:cubicBezTo>
                    <a:pt x="237" y="220"/>
                    <a:pt x="227" y="208"/>
                    <a:pt x="217" y="195"/>
                  </a:cubicBezTo>
                  <a:cubicBezTo>
                    <a:pt x="202" y="208"/>
                    <a:pt x="202" y="208"/>
                    <a:pt x="202" y="208"/>
                  </a:cubicBezTo>
                  <a:cubicBezTo>
                    <a:pt x="212" y="220"/>
                    <a:pt x="221" y="232"/>
                    <a:pt x="230" y="245"/>
                  </a:cubicBezTo>
                  <a:lnTo>
                    <a:pt x="246" y="233"/>
                  </a:lnTo>
                  <a:close/>
                  <a:moveTo>
                    <a:pt x="300" y="311"/>
                  </a:moveTo>
                  <a:cubicBezTo>
                    <a:pt x="291" y="297"/>
                    <a:pt x="283" y="284"/>
                    <a:pt x="274" y="271"/>
                  </a:cubicBezTo>
                  <a:cubicBezTo>
                    <a:pt x="257" y="282"/>
                    <a:pt x="257" y="282"/>
                    <a:pt x="257" y="282"/>
                  </a:cubicBezTo>
                  <a:cubicBezTo>
                    <a:pt x="266" y="295"/>
                    <a:pt x="275" y="308"/>
                    <a:pt x="283" y="321"/>
                  </a:cubicBezTo>
                  <a:lnTo>
                    <a:pt x="300" y="311"/>
                  </a:lnTo>
                  <a:close/>
                  <a:moveTo>
                    <a:pt x="346" y="393"/>
                  </a:moveTo>
                  <a:cubicBezTo>
                    <a:pt x="339" y="379"/>
                    <a:pt x="332" y="365"/>
                    <a:pt x="324" y="352"/>
                  </a:cubicBezTo>
                  <a:cubicBezTo>
                    <a:pt x="306" y="361"/>
                    <a:pt x="306" y="361"/>
                    <a:pt x="306" y="361"/>
                  </a:cubicBezTo>
                  <a:cubicBezTo>
                    <a:pt x="314" y="375"/>
                    <a:pt x="321" y="389"/>
                    <a:pt x="328" y="402"/>
                  </a:cubicBezTo>
                  <a:lnTo>
                    <a:pt x="346" y="393"/>
                  </a:lnTo>
                  <a:close/>
                  <a:moveTo>
                    <a:pt x="385" y="480"/>
                  </a:moveTo>
                  <a:cubicBezTo>
                    <a:pt x="380" y="465"/>
                    <a:pt x="373" y="450"/>
                    <a:pt x="367" y="436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55" y="458"/>
                    <a:pt x="361" y="473"/>
                    <a:pt x="367" y="487"/>
                  </a:cubicBezTo>
                  <a:lnTo>
                    <a:pt x="385" y="480"/>
                  </a:lnTo>
                  <a:close/>
                  <a:moveTo>
                    <a:pt x="417" y="569"/>
                  </a:moveTo>
                  <a:cubicBezTo>
                    <a:pt x="413" y="554"/>
                    <a:pt x="408" y="539"/>
                    <a:pt x="402" y="524"/>
                  </a:cubicBezTo>
                  <a:cubicBezTo>
                    <a:pt x="384" y="531"/>
                    <a:pt x="384" y="531"/>
                    <a:pt x="384" y="531"/>
                  </a:cubicBezTo>
                  <a:cubicBezTo>
                    <a:pt x="389" y="545"/>
                    <a:pt x="394" y="560"/>
                    <a:pt x="398" y="575"/>
                  </a:cubicBezTo>
                  <a:lnTo>
                    <a:pt x="417" y="569"/>
                  </a:lnTo>
                  <a:close/>
                  <a:moveTo>
                    <a:pt x="442" y="660"/>
                  </a:moveTo>
                  <a:cubicBezTo>
                    <a:pt x="438" y="645"/>
                    <a:pt x="435" y="629"/>
                    <a:pt x="431" y="614"/>
                  </a:cubicBezTo>
                  <a:cubicBezTo>
                    <a:pt x="411" y="619"/>
                    <a:pt x="411" y="619"/>
                    <a:pt x="411" y="619"/>
                  </a:cubicBezTo>
                  <a:cubicBezTo>
                    <a:pt x="415" y="634"/>
                    <a:pt x="419" y="649"/>
                    <a:pt x="422" y="665"/>
                  </a:cubicBezTo>
                  <a:lnTo>
                    <a:pt x="442" y="660"/>
                  </a:lnTo>
                  <a:close/>
                  <a:moveTo>
                    <a:pt x="458" y="753"/>
                  </a:moveTo>
                  <a:cubicBezTo>
                    <a:pt x="456" y="738"/>
                    <a:pt x="454" y="722"/>
                    <a:pt x="451" y="707"/>
                  </a:cubicBezTo>
                  <a:cubicBezTo>
                    <a:pt x="431" y="710"/>
                    <a:pt x="431" y="710"/>
                    <a:pt x="431" y="710"/>
                  </a:cubicBezTo>
                  <a:cubicBezTo>
                    <a:pt x="434" y="725"/>
                    <a:pt x="436" y="741"/>
                    <a:pt x="438" y="756"/>
                  </a:cubicBezTo>
                  <a:lnTo>
                    <a:pt x="458" y="753"/>
                  </a:lnTo>
                  <a:close/>
                  <a:moveTo>
                    <a:pt x="467" y="848"/>
                  </a:moveTo>
                  <a:cubicBezTo>
                    <a:pt x="466" y="832"/>
                    <a:pt x="465" y="816"/>
                    <a:pt x="464" y="801"/>
                  </a:cubicBezTo>
                  <a:cubicBezTo>
                    <a:pt x="444" y="802"/>
                    <a:pt x="444" y="802"/>
                    <a:pt x="444" y="802"/>
                  </a:cubicBezTo>
                  <a:cubicBezTo>
                    <a:pt x="445" y="818"/>
                    <a:pt x="446" y="833"/>
                    <a:pt x="447" y="849"/>
                  </a:cubicBezTo>
                  <a:lnTo>
                    <a:pt x="467" y="84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5195094" y="1757362"/>
              <a:ext cx="276225" cy="260350"/>
            </a:xfrm>
            <a:custGeom>
              <a:avLst/>
              <a:gdLst/>
              <a:ahLst/>
              <a:cxnLst>
                <a:cxn ang="0">
                  <a:pos x="139" y="19"/>
                </a:cxn>
                <a:cxn ang="0">
                  <a:pos x="174" y="18"/>
                </a:cxn>
                <a:cxn ang="0">
                  <a:pos x="174" y="0"/>
                </a:cxn>
                <a:cxn ang="0">
                  <a:pos x="139" y="1"/>
                </a:cxn>
                <a:cxn ang="0">
                  <a:pos x="139" y="19"/>
                </a:cxn>
                <a:cxn ang="0">
                  <a:pos x="68" y="20"/>
                </a:cxn>
                <a:cxn ang="0">
                  <a:pos x="104" y="20"/>
                </a:cxn>
                <a:cxn ang="0">
                  <a:pos x="104" y="2"/>
                </a:cxn>
                <a:cxn ang="0">
                  <a:pos x="68" y="3"/>
                </a:cxn>
                <a:cxn ang="0">
                  <a:pos x="68" y="20"/>
                </a:cxn>
                <a:cxn ang="0">
                  <a:pos x="26" y="25"/>
                </a:cxn>
                <a:cxn ang="0">
                  <a:pos x="25" y="22"/>
                </a:cxn>
                <a:cxn ang="0">
                  <a:pos x="33" y="21"/>
                </a:cxn>
                <a:cxn ang="0">
                  <a:pos x="33" y="4"/>
                </a:cxn>
                <a:cxn ang="0">
                  <a:pos x="0" y="5"/>
                </a:cxn>
                <a:cxn ang="0">
                  <a:pos x="10" y="30"/>
                </a:cxn>
                <a:cxn ang="0">
                  <a:pos x="26" y="25"/>
                </a:cxn>
                <a:cxn ang="0">
                  <a:pos x="50" y="91"/>
                </a:cxn>
                <a:cxn ang="0">
                  <a:pos x="38" y="59"/>
                </a:cxn>
                <a:cxn ang="0">
                  <a:pos x="21" y="64"/>
                </a:cxn>
                <a:cxn ang="0">
                  <a:pos x="33" y="98"/>
                </a:cxn>
                <a:cxn ang="0">
                  <a:pos x="50" y="91"/>
                </a:cxn>
                <a:cxn ang="0">
                  <a:pos x="73" y="159"/>
                </a:cxn>
                <a:cxn ang="0">
                  <a:pos x="61" y="125"/>
                </a:cxn>
                <a:cxn ang="0">
                  <a:pos x="44" y="131"/>
                </a:cxn>
                <a:cxn ang="0">
                  <a:pos x="57" y="164"/>
                </a:cxn>
                <a:cxn ang="0">
                  <a:pos x="73" y="159"/>
                </a:cxn>
              </a:cxnLst>
              <a:rect l="0" t="0" r="r" b="b"/>
              <a:pathLst>
                <a:path w="174" h="164">
                  <a:moveTo>
                    <a:pt x="139" y="19"/>
                  </a:moveTo>
                  <a:lnTo>
                    <a:pt x="174" y="18"/>
                  </a:lnTo>
                  <a:lnTo>
                    <a:pt x="174" y="0"/>
                  </a:lnTo>
                  <a:lnTo>
                    <a:pt x="139" y="1"/>
                  </a:lnTo>
                  <a:lnTo>
                    <a:pt x="139" y="19"/>
                  </a:lnTo>
                  <a:close/>
                  <a:moveTo>
                    <a:pt x="68" y="20"/>
                  </a:moveTo>
                  <a:lnTo>
                    <a:pt x="104" y="20"/>
                  </a:lnTo>
                  <a:lnTo>
                    <a:pt x="104" y="2"/>
                  </a:lnTo>
                  <a:lnTo>
                    <a:pt x="68" y="3"/>
                  </a:lnTo>
                  <a:lnTo>
                    <a:pt x="68" y="20"/>
                  </a:lnTo>
                  <a:close/>
                  <a:moveTo>
                    <a:pt x="26" y="25"/>
                  </a:moveTo>
                  <a:lnTo>
                    <a:pt x="25" y="22"/>
                  </a:lnTo>
                  <a:lnTo>
                    <a:pt x="33" y="21"/>
                  </a:lnTo>
                  <a:lnTo>
                    <a:pt x="33" y="4"/>
                  </a:lnTo>
                  <a:lnTo>
                    <a:pt x="0" y="5"/>
                  </a:lnTo>
                  <a:lnTo>
                    <a:pt x="10" y="30"/>
                  </a:lnTo>
                  <a:lnTo>
                    <a:pt x="26" y="25"/>
                  </a:lnTo>
                  <a:close/>
                  <a:moveTo>
                    <a:pt x="50" y="91"/>
                  </a:moveTo>
                  <a:lnTo>
                    <a:pt x="38" y="59"/>
                  </a:lnTo>
                  <a:lnTo>
                    <a:pt x="21" y="64"/>
                  </a:lnTo>
                  <a:lnTo>
                    <a:pt x="33" y="98"/>
                  </a:lnTo>
                  <a:lnTo>
                    <a:pt x="50" y="91"/>
                  </a:lnTo>
                  <a:close/>
                  <a:moveTo>
                    <a:pt x="73" y="159"/>
                  </a:moveTo>
                  <a:lnTo>
                    <a:pt x="61" y="125"/>
                  </a:lnTo>
                  <a:lnTo>
                    <a:pt x="44" y="131"/>
                  </a:lnTo>
                  <a:lnTo>
                    <a:pt x="57" y="164"/>
                  </a:lnTo>
                  <a:lnTo>
                    <a:pt x="73" y="159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38" name="Freeform 31"/>
          <p:cNvSpPr>
            <a:spLocks/>
          </p:cNvSpPr>
          <p:nvPr/>
        </p:nvSpPr>
        <p:spPr bwMode="auto">
          <a:xfrm>
            <a:off x="4212767" y="2365776"/>
            <a:ext cx="891860" cy="891704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t" anchorCtr="0" compatLnSpc="1">
            <a:prstTxWarp prst="textNoShape">
              <a:avLst/>
            </a:prstTxWarp>
          </a:bodyPr>
          <a:lstStyle/>
          <a:p>
            <a:pPr defTabSz="121896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2" name="Freeform 31"/>
          <p:cNvSpPr>
            <a:spLocks/>
          </p:cNvSpPr>
          <p:nvPr/>
        </p:nvSpPr>
        <p:spPr bwMode="auto">
          <a:xfrm>
            <a:off x="5576411" y="4343867"/>
            <a:ext cx="891860" cy="891704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t" anchorCtr="0" compatLnSpc="1">
            <a:prstTxWarp prst="textNoShape">
              <a:avLst/>
            </a:prstTxWarp>
          </a:bodyPr>
          <a:lstStyle/>
          <a:p>
            <a:pPr defTabSz="121896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3" name="Freeform 31"/>
          <p:cNvSpPr>
            <a:spLocks/>
          </p:cNvSpPr>
          <p:nvPr/>
        </p:nvSpPr>
        <p:spPr bwMode="auto">
          <a:xfrm>
            <a:off x="2675731" y="4168607"/>
            <a:ext cx="891860" cy="891704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t" anchorCtr="0" compatLnSpc="1">
            <a:prstTxWarp prst="textNoShape">
              <a:avLst/>
            </a:prstTxWarp>
          </a:bodyPr>
          <a:lstStyle/>
          <a:p>
            <a:pPr defTabSz="121896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4" name="Freeform 29"/>
          <p:cNvSpPr>
            <a:spLocks noChangeArrowheads="1"/>
          </p:cNvSpPr>
          <p:nvPr/>
        </p:nvSpPr>
        <p:spPr bwMode="auto">
          <a:xfrm>
            <a:off x="4429731" y="2575335"/>
            <a:ext cx="457932" cy="472588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55" name="Freeform 67"/>
          <p:cNvSpPr>
            <a:spLocks noChangeArrowheads="1"/>
          </p:cNvSpPr>
          <p:nvPr/>
        </p:nvSpPr>
        <p:spPr bwMode="auto">
          <a:xfrm>
            <a:off x="2887244" y="4341811"/>
            <a:ext cx="468832" cy="545296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56" name="Freeform 116"/>
          <p:cNvSpPr>
            <a:spLocks noChangeArrowheads="1"/>
          </p:cNvSpPr>
          <p:nvPr/>
        </p:nvSpPr>
        <p:spPr bwMode="auto">
          <a:xfrm>
            <a:off x="5793375" y="4553427"/>
            <a:ext cx="457932" cy="472588"/>
          </a:xfrm>
          <a:custGeom>
            <a:avLst/>
            <a:gdLst>
              <a:gd name="T0" fmla="*/ 400 w 445"/>
              <a:gd name="T1" fmla="*/ 159 h 462"/>
              <a:gd name="T2" fmla="*/ 400 w 445"/>
              <a:gd name="T3" fmla="*/ 159 h 462"/>
              <a:gd name="T4" fmla="*/ 266 w 445"/>
              <a:gd name="T5" fmla="*/ 8 h 462"/>
              <a:gd name="T6" fmla="*/ 36 w 445"/>
              <a:gd name="T7" fmla="*/ 248 h 462"/>
              <a:gd name="T8" fmla="*/ 9 w 445"/>
              <a:gd name="T9" fmla="*/ 319 h 462"/>
              <a:gd name="T10" fmla="*/ 81 w 445"/>
              <a:gd name="T11" fmla="*/ 355 h 462"/>
              <a:gd name="T12" fmla="*/ 98 w 445"/>
              <a:gd name="T13" fmla="*/ 346 h 462"/>
              <a:gd name="T14" fmla="*/ 134 w 445"/>
              <a:gd name="T15" fmla="*/ 372 h 462"/>
              <a:gd name="T16" fmla="*/ 160 w 445"/>
              <a:gd name="T17" fmla="*/ 434 h 462"/>
              <a:gd name="T18" fmla="*/ 187 w 445"/>
              <a:gd name="T19" fmla="*/ 452 h 462"/>
              <a:gd name="T20" fmla="*/ 240 w 445"/>
              <a:gd name="T21" fmla="*/ 434 h 462"/>
              <a:gd name="T22" fmla="*/ 249 w 445"/>
              <a:gd name="T23" fmla="*/ 416 h 462"/>
              <a:gd name="T24" fmla="*/ 231 w 445"/>
              <a:gd name="T25" fmla="*/ 390 h 462"/>
              <a:gd name="T26" fmla="*/ 204 w 445"/>
              <a:gd name="T27" fmla="*/ 337 h 462"/>
              <a:gd name="T28" fmla="*/ 231 w 445"/>
              <a:gd name="T29" fmla="*/ 310 h 462"/>
              <a:gd name="T30" fmla="*/ 417 w 445"/>
              <a:gd name="T31" fmla="*/ 355 h 462"/>
              <a:gd name="T32" fmla="*/ 400 w 445"/>
              <a:gd name="T33" fmla="*/ 159 h 462"/>
              <a:gd name="T34" fmla="*/ 390 w 445"/>
              <a:gd name="T35" fmla="*/ 310 h 462"/>
              <a:gd name="T36" fmla="*/ 390 w 445"/>
              <a:gd name="T37" fmla="*/ 310 h 462"/>
              <a:gd name="T38" fmla="*/ 302 w 445"/>
              <a:gd name="T39" fmla="*/ 204 h 462"/>
              <a:gd name="T40" fmla="*/ 284 w 445"/>
              <a:gd name="T41" fmla="*/ 62 h 462"/>
              <a:gd name="T42" fmla="*/ 364 w 445"/>
              <a:gd name="T43" fmla="*/ 177 h 462"/>
              <a:gd name="T44" fmla="*/ 390 w 445"/>
              <a:gd name="T45" fmla="*/ 31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45" h="462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lIns="91408" tIns="45710" rIns="91408" bIns="45710" anchor="ctr"/>
          <a:lstStyle/>
          <a:p>
            <a:pPr defTabSz="1218960">
              <a:defRPr/>
            </a:pPr>
            <a:endParaRPr lang="en-US" dirty="0">
              <a:solidFill>
                <a:srgbClr val="262626"/>
              </a:solidFill>
              <a:latin typeface="Lato Light"/>
            </a:endParaRPr>
          </a:p>
        </p:txBody>
      </p:sp>
      <p:sp>
        <p:nvSpPr>
          <p:cNvPr id="57" name="Inhaltsplatzhalter 4"/>
          <p:cNvSpPr txBox="1">
            <a:spLocks/>
          </p:cNvSpPr>
          <p:nvPr/>
        </p:nvSpPr>
        <p:spPr>
          <a:xfrm>
            <a:off x="2018716" y="2486159"/>
            <a:ext cx="2039112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وَ مَا النَّصَرُ اِلّا مِن عِندِ الله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8" name="Inhaltsplatzhalter 4"/>
          <p:cNvSpPr txBox="1">
            <a:spLocks/>
          </p:cNvSpPr>
          <p:nvPr/>
        </p:nvSpPr>
        <p:spPr>
          <a:xfrm>
            <a:off x="455835" y="4288992"/>
            <a:ext cx="204047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اِن تَنصُرُوا اللهَ یَنصُرکُم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Inhaltsplatzhalter 4"/>
          <p:cNvSpPr txBox="1">
            <a:spLocks/>
          </p:cNvSpPr>
          <p:nvPr/>
        </p:nvSpPr>
        <p:spPr>
          <a:xfrm>
            <a:off x="6686169" y="4464250"/>
            <a:ext cx="2039112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وَ لَیَنصُرَنَّ‌ اللهُ مَن یَنصُرُه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054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/>
          <p:nvPr/>
        </p:nvGrpSpPr>
        <p:grpSpPr>
          <a:xfrm>
            <a:off x="493945" y="2486204"/>
            <a:ext cx="3322863" cy="3322869"/>
            <a:chOff x="658584" y="1901004"/>
            <a:chExt cx="4430482" cy="4430492"/>
          </a:xfrm>
        </p:grpSpPr>
        <p:sp>
          <p:nvSpPr>
            <p:cNvPr id="15" name="Oval 14"/>
            <p:cNvSpPr/>
            <p:nvPr/>
          </p:nvSpPr>
          <p:spPr>
            <a:xfrm rot="16200000" flipH="1">
              <a:off x="658579" y="1901009"/>
              <a:ext cx="4430492" cy="443048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 rot="16200000" flipH="1">
              <a:off x="1026879" y="2269307"/>
              <a:ext cx="3693892" cy="3693886"/>
            </a:xfrm>
            <a:prstGeom prst="ellipse">
              <a:avLst/>
            </a:prstGeom>
            <a:solidFill>
              <a:schemeClr val="bg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 rot="16200000" flipH="1">
              <a:off x="1345468" y="2587896"/>
              <a:ext cx="3056714" cy="30567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 rot="16200000" flipH="1">
              <a:off x="1650269" y="2892696"/>
              <a:ext cx="2447112" cy="2447108"/>
            </a:xfrm>
            <a:prstGeom prst="ellipse">
              <a:avLst/>
            </a:prstGeom>
            <a:solidFill>
              <a:schemeClr val="bg1"/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 rot="16200000" flipH="1">
              <a:off x="2056668" y="3299096"/>
              <a:ext cx="1634312" cy="163430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 cap="rnd">
              <a:noFill/>
              <a:round/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14264"/>
              <a:endParaRPr lang="en-US" sz="1300" dirty="0">
                <a:solidFill>
                  <a:srgbClr val="262626"/>
                </a:solidFill>
              </a:endParaRPr>
            </a:p>
          </p:txBody>
        </p:sp>
      </p:grpSp>
      <p:sp>
        <p:nvSpPr>
          <p:cNvPr id="2" name="Arc 1"/>
          <p:cNvSpPr/>
          <p:nvPr/>
        </p:nvSpPr>
        <p:spPr>
          <a:xfrm rot="16200000" flipH="1">
            <a:off x="1542509" y="3534773"/>
            <a:ext cx="1225735" cy="1225731"/>
          </a:xfrm>
          <a:prstGeom prst="arc">
            <a:avLst>
              <a:gd name="adj1" fmla="val 9138214"/>
              <a:gd name="adj2" fmla="val 0"/>
            </a:avLst>
          </a:prstGeom>
          <a:ln w="136525" cap="rnd">
            <a:round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7" name="Arc 6"/>
          <p:cNvSpPr/>
          <p:nvPr/>
        </p:nvSpPr>
        <p:spPr>
          <a:xfrm rot="16200000" flipH="1">
            <a:off x="1237709" y="3229973"/>
            <a:ext cx="1835335" cy="1835331"/>
          </a:xfrm>
          <a:prstGeom prst="arc">
            <a:avLst>
              <a:gd name="adj1" fmla="val 7228309"/>
              <a:gd name="adj2" fmla="val 0"/>
            </a:avLst>
          </a:prstGeom>
          <a:ln w="136525" cap="rnd">
            <a:solidFill>
              <a:schemeClr val="accent2"/>
            </a:solidFill>
            <a:round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rot="16200000" flipH="1">
            <a:off x="1009101" y="3001373"/>
            <a:ext cx="2292536" cy="2292531"/>
          </a:xfrm>
          <a:prstGeom prst="arc">
            <a:avLst>
              <a:gd name="adj1" fmla="val 5913718"/>
              <a:gd name="adj2" fmla="val 0"/>
            </a:avLst>
          </a:prstGeom>
          <a:ln w="136525" cap="rnd">
            <a:solidFill>
              <a:schemeClr val="accent3"/>
            </a:solidFill>
            <a:round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3" name="Arc 12"/>
          <p:cNvSpPr/>
          <p:nvPr/>
        </p:nvSpPr>
        <p:spPr>
          <a:xfrm rot="16200000" flipH="1">
            <a:off x="770161" y="2762439"/>
            <a:ext cx="2770419" cy="2770415"/>
          </a:xfrm>
          <a:prstGeom prst="arc">
            <a:avLst>
              <a:gd name="adj1" fmla="val 7785756"/>
              <a:gd name="adj2" fmla="val 0"/>
            </a:avLst>
          </a:prstGeom>
          <a:ln w="136525" cap="rnd">
            <a:solidFill>
              <a:schemeClr val="accent4"/>
            </a:solidFill>
            <a:round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 rot="16200000" flipH="1">
            <a:off x="493936" y="2486215"/>
            <a:ext cx="3322869" cy="3322863"/>
          </a:xfrm>
          <a:prstGeom prst="arc">
            <a:avLst>
              <a:gd name="adj1" fmla="val 9844197"/>
              <a:gd name="adj2" fmla="val 0"/>
            </a:avLst>
          </a:prstGeom>
          <a:ln w="136525" cap="rnd">
            <a:solidFill>
              <a:schemeClr val="accent5"/>
            </a:solidFill>
            <a:round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 smtClean="0">
                <a:solidFill>
                  <a:schemeClr val="accent5"/>
                </a:solidFill>
                <a:cs typeface="B Titr" pitchFamily="2" charset="-78"/>
              </a:rPr>
              <a:t>آمریکا</a:t>
            </a:r>
            <a:r>
              <a:rPr lang="fa-IR" dirty="0" smtClean="0">
                <a:cs typeface="B Titr" pitchFamily="2" charset="-78"/>
              </a:rPr>
              <a:t> </a:t>
            </a:r>
            <a:r>
              <a:rPr lang="fa-IR" dirty="0" smtClean="0">
                <a:solidFill>
                  <a:schemeClr val="accent6"/>
                </a:solidFill>
                <a:cs typeface="B Titr" pitchFamily="2" charset="-78"/>
              </a:rPr>
              <a:t>و</a:t>
            </a:r>
            <a:r>
              <a:rPr lang="fa-IR" dirty="0" smtClean="0">
                <a:cs typeface="B Titr" pitchFamily="2" charset="-78"/>
              </a:rPr>
              <a:t>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برجام</a:t>
            </a:r>
            <a:endParaRPr lang="en-US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31" name="Inhaltsplatzhalter 4"/>
          <p:cNvSpPr txBox="1">
            <a:spLocks/>
          </p:cNvSpPr>
          <p:nvPr/>
        </p:nvSpPr>
        <p:spPr>
          <a:xfrm>
            <a:off x="4648200" y="2369144"/>
            <a:ext cx="42672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شکست آمریکا به لحاظ اخلاقی، حقوقی و آبروی سیاسی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3" name="Inhaltsplatzhalter 4"/>
          <p:cNvSpPr txBox="1">
            <a:spLocks/>
          </p:cNvSpPr>
          <p:nvPr/>
        </p:nvSpPr>
        <p:spPr>
          <a:xfrm>
            <a:off x="4800600" y="3167073"/>
            <a:ext cx="4114800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6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لزوم پرهیز عناصر سیاسی، مدیریّتی، مطبوعاتی و فرهنگی از سرزنش و هتک حرمت یکدیگر در قضیه برجام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5" name="Inhaltsplatzhalter 4"/>
          <p:cNvSpPr txBox="1">
            <a:spLocks/>
          </p:cNvSpPr>
          <p:nvPr/>
        </p:nvSpPr>
        <p:spPr>
          <a:xfrm>
            <a:off x="5373197" y="3841908"/>
            <a:ext cx="3376175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لزوم اتّحاد و همدلی و هم‌زبانی در قضیه برجام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7" name="Inhaltsplatzhalter 4"/>
          <p:cNvSpPr txBox="1">
            <a:spLocks/>
          </p:cNvSpPr>
          <p:nvPr/>
        </p:nvSpPr>
        <p:spPr>
          <a:xfrm>
            <a:off x="5373197" y="4732171"/>
            <a:ext cx="3376175" cy="30777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لزوم توجه به تجربه های گذشته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9" name="Inhaltsplatzhalter 4"/>
          <p:cNvSpPr txBox="1">
            <a:spLocks/>
          </p:cNvSpPr>
          <p:nvPr/>
        </p:nvSpPr>
        <p:spPr>
          <a:xfrm>
            <a:off x="5373197" y="5468560"/>
            <a:ext cx="3376175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نحوه مواجهه با برجام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cxnSp>
        <p:nvCxnSpPr>
          <p:cNvPr id="41" name="Elbow Connector 40"/>
          <p:cNvCxnSpPr/>
          <p:nvPr/>
        </p:nvCxnSpPr>
        <p:spPr>
          <a:xfrm rot="10800000" flipV="1">
            <a:off x="2242459" y="2676909"/>
            <a:ext cx="2322724" cy="2083595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 flipV="1">
            <a:off x="2242460" y="3419595"/>
            <a:ext cx="2322725" cy="1645719"/>
          </a:xfrm>
          <a:prstGeom prst="bentConnector3">
            <a:avLst>
              <a:gd name="adj1" fmla="val 23755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10800000" flipV="1">
            <a:off x="2242457" y="4139857"/>
            <a:ext cx="2352539" cy="1139451"/>
          </a:xfrm>
          <a:prstGeom prst="bentConnector3">
            <a:avLst>
              <a:gd name="adj1" fmla="val 19287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10800000" flipV="1">
            <a:off x="2254573" y="4886193"/>
            <a:ext cx="2310611" cy="646663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rot="10800000" flipV="1">
            <a:off x="2254572" y="5648041"/>
            <a:ext cx="2298496" cy="159951"/>
          </a:xfrm>
          <a:prstGeom prst="bentConnector3">
            <a:avLst>
              <a:gd name="adj1" fmla="val 9657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12223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2" accel="20000" decel="8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0" grpId="0" animBg="1"/>
      <p:bldP spid="13" grpId="0" animBg="1"/>
      <p:bldP spid="16" grpId="0" animBg="1"/>
      <p:bldP spid="31" grpId="0"/>
      <p:bldP spid="33" grpId="0"/>
      <p:bldP spid="35" grpId="0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rtl="1"/>
            <a:r>
              <a:rPr lang="fa-IR" sz="2400" b="1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cs typeface="B Titr" pitchFamily="2" charset="-78"/>
              </a:rPr>
              <a:t>ناممکن بودن </a:t>
            </a:r>
            <a:r>
              <a:rPr lang="fa-IR" sz="2400" b="1" dirty="0" smtClean="0">
                <a:solidFill>
                  <a:srgbClr val="7030A0"/>
                </a:solidFill>
                <a:cs typeface="B Titr" pitchFamily="2" charset="-78"/>
              </a:rPr>
              <a:t>تعامل</a:t>
            </a:r>
            <a:r>
              <a:rPr lang="fa-IR" sz="2400" b="1" dirty="0" smtClean="0">
                <a:solidFill>
                  <a:schemeClr val="tx1"/>
                </a:solidFill>
                <a:cs typeface="B Titr" pitchFamily="2" charset="-78"/>
              </a:rPr>
              <a:t> با </a:t>
            </a:r>
            <a:r>
              <a:rPr lang="fa-IR" sz="2400" b="1" dirty="0" smtClean="0">
                <a:solidFill>
                  <a:srgbClr val="00B0F0"/>
                </a:solidFill>
                <a:cs typeface="B Titr" pitchFamily="2" charset="-78"/>
              </a:rPr>
              <a:t>آمریکا</a:t>
            </a:r>
            <a:endParaRPr lang="en-US" sz="2000" dirty="0" smtClean="0">
              <a:solidFill>
                <a:srgbClr val="00B0F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b="1" dirty="0" smtClean="0">
                <a:solidFill>
                  <a:schemeClr val="accent5"/>
                </a:solidFill>
                <a:cs typeface="B Titr" pitchFamily="2" charset="-78"/>
              </a:rPr>
              <a:t>لزوم توجه </a:t>
            </a:r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به </a:t>
            </a:r>
            <a:r>
              <a:rPr lang="fa-IR" sz="2800" b="1" dirty="0" smtClean="0">
                <a:solidFill>
                  <a:srgbClr val="00B050"/>
                </a:solidFill>
                <a:cs typeface="B Titr" pitchFamily="2" charset="-78"/>
              </a:rPr>
              <a:t>تجربه های گذشته</a:t>
            </a:r>
            <a:endParaRPr lang="fa-IR" sz="28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459323" y="2825751"/>
            <a:ext cx="2654300" cy="2654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9" rIns="121898" bIns="60949" rtlCol="0" anchor="ctr"/>
          <a:lstStyle/>
          <a:p>
            <a:pPr algn="ctr" defTabSz="121896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3338672" y="2705100"/>
            <a:ext cx="2895600" cy="2895600"/>
          </a:xfrm>
          <a:prstGeom prst="pie">
            <a:avLst>
              <a:gd name="adj1" fmla="val 7871380"/>
              <a:gd name="adj2" fmla="val 1898657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9" rIns="121898" bIns="60949" rtlCol="0" anchor="ctr"/>
          <a:lstStyle/>
          <a:p>
            <a:pPr algn="ctr" defTabSz="121896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>
            <a:off x="3033872" y="2400300"/>
            <a:ext cx="3505200" cy="3505200"/>
          </a:xfrm>
          <a:prstGeom prst="pie">
            <a:avLst>
              <a:gd name="adj1" fmla="val 11099129"/>
              <a:gd name="adj2" fmla="val 1459876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9" rIns="121898" bIns="60949" rtlCol="0" anchor="ctr"/>
          <a:lstStyle/>
          <a:p>
            <a:pPr algn="ctr" defTabSz="1218960"/>
            <a:endParaRPr lang="en-US" dirty="0">
              <a:solidFill>
                <a:srgbClr val="262626"/>
              </a:solidFill>
            </a:endParaRPr>
          </a:p>
        </p:txBody>
      </p:sp>
      <p:grpSp>
        <p:nvGrpSpPr>
          <p:cNvPr id="2" name="Group 41"/>
          <p:cNvGrpSpPr/>
          <p:nvPr/>
        </p:nvGrpSpPr>
        <p:grpSpPr>
          <a:xfrm>
            <a:off x="3872072" y="3238500"/>
            <a:ext cx="1828800" cy="1828800"/>
            <a:chOff x="3872072" y="2178050"/>
            <a:chExt cx="1828800" cy="1828800"/>
          </a:xfrm>
        </p:grpSpPr>
        <p:sp>
          <p:nvSpPr>
            <p:cNvPr id="26" name="Oval 25"/>
            <p:cNvSpPr/>
            <p:nvPr/>
          </p:nvSpPr>
          <p:spPr>
            <a:xfrm>
              <a:off x="3872072" y="2178050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6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4100672" y="2406650"/>
              <a:ext cx="1371600" cy="1371600"/>
            </a:xfrm>
            <a:prstGeom prst="ellipse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6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73"/>
          <p:cNvGrpSpPr/>
          <p:nvPr/>
        </p:nvGrpSpPr>
        <p:grpSpPr>
          <a:xfrm flipH="1" flipV="1">
            <a:off x="5671524" y="5207000"/>
            <a:ext cx="773257" cy="216600"/>
            <a:chOff x="2901397" y="1460250"/>
            <a:chExt cx="930338" cy="220268"/>
          </a:xfrm>
        </p:grpSpPr>
        <p:cxnSp>
          <p:nvCxnSpPr>
            <p:cNvPr id="31" name="Straight Connector 30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3"/>
          <p:cNvGrpSpPr/>
          <p:nvPr/>
        </p:nvGrpSpPr>
        <p:grpSpPr>
          <a:xfrm>
            <a:off x="2597002" y="2854960"/>
            <a:ext cx="773257" cy="216600"/>
            <a:chOff x="2901397" y="1460250"/>
            <a:chExt cx="930338" cy="220268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4"/>
          <p:cNvGrpSpPr/>
          <p:nvPr/>
        </p:nvGrpSpPr>
        <p:grpSpPr>
          <a:xfrm flipH="1">
            <a:off x="5671524" y="2755067"/>
            <a:ext cx="773257" cy="220268"/>
            <a:chOff x="2901397" y="1460250"/>
            <a:chExt cx="930338" cy="220268"/>
          </a:xfrm>
        </p:grpSpPr>
        <p:cxnSp>
          <p:nvCxnSpPr>
            <p:cNvPr id="37" name="Straight Connector 36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Inhaltsplatzhalter 4"/>
          <p:cNvSpPr txBox="1">
            <a:spLocks/>
          </p:cNvSpPr>
          <p:nvPr/>
        </p:nvSpPr>
        <p:spPr>
          <a:xfrm>
            <a:off x="6640729" y="2429596"/>
            <a:ext cx="2128747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نقض معاهده‌ بین‌المللی برجام با وجود پایبندی ایران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6640729" y="5094529"/>
            <a:ext cx="2128747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نقض روح و جسم برجام از ابتدا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374529" y="2537468"/>
            <a:ext cx="2128747" cy="2323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نقض عهد دولت آمریکا با دیگران</a:t>
            </a:r>
            <a:r>
              <a:rPr lang="en-US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:</a:t>
            </a:r>
          </a:p>
          <a:p>
            <a:pPr marL="0" indent="0"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>رفتار عهدشکنانه با محمدرضا پهلوی</a:t>
            </a:r>
          </a:p>
          <a:p>
            <a:pPr marL="0" indent="0"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>رفتار عهدشکنانه با حسنی مبارک</a:t>
            </a:r>
          </a:p>
          <a:p>
            <a:pPr marL="0" indent="0" algn="r" rtl="1">
              <a:buNone/>
            </a:pPr>
            <a:r>
              <a:rPr lang="en-US" sz="2000" dirty="0" smtClean="0">
                <a:solidFill>
                  <a:srgbClr val="262626">
                    <a:lumMod val="75000"/>
                    <a:lumOff val="25000"/>
                  </a:srgbClr>
                </a:solidFill>
                <a:latin typeface="Roboto"/>
                <a:cs typeface="B Titr" pitchFamily="2" charset="-78"/>
              </a:rPr>
              <a:t>. 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552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7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3671796" y="4131957"/>
            <a:ext cx="1111793" cy="1115787"/>
          </a:xfrm>
          <a:custGeom>
            <a:avLst/>
            <a:gdLst>
              <a:gd name="T0" fmla="*/ 218 w 218"/>
              <a:gd name="T1" fmla="*/ 0 h 218"/>
              <a:gd name="T2" fmla="*/ 135 w 218"/>
              <a:gd name="T3" fmla="*/ 0 h 218"/>
              <a:gd name="T4" fmla="*/ 0 w 218"/>
              <a:gd name="T5" fmla="*/ 136 h 218"/>
              <a:gd name="T6" fmla="*/ 0 w 218"/>
              <a:gd name="T7" fmla="*/ 218 h 218"/>
              <a:gd name="T8" fmla="*/ 218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218" y="0"/>
                </a:moveTo>
                <a:cubicBezTo>
                  <a:pt x="135" y="0"/>
                  <a:pt x="135" y="0"/>
                  <a:pt x="135" y="0"/>
                </a:cubicBezTo>
                <a:cubicBezTo>
                  <a:pt x="135" y="75"/>
                  <a:pt x="74" y="136"/>
                  <a:pt x="0" y="136"/>
                </a:cubicBezTo>
                <a:cubicBezTo>
                  <a:pt x="0" y="218"/>
                  <a:pt x="0" y="218"/>
                  <a:pt x="0" y="218"/>
                </a:cubicBezTo>
                <a:cubicBezTo>
                  <a:pt x="120" y="218"/>
                  <a:pt x="218" y="120"/>
                  <a:pt x="2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360428" y="3017171"/>
            <a:ext cx="1111793" cy="1114788"/>
          </a:xfrm>
          <a:custGeom>
            <a:avLst/>
            <a:gdLst>
              <a:gd name="T0" fmla="*/ 218 w 218"/>
              <a:gd name="T1" fmla="*/ 0 h 218"/>
              <a:gd name="T2" fmla="*/ 0 w 218"/>
              <a:gd name="T3" fmla="*/ 218 h 218"/>
              <a:gd name="T4" fmla="*/ 83 w 218"/>
              <a:gd name="T5" fmla="*/ 218 h 218"/>
              <a:gd name="T6" fmla="*/ 218 w 218"/>
              <a:gd name="T7" fmla="*/ 83 h 218"/>
              <a:gd name="T8" fmla="*/ 218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218" y="0"/>
                </a:moveTo>
                <a:cubicBezTo>
                  <a:pt x="98" y="0"/>
                  <a:pt x="0" y="98"/>
                  <a:pt x="0" y="218"/>
                </a:cubicBezTo>
                <a:cubicBezTo>
                  <a:pt x="83" y="218"/>
                  <a:pt x="83" y="218"/>
                  <a:pt x="83" y="218"/>
                </a:cubicBezTo>
                <a:cubicBezTo>
                  <a:pt x="83" y="143"/>
                  <a:pt x="144" y="83"/>
                  <a:pt x="218" y="83"/>
                </a:cubicBezTo>
                <a:lnTo>
                  <a:pt x="21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60428" y="4131957"/>
            <a:ext cx="1111793" cy="1115787"/>
          </a:xfrm>
          <a:custGeom>
            <a:avLst/>
            <a:gdLst>
              <a:gd name="T0" fmla="*/ 0 w 218"/>
              <a:gd name="T1" fmla="*/ 0 h 218"/>
              <a:gd name="T2" fmla="*/ 83 w 218"/>
              <a:gd name="T3" fmla="*/ 0 h 218"/>
              <a:gd name="T4" fmla="*/ 218 w 218"/>
              <a:gd name="T5" fmla="*/ 136 h 218"/>
              <a:gd name="T6" fmla="*/ 218 w 218"/>
              <a:gd name="T7" fmla="*/ 218 h 218"/>
              <a:gd name="T8" fmla="*/ 0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0" y="0"/>
                </a:moveTo>
                <a:cubicBezTo>
                  <a:pt x="83" y="0"/>
                  <a:pt x="83" y="0"/>
                  <a:pt x="83" y="0"/>
                </a:cubicBezTo>
                <a:cubicBezTo>
                  <a:pt x="83" y="75"/>
                  <a:pt x="144" y="136"/>
                  <a:pt x="218" y="136"/>
                </a:cubicBezTo>
                <a:cubicBezTo>
                  <a:pt x="218" y="218"/>
                  <a:pt x="218" y="218"/>
                  <a:pt x="218" y="218"/>
                </a:cubicBezTo>
                <a:cubicBezTo>
                  <a:pt x="98" y="218"/>
                  <a:pt x="0" y="120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472222" y="3017171"/>
            <a:ext cx="1111793" cy="1114788"/>
          </a:xfrm>
          <a:custGeom>
            <a:avLst/>
            <a:gdLst>
              <a:gd name="T0" fmla="*/ 0 w 218"/>
              <a:gd name="T1" fmla="*/ 0 h 218"/>
              <a:gd name="T2" fmla="*/ 218 w 218"/>
              <a:gd name="T3" fmla="*/ 218 h 218"/>
              <a:gd name="T4" fmla="*/ 136 w 218"/>
              <a:gd name="T5" fmla="*/ 218 h 218"/>
              <a:gd name="T6" fmla="*/ 0 w 218"/>
              <a:gd name="T7" fmla="*/ 83 h 218"/>
              <a:gd name="T8" fmla="*/ 0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0" y="0"/>
                </a:moveTo>
                <a:cubicBezTo>
                  <a:pt x="121" y="0"/>
                  <a:pt x="218" y="98"/>
                  <a:pt x="218" y="218"/>
                </a:cubicBezTo>
                <a:cubicBezTo>
                  <a:pt x="136" y="218"/>
                  <a:pt x="136" y="218"/>
                  <a:pt x="136" y="218"/>
                </a:cubicBezTo>
                <a:cubicBezTo>
                  <a:pt x="136" y="143"/>
                  <a:pt x="75" y="83"/>
                  <a:pt x="0" y="8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472222" y="4131957"/>
            <a:ext cx="1111793" cy="1115787"/>
          </a:xfrm>
          <a:custGeom>
            <a:avLst/>
            <a:gdLst>
              <a:gd name="T0" fmla="*/ 218 w 218"/>
              <a:gd name="T1" fmla="*/ 0 h 218"/>
              <a:gd name="T2" fmla="*/ 136 w 218"/>
              <a:gd name="T3" fmla="*/ 0 h 218"/>
              <a:gd name="T4" fmla="*/ 0 w 218"/>
              <a:gd name="T5" fmla="*/ 136 h 218"/>
              <a:gd name="T6" fmla="*/ 0 w 218"/>
              <a:gd name="T7" fmla="*/ 218 h 218"/>
              <a:gd name="T8" fmla="*/ 218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218" y="0"/>
                </a:moveTo>
                <a:cubicBezTo>
                  <a:pt x="136" y="0"/>
                  <a:pt x="136" y="0"/>
                  <a:pt x="136" y="0"/>
                </a:cubicBezTo>
                <a:cubicBezTo>
                  <a:pt x="136" y="75"/>
                  <a:pt x="75" y="136"/>
                  <a:pt x="0" y="136"/>
                </a:cubicBezTo>
                <a:cubicBezTo>
                  <a:pt x="0" y="218"/>
                  <a:pt x="0" y="218"/>
                  <a:pt x="0" y="218"/>
                </a:cubicBezTo>
                <a:cubicBezTo>
                  <a:pt x="121" y="218"/>
                  <a:pt x="218" y="120"/>
                  <a:pt x="2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2560002" y="4131957"/>
            <a:ext cx="1111793" cy="1115787"/>
          </a:xfrm>
          <a:custGeom>
            <a:avLst/>
            <a:gdLst>
              <a:gd name="T0" fmla="*/ 0 w 218"/>
              <a:gd name="T1" fmla="*/ 0 h 218"/>
              <a:gd name="T2" fmla="*/ 82 w 218"/>
              <a:gd name="T3" fmla="*/ 0 h 218"/>
              <a:gd name="T4" fmla="*/ 218 w 218"/>
              <a:gd name="T5" fmla="*/ 136 h 218"/>
              <a:gd name="T6" fmla="*/ 218 w 218"/>
              <a:gd name="T7" fmla="*/ 218 h 218"/>
              <a:gd name="T8" fmla="*/ 0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0" y="0"/>
                </a:moveTo>
                <a:cubicBezTo>
                  <a:pt x="82" y="0"/>
                  <a:pt x="82" y="0"/>
                  <a:pt x="82" y="0"/>
                </a:cubicBezTo>
                <a:cubicBezTo>
                  <a:pt x="82" y="75"/>
                  <a:pt x="143" y="136"/>
                  <a:pt x="218" y="136"/>
                </a:cubicBezTo>
                <a:cubicBezTo>
                  <a:pt x="218" y="218"/>
                  <a:pt x="218" y="218"/>
                  <a:pt x="218" y="218"/>
                </a:cubicBezTo>
                <a:cubicBezTo>
                  <a:pt x="97" y="218"/>
                  <a:pt x="0" y="120"/>
                  <a:pt x="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71796" y="3017171"/>
            <a:ext cx="1111793" cy="1114788"/>
          </a:xfrm>
          <a:custGeom>
            <a:avLst/>
            <a:gdLst>
              <a:gd name="T0" fmla="*/ 0 w 218"/>
              <a:gd name="T1" fmla="*/ 0 h 218"/>
              <a:gd name="T2" fmla="*/ 218 w 218"/>
              <a:gd name="T3" fmla="*/ 218 h 218"/>
              <a:gd name="T4" fmla="*/ 135 w 218"/>
              <a:gd name="T5" fmla="*/ 218 h 218"/>
              <a:gd name="T6" fmla="*/ 0 w 218"/>
              <a:gd name="T7" fmla="*/ 83 h 218"/>
              <a:gd name="T8" fmla="*/ 0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0" y="0"/>
                </a:moveTo>
                <a:cubicBezTo>
                  <a:pt x="120" y="0"/>
                  <a:pt x="218" y="98"/>
                  <a:pt x="218" y="218"/>
                </a:cubicBezTo>
                <a:cubicBezTo>
                  <a:pt x="135" y="218"/>
                  <a:pt x="135" y="218"/>
                  <a:pt x="135" y="218"/>
                </a:cubicBezTo>
                <a:cubicBezTo>
                  <a:pt x="135" y="143"/>
                  <a:pt x="74" y="83"/>
                  <a:pt x="0" y="8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2560002" y="3017171"/>
            <a:ext cx="1111793" cy="1114788"/>
          </a:xfrm>
          <a:custGeom>
            <a:avLst/>
            <a:gdLst>
              <a:gd name="T0" fmla="*/ 218 w 218"/>
              <a:gd name="T1" fmla="*/ 0 h 218"/>
              <a:gd name="T2" fmla="*/ 0 w 218"/>
              <a:gd name="T3" fmla="*/ 218 h 218"/>
              <a:gd name="T4" fmla="*/ 82 w 218"/>
              <a:gd name="T5" fmla="*/ 218 h 218"/>
              <a:gd name="T6" fmla="*/ 218 w 218"/>
              <a:gd name="T7" fmla="*/ 83 h 218"/>
              <a:gd name="T8" fmla="*/ 218 w 218"/>
              <a:gd name="T9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218">
                <a:moveTo>
                  <a:pt x="218" y="0"/>
                </a:moveTo>
                <a:cubicBezTo>
                  <a:pt x="97" y="0"/>
                  <a:pt x="0" y="98"/>
                  <a:pt x="0" y="218"/>
                </a:cubicBezTo>
                <a:cubicBezTo>
                  <a:pt x="82" y="218"/>
                  <a:pt x="82" y="218"/>
                  <a:pt x="82" y="218"/>
                </a:cubicBezTo>
                <a:cubicBezTo>
                  <a:pt x="82" y="143"/>
                  <a:pt x="143" y="83"/>
                  <a:pt x="218" y="83"/>
                </a:cubicBezTo>
                <a:lnTo>
                  <a:pt x="21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72" tIns="34290" rIns="68572" bIns="34290" numCol="1" anchor="t" anchorCtr="0" compatLnSpc="1">
            <a:prstTxWarp prst="textNoShape">
              <a:avLst/>
            </a:prstTxWarp>
          </a:bodyPr>
          <a:lstStyle/>
          <a:p>
            <a:pPr defTabSz="914264"/>
            <a:endParaRPr lang="en-US" sz="1300" dirty="0">
              <a:solidFill>
                <a:srgbClr val="2626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sz="3200" b="1" dirty="0" smtClean="0">
                <a:solidFill>
                  <a:schemeClr val="accent6"/>
                </a:solidFill>
                <a:cs typeface="B Titr" pitchFamily="2" charset="-78"/>
              </a:rPr>
              <a:t>عمیق بودن </a:t>
            </a:r>
            <a:r>
              <a:rPr lang="fa-IR" sz="3200" b="1" dirty="0" smtClean="0">
                <a:solidFill>
                  <a:schemeClr val="accent1"/>
                </a:solidFill>
                <a:cs typeface="B Titr" pitchFamily="2" charset="-78"/>
              </a:rPr>
              <a:t>دشمنی آمریکا </a:t>
            </a:r>
            <a:r>
              <a:rPr lang="fa-IR" sz="3200" b="1" dirty="0" smtClean="0">
                <a:solidFill>
                  <a:schemeClr val="tx1"/>
                </a:solidFill>
                <a:cs typeface="B Titr" pitchFamily="2" charset="-78"/>
              </a:rPr>
              <a:t>با </a:t>
            </a:r>
            <a:r>
              <a:rPr lang="fa-IR" sz="3200" b="1" dirty="0" smtClean="0">
                <a:solidFill>
                  <a:srgbClr val="00B050"/>
                </a:solidFill>
                <a:cs typeface="B Titr" pitchFamily="2" charset="-78"/>
              </a:rPr>
              <a:t>ایران</a:t>
            </a:r>
            <a:r>
              <a:rPr lang="fa-IR" sz="3200" b="1" dirty="0" smtClean="0">
                <a:solidFill>
                  <a:schemeClr val="tx1"/>
                </a:solidFill>
                <a:cs typeface="B Titr" pitchFamily="2" charset="-78"/>
              </a:rPr>
              <a:t> و </a:t>
            </a:r>
            <a:r>
              <a:rPr lang="fa-I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Titr" pitchFamily="2" charset="-78"/>
              </a:rPr>
              <a:t>جمهوری اسلامی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  <a:cs typeface="B Titr" pitchFamily="2" charset="-78"/>
            </a:endParaRPr>
          </a:p>
        </p:txBody>
      </p:sp>
      <p:sp>
        <p:nvSpPr>
          <p:cNvPr id="22" name="Inhaltsplatzhalter 4"/>
          <p:cNvSpPr txBox="1">
            <a:spLocks/>
          </p:cNvSpPr>
          <p:nvPr/>
        </p:nvSpPr>
        <p:spPr>
          <a:xfrm>
            <a:off x="3733800" y="2057400"/>
            <a:ext cx="2410649" cy="87716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اصل دشمنی آمریکا با نظام جمهوری اسلامی و مردم ایران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cxnSp>
        <p:nvCxnSpPr>
          <p:cNvPr id="5" name="Elbow Connector 4"/>
          <p:cNvCxnSpPr/>
          <p:nvPr/>
        </p:nvCxnSpPr>
        <p:spPr>
          <a:xfrm rot="10800000">
            <a:off x="2284571" y="2920561"/>
            <a:ext cx="524287" cy="434963"/>
          </a:xfrm>
          <a:prstGeom prst="bentConnector3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 rot="10800000" flipH="1">
            <a:off x="6291526" y="2920561"/>
            <a:ext cx="524287" cy="434963"/>
          </a:xfrm>
          <a:prstGeom prst="bentConnector3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0800000">
            <a:off x="6291526" y="4921449"/>
            <a:ext cx="524287" cy="434963"/>
          </a:xfrm>
          <a:prstGeom prst="bentConnector3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0800000" flipV="1">
            <a:off x="2284571" y="4921453"/>
            <a:ext cx="524287" cy="434963"/>
          </a:xfrm>
          <a:prstGeom prst="bentConnector3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nhaltsplatzhalter 4"/>
          <p:cNvSpPr txBox="1">
            <a:spLocks/>
          </p:cNvSpPr>
          <p:nvPr/>
        </p:nvSpPr>
        <p:spPr>
          <a:xfrm>
            <a:off x="304809" y="2637798"/>
            <a:ext cx="1911703" cy="61555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بهانه بودن قضیه هسته ای و موشک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1" name="Inhaltsplatzhalter 4"/>
          <p:cNvSpPr txBox="1">
            <a:spLocks/>
          </p:cNvSpPr>
          <p:nvPr/>
        </p:nvSpPr>
        <p:spPr>
          <a:xfrm>
            <a:off x="6923010" y="2628273"/>
            <a:ext cx="1701761" cy="61555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نظام سربلند در منطقه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6" name="Inhaltsplatzhalter 4"/>
          <p:cNvSpPr txBox="1">
            <a:spLocks/>
          </p:cNvSpPr>
          <p:nvPr/>
        </p:nvSpPr>
        <p:spPr>
          <a:xfrm>
            <a:off x="6923010" y="5045076"/>
            <a:ext cx="1701761" cy="61555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نظام بی ملاحظه در برابر آمریکا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28" name="Inhaltsplatzhalter 4"/>
          <p:cNvSpPr txBox="1">
            <a:spLocks/>
          </p:cNvSpPr>
          <p:nvPr/>
        </p:nvSpPr>
        <p:spPr>
          <a:xfrm>
            <a:off x="514750" y="5054601"/>
            <a:ext cx="1701761" cy="58477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94A4B5"/>
                </a:solidFill>
                <a:latin typeface="Roboto"/>
                <a:cs typeface="B Titr" pitchFamily="2" charset="-78"/>
              </a:rPr>
              <a:t>نظام برافرازنده پرچم اسلام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671787" y="2431603"/>
            <a:ext cx="0" cy="55699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481739" y="5280213"/>
            <a:ext cx="0" cy="52323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nhaltsplatzhalter 4"/>
          <p:cNvSpPr txBox="1">
            <a:spLocks/>
          </p:cNvSpPr>
          <p:nvPr/>
        </p:nvSpPr>
        <p:spPr>
          <a:xfrm>
            <a:off x="2981144" y="5375269"/>
            <a:ext cx="2410649" cy="58477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نظام گسترش دهنده روحیه‌ مقاومت در منطقه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59" name="Inhaltsplatzhalter 4"/>
          <p:cNvSpPr txBox="1">
            <a:spLocks/>
          </p:cNvSpPr>
          <p:nvPr/>
        </p:nvSpPr>
        <p:spPr>
          <a:xfrm>
            <a:off x="6923010" y="3836672"/>
            <a:ext cx="1701761" cy="58477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Aft>
                <a:spcPts val="900"/>
              </a:spcAft>
              <a:buNone/>
            </a:pPr>
            <a:r>
              <a:rPr lang="fa-IR" sz="19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نظام مخالف با ظلم های آمریکا</a:t>
            </a:r>
            <a:endParaRPr lang="en-US" sz="1100" dirty="0">
              <a:solidFill>
                <a:srgbClr val="FFFFFF">
                  <a:lumMod val="50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769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5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0" grpId="0"/>
      <p:bldP spid="21" grpId="0"/>
      <p:bldP spid="26" grpId="0"/>
      <p:bldP spid="28" grpId="0"/>
      <p:bldP spid="36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sz="2000" dirty="0" smtClean="0">
                <a:solidFill>
                  <a:schemeClr val="accent6"/>
                </a:solidFill>
                <a:cs typeface="B Titr" pitchFamily="2" charset="-78"/>
              </a:rPr>
              <a:t>در صورت انعطاف و مصلحت اندیشی های موسمی</a:t>
            </a:r>
            <a:endParaRPr lang="en-US" sz="1900" dirty="0" smtClean="0">
              <a:solidFill>
                <a:schemeClr val="accent6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>
                <a:solidFill>
                  <a:schemeClr val="accent3"/>
                </a:solidFill>
                <a:cs typeface="B Titr" pitchFamily="2" charset="-78"/>
              </a:rPr>
              <a:t>گستاخ شدن دشمن</a:t>
            </a:r>
            <a:endParaRPr lang="en-US" sz="4000" dirty="0">
              <a:solidFill>
                <a:schemeClr val="accent3"/>
              </a:solidFill>
              <a:cs typeface="B Titr" pitchFamily="2" charset="-78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5886461" y="5357812"/>
            <a:ext cx="2181225" cy="344488"/>
            <a:chOff x="4219576" y="3789363"/>
            <a:chExt cx="2181225" cy="344488"/>
          </a:xfrm>
          <a:solidFill>
            <a:schemeClr val="accent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4219576" y="3789363"/>
              <a:ext cx="2181225" cy="344488"/>
            </a:xfrm>
            <a:custGeom>
              <a:avLst/>
              <a:gdLst>
                <a:gd name="T0" fmla="*/ 874 w 1615"/>
                <a:gd name="T1" fmla="*/ 255 h 255"/>
                <a:gd name="T2" fmla="*/ 235 w 1615"/>
                <a:gd name="T3" fmla="*/ 211 h 255"/>
                <a:gd name="T4" fmla="*/ 0 w 1615"/>
                <a:gd name="T5" fmla="*/ 117 h 255"/>
                <a:gd name="T6" fmla="*/ 244 w 1615"/>
                <a:gd name="T7" fmla="*/ 29 h 255"/>
                <a:gd name="T8" fmla="*/ 740 w 1615"/>
                <a:gd name="T9" fmla="*/ 0 h 255"/>
                <a:gd name="T10" fmla="*/ 1379 w 1615"/>
                <a:gd name="T11" fmla="*/ 45 h 255"/>
                <a:gd name="T12" fmla="*/ 1614 w 1615"/>
                <a:gd name="T13" fmla="*/ 139 h 255"/>
                <a:gd name="T14" fmla="*/ 1370 w 1615"/>
                <a:gd name="T15" fmla="*/ 227 h 255"/>
                <a:gd name="T16" fmla="*/ 874 w 1615"/>
                <a:gd name="T17" fmla="*/ 255 h 255"/>
                <a:gd name="T18" fmla="*/ 740 w 1615"/>
                <a:gd name="T19" fmla="*/ 9 h 255"/>
                <a:gd name="T20" fmla="*/ 246 w 1615"/>
                <a:gd name="T21" fmla="*/ 37 h 255"/>
                <a:gd name="T22" fmla="*/ 12 w 1615"/>
                <a:gd name="T23" fmla="*/ 117 h 255"/>
                <a:gd name="T24" fmla="*/ 237 w 1615"/>
                <a:gd name="T25" fmla="*/ 203 h 255"/>
                <a:gd name="T26" fmla="*/ 874 w 1615"/>
                <a:gd name="T27" fmla="*/ 247 h 255"/>
                <a:gd name="T28" fmla="*/ 1368 w 1615"/>
                <a:gd name="T29" fmla="*/ 218 h 255"/>
                <a:gd name="T30" fmla="*/ 1602 w 1615"/>
                <a:gd name="T31" fmla="*/ 139 h 255"/>
                <a:gd name="T32" fmla="*/ 1377 w 1615"/>
                <a:gd name="T33" fmla="*/ 53 h 255"/>
                <a:gd name="T34" fmla="*/ 740 w 1615"/>
                <a:gd name="T35" fmla="*/ 9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5" h="255">
                  <a:moveTo>
                    <a:pt x="874" y="255"/>
                  </a:moveTo>
                  <a:cubicBezTo>
                    <a:pt x="636" y="255"/>
                    <a:pt x="403" y="239"/>
                    <a:pt x="235" y="211"/>
                  </a:cubicBezTo>
                  <a:cubicBezTo>
                    <a:pt x="81" y="185"/>
                    <a:pt x="0" y="152"/>
                    <a:pt x="0" y="117"/>
                  </a:cubicBezTo>
                  <a:cubicBezTo>
                    <a:pt x="1" y="81"/>
                    <a:pt x="86" y="51"/>
                    <a:pt x="244" y="29"/>
                  </a:cubicBezTo>
                  <a:cubicBezTo>
                    <a:pt x="378" y="11"/>
                    <a:pt x="554" y="0"/>
                    <a:pt x="740" y="0"/>
                  </a:cubicBezTo>
                  <a:cubicBezTo>
                    <a:pt x="978" y="0"/>
                    <a:pt x="1211" y="17"/>
                    <a:pt x="1379" y="45"/>
                  </a:cubicBezTo>
                  <a:cubicBezTo>
                    <a:pt x="1533" y="71"/>
                    <a:pt x="1615" y="103"/>
                    <a:pt x="1614" y="139"/>
                  </a:cubicBezTo>
                  <a:cubicBezTo>
                    <a:pt x="1613" y="175"/>
                    <a:pt x="1528" y="205"/>
                    <a:pt x="1370" y="227"/>
                  </a:cubicBezTo>
                  <a:cubicBezTo>
                    <a:pt x="1236" y="245"/>
                    <a:pt x="1060" y="255"/>
                    <a:pt x="874" y="255"/>
                  </a:cubicBezTo>
                  <a:close/>
                  <a:moveTo>
                    <a:pt x="740" y="9"/>
                  </a:moveTo>
                  <a:cubicBezTo>
                    <a:pt x="555" y="9"/>
                    <a:pt x="379" y="19"/>
                    <a:pt x="246" y="37"/>
                  </a:cubicBezTo>
                  <a:cubicBezTo>
                    <a:pt x="98" y="58"/>
                    <a:pt x="13" y="87"/>
                    <a:pt x="12" y="117"/>
                  </a:cubicBezTo>
                  <a:cubicBezTo>
                    <a:pt x="11" y="147"/>
                    <a:pt x="93" y="178"/>
                    <a:pt x="237" y="203"/>
                  </a:cubicBezTo>
                  <a:cubicBezTo>
                    <a:pt x="404" y="231"/>
                    <a:pt x="636" y="247"/>
                    <a:pt x="874" y="247"/>
                  </a:cubicBezTo>
                  <a:cubicBezTo>
                    <a:pt x="1060" y="247"/>
                    <a:pt x="1235" y="237"/>
                    <a:pt x="1368" y="218"/>
                  </a:cubicBezTo>
                  <a:cubicBezTo>
                    <a:pt x="1516" y="198"/>
                    <a:pt x="1601" y="169"/>
                    <a:pt x="1602" y="139"/>
                  </a:cubicBezTo>
                  <a:cubicBezTo>
                    <a:pt x="1603" y="109"/>
                    <a:pt x="1521" y="78"/>
                    <a:pt x="1377" y="53"/>
                  </a:cubicBezTo>
                  <a:cubicBezTo>
                    <a:pt x="1210" y="25"/>
                    <a:pt x="978" y="9"/>
                    <a:pt x="74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4451351" y="3827463"/>
              <a:ext cx="1717675" cy="268288"/>
            </a:xfrm>
            <a:custGeom>
              <a:avLst/>
              <a:gdLst>
                <a:gd name="T0" fmla="*/ 689 w 1272"/>
                <a:gd name="T1" fmla="*/ 198 h 198"/>
                <a:gd name="T2" fmla="*/ 184 w 1272"/>
                <a:gd name="T3" fmla="*/ 163 h 198"/>
                <a:gd name="T4" fmla="*/ 1 w 1272"/>
                <a:gd name="T5" fmla="*/ 90 h 198"/>
                <a:gd name="T6" fmla="*/ 192 w 1272"/>
                <a:gd name="T7" fmla="*/ 23 h 198"/>
                <a:gd name="T8" fmla="*/ 583 w 1272"/>
                <a:gd name="T9" fmla="*/ 0 h 198"/>
                <a:gd name="T10" fmla="*/ 1088 w 1272"/>
                <a:gd name="T11" fmla="*/ 35 h 198"/>
                <a:gd name="T12" fmla="*/ 1271 w 1272"/>
                <a:gd name="T13" fmla="*/ 107 h 198"/>
                <a:gd name="T14" fmla="*/ 1081 w 1272"/>
                <a:gd name="T15" fmla="*/ 175 h 198"/>
                <a:gd name="T16" fmla="*/ 689 w 1272"/>
                <a:gd name="T17" fmla="*/ 198 h 198"/>
                <a:gd name="T18" fmla="*/ 583 w 1272"/>
                <a:gd name="T19" fmla="*/ 3 h 198"/>
                <a:gd name="T20" fmla="*/ 192 w 1272"/>
                <a:gd name="T21" fmla="*/ 25 h 198"/>
                <a:gd name="T22" fmla="*/ 5 w 1272"/>
                <a:gd name="T23" fmla="*/ 90 h 198"/>
                <a:gd name="T24" fmla="*/ 185 w 1272"/>
                <a:gd name="T25" fmla="*/ 160 h 198"/>
                <a:gd name="T26" fmla="*/ 689 w 1272"/>
                <a:gd name="T27" fmla="*/ 195 h 198"/>
                <a:gd name="T28" fmla="*/ 1080 w 1272"/>
                <a:gd name="T29" fmla="*/ 172 h 198"/>
                <a:gd name="T30" fmla="*/ 1267 w 1272"/>
                <a:gd name="T31" fmla="*/ 107 h 198"/>
                <a:gd name="T32" fmla="*/ 1087 w 1272"/>
                <a:gd name="T33" fmla="*/ 38 h 198"/>
                <a:gd name="T34" fmla="*/ 583 w 1272"/>
                <a:gd name="T35" fmla="*/ 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2" h="198">
                  <a:moveTo>
                    <a:pt x="689" y="198"/>
                  </a:moveTo>
                  <a:cubicBezTo>
                    <a:pt x="501" y="198"/>
                    <a:pt x="317" y="185"/>
                    <a:pt x="184" y="163"/>
                  </a:cubicBezTo>
                  <a:cubicBezTo>
                    <a:pt x="65" y="143"/>
                    <a:pt x="0" y="117"/>
                    <a:pt x="1" y="90"/>
                  </a:cubicBezTo>
                  <a:cubicBezTo>
                    <a:pt x="2" y="64"/>
                    <a:pt x="69" y="40"/>
                    <a:pt x="192" y="23"/>
                  </a:cubicBezTo>
                  <a:cubicBezTo>
                    <a:pt x="297" y="8"/>
                    <a:pt x="436" y="0"/>
                    <a:pt x="583" y="0"/>
                  </a:cubicBezTo>
                  <a:cubicBezTo>
                    <a:pt x="771" y="0"/>
                    <a:pt x="955" y="13"/>
                    <a:pt x="1088" y="35"/>
                  </a:cubicBezTo>
                  <a:cubicBezTo>
                    <a:pt x="1207" y="55"/>
                    <a:pt x="1272" y="81"/>
                    <a:pt x="1271" y="107"/>
                  </a:cubicBezTo>
                  <a:cubicBezTo>
                    <a:pt x="1271" y="134"/>
                    <a:pt x="1203" y="158"/>
                    <a:pt x="1081" y="175"/>
                  </a:cubicBezTo>
                  <a:cubicBezTo>
                    <a:pt x="975" y="190"/>
                    <a:pt x="836" y="198"/>
                    <a:pt x="689" y="198"/>
                  </a:cubicBezTo>
                  <a:close/>
                  <a:moveTo>
                    <a:pt x="583" y="3"/>
                  </a:moveTo>
                  <a:cubicBezTo>
                    <a:pt x="436" y="3"/>
                    <a:pt x="297" y="11"/>
                    <a:pt x="192" y="25"/>
                  </a:cubicBezTo>
                  <a:cubicBezTo>
                    <a:pt x="74" y="42"/>
                    <a:pt x="5" y="66"/>
                    <a:pt x="5" y="90"/>
                  </a:cubicBezTo>
                  <a:cubicBezTo>
                    <a:pt x="4" y="115"/>
                    <a:pt x="70" y="140"/>
                    <a:pt x="185" y="160"/>
                  </a:cubicBezTo>
                  <a:cubicBezTo>
                    <a:pt x="317" y="182"/>
                    <a:pt x="501" y="195"/>
                    <a:pt x="689" y="195"/>
                  </a:cubicBezTo>
                  <a:cubicBezTo>
                    <a:pt x="836" y="195"/>
                    <a:pt x="975" y="187"/>
                    <a:pt x="1080" y="172"/>
                  </a:cubicBezTo>
                  <a:cubicBezTo>
                    <a:pt x="1198" y="156"/>
                    <a:pt x="1267" y="132"/>
                    <a:pt x="1267" y="107"/>
                  </a:cubicBezTo>
                  <a:cubicBezTo>
                    <a:pt x="1268" y="83"/>
                    <a:pt x="1202" y="57"/>
                    <a:pt x="1087" y="38"/>
                  </a:cubicBezTo>
                  <a:cubicBezTo>
                    <a:pt x="955" y="16"/>
                    <a:pt x="771" y="3"/>
                    <a:pt x="58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870451" y="3881438"/>
              <a:ext cx="877888" cy="161925"/>
            </a:xfrm>
            <a:custGeom>
              <a:avLst/>
              <a:gdLst>
                <a:gd name="T0" fmla="*/ 351 w 650"/>
                <a:gd name="T1" fmla="*/ 120 h 120"/>
                <a:gd name="T2" fmla="*/ 103 w 650"/>
                <a:gd name="T3" fmla="*/ 103 h 120"/>
                <a:gd name="T4" fmla="*/ 1 w 650"/>
                <a:gd name="T5" fmla="*/ 56 h 120"/>
                <a:gd name="T6" fmla="*/ 107 w 650"/>
                <a:gd name="T7" fmla="*/ 11 h 120"/>
                <a:gd name="T8" fmla="*/ 299 w 650"/>
                <a:gd name="T9" fmla="*/ 0 h 120"/>
                <a:gd name="T10" fmla="*/ 547 w 650"/>
                <a:gd name="T11" fmla="*/ 17 h 120"/>
                <a:gd name="T12" fmla="*/ 649 w 650"/>
                <a:gd name="T13" fmla="*/ 64 h 120"/>
                <a:gd name="T14" fmla="*/ 543 w 650"/>
                <a:gd name="T15" fmla="*/ 109 h 120"/>
                <a:gd name="T16" fmla="*/ 351 w 650"/>
                <a:gd name="T17" fmla="*/ 120 h 120"/>
                <a:gd name="T18" fmla="*/ 36 w 650"/>
                <a:gd name="T19" fmla="*/ 56 h 120"/>
                <a:gd name="T20" fmla="*/ 110 w 650"/>
                <a:gd name="T21" fmla="*/ 77 h 120"/>
                <a:gd name="T22" fmla="*/ 351 w 650"/>
                <a:gd name="T23" fmla="*/ 94 h 120"/>
                <a:gd name="T24" fmla="*/ 537 w 650"/>
                <a:gd name="T25" fmla="*/ 83 h 120"/>
                <a:gd name="T26" fmla="*/ 614 w 650"/>
                <a:gd name="T27" fmla="*/ 64 h 120"/>
                <a:gd name="T28" fmla="*/ 540 w 650"/>
                <a:gd name="T29" fmla="*/ 42 h 120"/>
                <a:gd name="T30" fmla="*/ 299 w 650"/>
                <a:gd name="T31" fmla="*/ 26 h 120"/>
                <a:gd name="T32" fmla="*/ 113 w 650"/>
                <a:gd name="T33" fmla="*/ 36 h 120"/>
                <a:gd name="T34" fmla="*/ 36 w 650"/>
                <a:gd name="T35" fmla="*/ 5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0" h="120">
                  <a:moveTo>
                    <a:pt x="351" y="120"/>
                  </a:moveTo>
                  <a:cubicBezTo>
                    <a:pt x="258" y="120"/>
                    <a:pt x="168" y="114"/>
                    <a:pt x="103" y="103"/>
                  </a:cubicBezTo>
                  <a:cubicBezTo>
                    <a:pt x="33" y="91"/>
                    <a:pt x="0" y="76"/>
                    <a:pt x="1" y="56"/>
                  </a:cubicBezTo>
                  <a:cubicBezTo>
                    <a:pt x="2" y="35"/>
                    <a:pt x="35" y="21"/>
                    <a:pt x="107" y="11"/>
                  </a:cubicBezTo>
                  <a:cubicBezTo>
                    <a:pt x="159" y="4"/>
                    <a:pt x="227" y="0"/>
                    <a:pt x="299" y="0"/>
                  </a:cubicBezTo>
                  <a:cubicBezTo>
                    <a:pt x="392" y="0"/>
                    <a:pt x="482" y="6"/>
                    <a:pt x="547" y="17"/>
                  </a:cubicBezTo>
                  <a:cubicBezTo>
                    <a:pt x="617" y="29"/>
                    <a:pt x="650" y="44"/>
                    <a:pt x="649" y="64"/>
                  </a:cubicBezTo>
                  <a:cubicBezTo>
                    <a:pt x="649" y="85"/>
                    <a:pt x="615" y="99"/>
                    <a:pt x="543" y="109"/>
                  </a:cubicBezTo>
                  <a:cubicBezTo>
                    <a:pt x="491" y="116"/>
                    <a:pt x="423" y="120"/>
                    <a:pt x="351" y="120"/>
                  </a:cubicBezTo>
                  <a:close/>
                  <a:moveTo>
                    <a:pt x="36" y="56"/>
                  </a:moveTo>
                  <a:cubicBezTo>
                    <a:pt x="41" y="60"/>
                    <a:pt x="59" y="69"/>
                    <a:pt x="110" y="77"/>
                  </a:cubicBezTo>
                  <a:cubicBezTo>
                    <a:pt x="173" y="88"/>
                    <a:pt x="261" y="94"/>
                    <a:pt x="351" y="94"/>
                  </a:cubicBezTo>
                  <a:cubicBezTo>
                    <a:pt x="421" y="94"/>
                    <a:pt x="487" y="90"/>
                    <a:pt x="537" y="83"/>
                  </a:cubicBezTo>
                  <a:cubicBezTo>
                    <a:pt x="590" y="76"/>
                    <a:pt x="609" y="68"/>
                    <a:pt x="614" y="64"/>
                  </a:cubicBezTo>
                  <a:cubicBezTo>
                    <a:pt x="609" y="60"/>
                    <a:pt x="591" y="51"/>
                    <a:pt x="540" y="42"/>
                  </a:cubicBezTo>
                  <a:cubicBezTo>
                    <a:pt x="477" y="32"/>
                    <a:pt x="389" y="26"/>
                    <a:pt x="299" y="26"/>
                  </a:cubicBezTo>
                  <a:cubicBezTo>
                    <a:pt x="229" y="26"/>
                    <a:pt x="163" y="30"/>
                    <a:pt x="113" y="36"/>
                  </a:cubicBezTo>
                  <a:cubicBezTo>
                    <a:pt x="61" y="44"/>
                    <a:pt x="41" y="52"/>
                    <a:pt x="36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311651" y="3790950"/>
              <a:ext cx="1997075" cy="341313"/>
            </a:xfrm>
            <a:custGeom>
              <a:avLst/>
              <a:gdLst>
                <a:gd name="T0" fmla="*/ 1258 w 1258"/>
                <a:gd name="T1" fmla="*/ 215 h 215"/>
                <a:gd name="T2" fmla="*/ 0 w 1258"/>
                <a:gd name="T3" fmla="*/ 3 h 215"/>
                <a:gd name="T4" fmla="*/ 1 w 1258"/>
                <a:gd name="T5" fmla="*/ 0 h 215"/>
                <a:gd name="T6" fmla="*/ 1258 w 1258"/>
                <a:gd name="T7" fmla="*/ 212 h 215"/>
                <a:gd name="T8" fmla="*/ 1258 w 1258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8" h="215">
                  <a:moveTo>
                    <a:pt x="1258" y="215"/>
                  </a:moveTo>
                  <a:lnTo>
                    <a:pt x="0" y="3"/>
                  </a:lnTo>
                  <a:lnTo>
                    <a:pt x="1" y="0"/>
                  </a:lnTo>
                  <a:lnTo>
                    <a:pt x="1258" y="212"/>
                  </a:lnTo>
                  <a:lnTo>
                    <a:pt x="1258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295776" y="3819525"/>
              <a:ext cx="2028825" cy="284163"/>
            </a:xfrm>
            <a:custGeom>
              <a:avLst/>
              <a:gdLst>
                <a:gd name="T0" fmla="*/ 0 w 1278"/>
                <a:gd name="T1" fmla="*/ 179 h 179"/>
                <a:gd name="T2" fmla="*/ 0 w 1278"/>
                <a:gd name="T3" fmla="*/ 176 h 179"/>
                <a:gd name="T4" fmla="*/ 1278 w 1278"/>
                <a:gd name="T5" fmla="*/ 0 h 179"/>
                <a:gd name="T6" fmla="*/ 1278 w 1278"/>
                <a:gd name="T7" fmla="*/ 3 h 179"/>
                <a:gd name="T8" fmla="*/ 0 w 1278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8" h="179">
                  <a:moveTo>
                    <a:pt x="0" y="179"/>
                  </a:moveTo>
                  <a:lnTo>
                    <a:pt x="0" y="176"/>
                  </a:lnTo>
                  <a:lnTo>
                    <a:pt x="1278" y="0"/>
                  </a:lnTo>
                  <a:lnTo>
                    <a:pt x="1278" y="3"/>
                  </a:lnTo>
                  <a:lnTo>
                    <a:pt x="0" y="1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11"/>
          <p:cNvGrpSpPr/>
          <p:nvPr/>
        </p:nvGrpSpPr>
        <p:grpSpPr>
          <a:xfrm>
            <a:off x="5305425" y="5092710"/>
            <a:ext cx="1766888" cy="184151"/>
            <a:chOff x="3638551" y="3524250"/>
            <a:chExt cx="1766888" cy="184151"/>
          </a:xfrm>
          <a:solidFill>
            <a:schemeClr val="accent2"/>
          </a:solidFill>
        </p:grpSpPr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3638551" y="3524250"/>
              <a:ext cx="1766888" cy="184150"/>
            </a:xfrm>
            <a:custGeom>
              <a:avLst/>
              <a:gdLst>
                <a:gd name="T0" fmla="*/ 709 w 1309"/>
                <a:gd name="T1" fmla="*/ 137 h 137"/>
                <a:gd name="T2" fmla="*/ 191 w 1309"/>
                <a:gd name="T3" fmla="*/ 113 h 137"/>
                <a:gd name="T4" fmla="*/ 1 w 1309"/>
                <a:gd name="T5" fmla="*/ 63 h 137"/>
                <a:gd name="T6" fmla="*/ 199 w 1309"/>
                <a:gd name="T7" fmla="*/ 15 h 137"/>
                <a:gd name="T8" fmla="*/ 600 w 1309"/>
                <a:gd name="T9" fmla="*/ 0 h 137"/>
                <a:gd name="T10" fmla="*/ 1118 w 1309"/>
                <a:gd name="T11" fmla="*/ 24 h 137"/>
                <a:gd name="T12" fmla="*/ 1308 w 1309"/>
                <a:gd name="T13" fmla="*/ 74 h 137"/>
                <a:gd name="T14" fmla="*/ 1110 w 1309"/>
                <a:gd name="T15" fmla="*/ 122 h 137"/>
                <a:gd name="T16" fmla="*/ 709 w 1309"/>
                <a:gd name="T17" fmla="*/ 137 h 137"/>
                <a:gd name="T18" fmla="*/ 600 w 1309"/>
                <a:gd name="T19" fmla="*/ 4 h 137"/>
                <a:gd name="T20" fmla="*/ 200 w 1309"/>
                <a:gd name="T21" fmla="*/ 20 h 137"/>
                <a:gd name="T22" fmla="*/ 10 w 1309"/>
                <a:gd name="T23" fmla="*/ 63 h 137"/>
                <a:gd name="T24" fmla="*/ 193 w 1309"/>
                <a:gd name="T25" fmla="*/ 109 h 137"/>
                <a:gd name="T26" fmla="*/ 709 w 1309"/>
                <a:gd name="T27" fmla="*/ 133 h 137"/>
                <a:gd name="T28" fmla="*/ 1109 w 1309"/>
                <a:gd name="T29" fmla="*/ 117 h 137"/>
                <a:gd name="T30" fmla="*/ 1299 w 1309"/>
                <a:gd name="T31" fmla="*/ 74 h 137"/>
                <a:gd name="T32" fmla="*/ 1116 w 1309"/>
                <a:gd name="T33" fmla="*/ 28 h 137"/>
                <a:gd name="T34" fmla="*/ 600 w 1309"/>
                <a:gd name="T35" fmla="*/ 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09" h="137">
                  <a:moveTo>
                    <a:pt x="709" y="137"/>
                  </a:moveTo>
                  <a:cubicBezTo>
                    <a:pt x="516" y="137"/>
                    <a:pt x="327" y="129"/>
                    <a:pt x="191" y="113"/>
                  </a:cubicBezTo>
                  <a:cubicBezTo>
                    <a:pt x="66" y="99"/>
                    <a:pt x="0" y="82"/>
                    <a:pt x="1" y="63"/>
                  </a:cubicBezTo>
                  <a:cubicBezTo>
                    <a:pt x="2" y="43"/>
                    <a:pt x="70" y="27"/>
                    <a:pt x="199" y="15"/>
                  </a:cubicBezTo>
                  <a:cubicBezTo>
                    <a:pt x="307" y="5"/>
                    <a:pt x="449" y="0"/>
                    <a:pt x="600" y="0"/>
                  </a:cubicBezTo>
                  <a:cubicBezTo>
                    <a:pt x="793" y="0"/>
                    <a:pt x="982" y="9"/>
                    <a:pt x="1118" y="24"/>
                  </a:cubicBezTo>
                  <a:cubicBezTo>
                    <a:pt x="1243" y="38"/>
                    <a:pt x="1309" y="55"/>
                    <a:pt x="1308" y="74"/>
                  </a:cubicBezTo>
                  <a:cubicBezTo>
                    <a:pt x="1307" y="94"/>
                    <a:pt x="1239" y="110"/>
                    <a:pt x="1110" y="122"/>
                  </a:cubicBezTo>
                  <a:cubicBezTo>
                    <a:pt x="1002" y="132"/>
                    <a:pt x="860" y="137"/>
                    <a:pt x="709" y="137"/>
                  </a:cubicBezTo>
                  <a:close/>
                  <a:moveTo>
                    <a:pt x="600" y="4"/>
                  </a:moveTo>
                  <a:cubicBezTo>
                    <a:pt x="450" y="4"/>
                    <a:pt x="308" y="10"/>
                    <a:pt x="200" y="20"/>
                  </a:cubicBezTo>
                  <a:cubicBezTo>
                    <a:pt x="80" y="31"/>
                    <a:pt x="11" y="47"/>
                    <a:pt x="10" y="63"/>
                  </a:cubicBezTo>
                  <a:cubicBezTo>
                    <a:pt x="10" y="79"/>
                    <a:pt x="76" y="96"/>
                    <a:pt x="193" y="109"/>
                  </a:cubicBezTo>
                  <a:cubicBezTo>
                    <a:pt x="328" y="124"/>
                    <a:pt x="516" y="133"/>
                    <a:pt x="709" y="133"/>
                  </a:cubicBezTo>
                  <a:cubicBezTo>
                    <a:pt x="859" y="133"/>
                    <a:pt x="1001" y="127"/>
                    <a:pt x="1109" y="117"/>
                  </a:cubicBezTo>
                  <a:cubicBezTo>
                    <a:pt x="1229" y="106"/>
                    <a:pt x="1298" y="91"/>
                    <a:pt x="1299" y="74"/>
                  </a:cubicBezTo>
                  <a:cubicBezTo>
                    <a:pt x="1299" y="58"/>
                    <a:pt x="1233" y="41"/>
                    <a:pt x="1116" y="28"/>
                  </a:cubicBezTo>
                  <a:cubicBezTo>
                    <a:pt x="981" y="13"/>
                    <a:pt x="793" y="4"/>
                    <a:pt x="60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3825876" y="3544888"/>
              <a:ext cx="1392238" cy="144463"/>
            </a:xfrm>
            <a:custGeom>
              <a:avLst/>
              <a:gdLst>
                <a:gd name="T0" fmla="*/ 558 w 1031"/>
                <a:gd name="T1" fmla="*/ 107 h 107"/>
                <a:gd name="T2" fmla="*/ 149 w 1031"/>
                <a:gd name="T3" fmla="*/ 88 h 107"/>
                <a:gd name="T4" fmla="*/ 1 w 1031"/>
                <a:gd name="T5" fmla="*/ 49 h 107"/>
                <a:gd name="T6" fmla="*/ 155 w 1031"/>
                <a:gd name="T7" fmla="*/ 12 h 107"/>
                <a:gd name="T8" fmla="*/ 473 w 1031"/>
                <a:gd name="T9" fmla="*/ 0 h 107"/>
                <a:gd name="T10" fmla="*/ 882 w 1031"/>
                <a:gd name="T11" fmla="*/ 19 h 107"/>
                <a:gd name="T12" fmla="*/ 1030 w 1031"/>
                <a:gd name="T13" fmla="*/ 58 h 107"/>
                <a:gd name="T14" fmla="*/ 876 w 1031"/>
                <a:gd name="T15" fmla="*/ 95 h 107"/>
                <a:gd name="T16" fmla="*/ 558 w 1031"/>
                <a:gd name="T17" fmla="*/ 107 h 107"/>
                <a:gd name="T18" fmla="*/ 473 w 1031"/>
                <a:gd name="T19" fmla="*/ 2 h 107"/>
                <a:gd name="T20" fmla="*/ 156 w 1031"/>
                <a:gd name="T21" fmla="*/ 14 h 107"/>
                <a:gd name="T22" fmla="*/ 4 w 1031"/>
                <a:gd name="T23" fmla="*/ 49 h 107"/>
                <a:gd name="T24" fmla="*/ 150 w 1031"/>
                <a:gd name="T25" fmla="*/ 86 h 107"/>
                <a:gd name="T26" fmla="*/ 558 w 1031"/>
                <a:gd name="T27" fmla="*/ 105 h 107"/>
                <a:gd name="T28" fmla="*/ 875 w 1031"/>
                <a:gd name="T29" fmla="*/ 93 h 107"/>
                <a:gd name="T30" fmla="*/ 1027 w 1031"/>
                <a:gd name="T31" fmla="*/ 58 h 107"/>
                <a:gd name="T32" fmla="*/ 881 w 1031"/>
                <a:gd name="T33" fmla="*/ 21 h 107"/>
                <a:gd name="T34" fmla="*/ 473 w 1031"/>
                <a:gd name="T35" fmla="*/ 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1" h="107">
                  <a:moveTo>
                    <a:pt x="558" y="107"/>
                  </a:moveTo>
                  <a:cubicBezTo>
                    <a:pt x="406" y="107"/>
                    <a:pt x="257" y="100"/>
                    <a:pt x="149" y="88"/>
                  </a:cubicBezTo>
                  <a:cubicBezTo>
                    <a:pt x="53" y="77"/>
                    <a:pt x="0" y="63"/>
                    <a:pt x="1" y="49"/>
                  </a:cubicBezTo>
                  <a:cubicBezTo>
                    <a:pt x="1" y="35"/>
                    <a:pt x="56" y="22"/>
                    <a:pt x="155" y="12"/>
                  </a:cubicBezTo>
                  <a:cubicBezTo>
                    <a:pt x="241" y="5"/>
                    <a:pt x="353" y="0"/>
                    <a:pt x="473" y="0"/>
                  </a:cubicBezTo>
                  <a:cubicBezTo>
                    <a:pt x="625" y="0"/>
                    <a:pt x="774" y="7"/>
                    <a:pt x="882" y="19"/>
                  </a:cubicBezTo>
                  <a:cubicBezTo>
                    <a:pt x="978" y="30"/>
                    <a:pt x="1031" y="44"/>
                    <a:pt x="1030" y="58"/>
                  </a:cubicBezTo>
                  <a:cubicBezTo>
                    <a:pt x="1030" y="73"/>
                    <a:pt x="975" y="86"/>
                    <a:pt x="876" y="95"/>
                  </a:cubicBezTo>
                  <a:cubicBezTo>
                    <a:pt x="790" y="103"/>
                    <a:pt x="678" y="107"/>
                    <a:pt x="558" y="107"/>
                  </a:cubicBezTo>
                  <a:close/>
                  <a:moveTo>
                    <a:pt x="473" y="2"/>
                  </a:moveTo>
                  <a:cubicBezTo>
                    <a:pt x="354" y="2"/>
                    <a:pt x="241" y="6"/>
                    <a:pt x="156" y="14"/>
                  </a:cubicBezTo>
                  <a:cubicBezTo>
                    <a:pt x="60" y="23"/>
                    <a:pt x="5" y="36"/>
                    <a:pt x="4" y="49"/>
                  </a:cubicBezTo>
                  <a:cubicBezTo>
                    <a:pt x="3" y="62"/>
                    <a:pt x="57" y="76"/>
                    <a:pt x="150" y="86"/>
                  </a:cubicBezTo>
                  <a:cubicBezTo>
                    <a:pt x="257" y="99"/>
                    <a:pt x="406" y="105"/>
                    <a:pt x="558" y="105"/>
                  </a:cubicBezTo>
                  <a:cubicBezTo>
                    <a:pt x="677" y="105"/>
                    <a:pt x="790" y="101"/>
                    <a:pt x="875" y="93"/>
                  </a:cubicBezTo>
                  <a:cubicBezTo>
                    <a:pt x="971" y="84"/>
                    <a:pt x="1026" y="72"/>
                    <a:pt x="1027" y="58"/>
                  </a:cubicBezTo>
                  <a:cubicBezTo>
                    <a:pt x="1028" y="45"/>
                    <a:pt x="974" y="31"/>
                    <a:pt x="881" y="21"/>
                  </a:cubicBezTo>
                  <a:cubicBezTo>
                    <a:pt x="774" y="9"/>
                    <a:pt x="625" y="2"/>
                    <a:pt x="47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4167188" y="3573463"/>
              <a:ext cx="709613" cy="87313"/>
            </a:xfrm>
            <a:custGeom>
              <a:avLst/>
              <a:gdLst>
                <a:gd name="T0" fmla="*/ 283 w 525"/>
                <a:gd name="T1" fmla="*/ 65 h 65"/>
                <a:gd name="T2" fmla="*/ 82 w 525"/>
                <a:gd name="T3" fmla="*/ 56 h 65"/>
                <a:gd name="T4" fmla="*/ 0 w 525"/>
                <a:gd name="T5" fmla="*/ 30 h 65"/>
                <a:gd name="T6" fmla="*/ 86 w 525"/>
                <a:gd name="T7" fmla="*/ 6 h 65"/>
                <a:gd name="T8" fmla="*/ 242 w 525"/>
                <a:gd name="T9" fmla="*/ 0 h 65"/>
                <a:gd name="T10" fmla="*/ 443 w 525"/>
                <a:gd name="T11" fmla="*/ 9 h 65"/>
                <a:gd name="T12" fmla="*/ 525 w 525"/>
                <a:gd name="T13" fmla="*/ 35 h 65"/>
                <a:gd name="T14" fmla="*/ 439 w 525"/>
                <a:gd name="T15" fmla="*/ 59 h 65"/>
                <a:gd name="T16" fmla="*/ 283 w 525"/>
                <a:gd name="T17" fmla="*/ 65 h 65"/>
                <a:gd name="T18" fmla="*/ 29 w 525"/>
                <a:gd name="T19" fmla="*/ 31 h 65"/>
                <a:gd name="T20" fmla="*/ 88 w 525"/>
                <a:gd name="T21" fmla="*/ 42 h 65"/>
                <a:gd name="T22" fmla="*/ 283 w 525"/>
                <a:gd name="T23" fmla="*/ 51 h 65"/>
                <a:gd name="T24" fmla="*/ 434 w 525"/>
                <a:gd name="T25" fmla="*/ 45 h 65"/>
                <a:gd name="T26" fmla="*/ 496 w 525"/>
                <a:gd name="T27" fmla="*/ 35 h 65"/>
                <a:gd name="T28" fmla="*/ 437 w 525"/>
                <a:gd name="T29" fmla="*/ 23 h 65"/>
                <a:gd name="T30" fmla="*/ 242 w 525"/>
                <a:gd name="T31" fmla="*/ 14 h 65"/>
                <a:gd name="T32" fmla="*/ 91 w 525"/>
                <a:gd name="T33" fmla="*/ 20 h 65"/>
                <a:gd name="T34" fmla="*/ 29 w 525"/>
                <a:gd name="T35" fmla="*/ 3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5" h="65">
                  <a:moveTo>
                    <a:pt x="283" y="65"/>
                  </a:moveTo>
                  <a:cubicBezTo>
                    <a:pt x="208" y="65"/>
                    <a:pt x="135" y="62"/>
                    <a:pt x="82" y="56"/>
                  </a:cubicBezTo>
                  <a:cubicBezTo>
                    <a:pt x="26" y="49"/>
                    <a:pt x="0" y="41"/>
                    <a:pt x="0" y="30"/>
                  </a:cubicBezTo>
                  <a:cubicBezTo>
                    <a:pt x="0" y="19"/>
                    <a:pt x="28" y="11"/>
                    <a:pt x="86" y="6"/>
                  </a:cubicBezTo>
                  <a:cubicBezTo>
                    <a:pt x="128" y="2"/>
                    <a:pt x="183" y="0"/>
                    <a:pt x="242" y="0"/>
                  </a:cubicBezTo>
                  <a:cubicBezTo>
                    <a:pt x="317" y="0"/>
                    <a:pt x="390" y="4"/>
                    <a:pt x="443" y="9"/>
                  </a:cubicBezTo>
                  <a:cubicBezTo>
                    <a:pt x="499" y="16"/>
                    <a:pt x="525" y="24"/>
                    <a:pt x="525" y="35"/>
                  </a:cubicBezTo>
                  <a:cubicBezTo>
                    <a:pt x="525" y="46"/>
                    <a:pt x="497" y="54"/>
                    <a:pt x="439" y="59"/>
                  </a:cubicBezTo>
                  <a:cubicBezTo>
                    <a:pt x="397" y="63"/>
                    <a:pt x="342" y="65"/>
                    <a:pt x="283" y="65"/>
                  </a:cubicBezTo>
                  <a:close/>
                  <a:moveTo>
                    <a:pt x="29" y="31"/>
                  </a:moveTo>
                  <a:cubicBezTo>
                    <a:pt x="32" y="33"/>
                    <a:pt x="47" y="37"/>
                    <a:pt x="88" y="42"/>
                  </a:cubicBezTo>
                  <a:cubicBezTo>
                    <a:pt x="139" y="48"/>
                    <a:pt x="210" y="51"/>
                    <a:pt x="283" y="51"/>
                  </a:cubicBezTo>
                  <a:cubicBezTo>
                    <a:pt x="340" y="51"/>
                    <a:pt x="394" y="49"/>
                    <a:pt x="434" y="45"/>
                  </a:cubicBezTo>
                  <a:cubicBezTo>
                    <a:pt x="477" y="41"/>
                    <a:pt x="493" y="37"/>
                    <a:pt x="496" y="35"/>
                  </a:cubicBezTo>
                  <a:cubicBezTo>
                    <a:pt x="493" y="33"/>
                    <a:pt x="478" y="28"/>
                    <a:pt x="437" y="23"/>
                  </a:cubicBezTo>
                  <a:cubicBezTo>
                    <a:pt x="386" y="17"/>
                    <a:pt x="315" y="14"/>
                    <a:pt x="242" y="14"/>
                  </a:cubicBezTo>
                  <a:cubicBezTo>
                    <a:pt x="185" y="14"/>
                    <a:pt x="131" y="16"/>
                    <a:pt x="91" y="20"/>
                  </a:cubicBezTo>
                  <a:cubicBezTo>
                    <a:pt x="48" y="24"/>
                    <a:pt x="32" y="28"/>
                    <a:pt x="2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711576" y="3525838"/>
              <a:ext cx="1620838" cy="182563"/>
            </a:xfrm>
            <a:custGeom>
              <a:avLst/>
              <a:gdLst>
                <a:gd name="T0" fmla="*/ 1020 w 1021"/>
                <a:gd name="T1" fmla="*/ 115 h 115"/>
                <a:gd name="T2" fmla="*/ 0 w 1021"/>
                <a:gd name="T3" fmla="*/ 1 h 115"/>
                <a:gd name="T4" fmla="*/ 1 w 1021"/>
                <a:gd name="T5" fmla="*/ 0 h 115"/>
                <a:gd name="T6" fmla="*/ 1021 w 1021"/>
                <a:gd name="T7" fmla="*/ 114 h 115"/>
                <a:gd name="T8" fmla="*/ 1020 w 1021"/>
                <a:gd name="T9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1" h="115">
                  <a:moveTo>
                    <a:pt x="1020" y="115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1021" y="114"/>
                  </a:lnTo>
                  <a:lnTo>
                    <a:pt x="102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700463" y="3540125"/>
              <a:ext cx="1643063" cy="152400"/>
            </a:xfrm>
            <a:custGeom>
              <a:avLst/>
              <a:gdLst>
                <a:gd name="T0" fmla="*/ 0 w 1035"/>
                <a:gd name="T1" fmla="*/ 96 h 96"/>
                <a:gd name="T2" fmla="*/ 0 w 1035"/>
                <a:gd name="T3" fmla="*/ 95 h 96"/>
                <a:gd name="T4" fmla="*/ 1035 w 1035"/>
                <a:gd name="T5" fmla="*/ 0 h 96"/>
                <a:gd name="T6" fmla="*/ 1035 w 1035"/>
                <a:gd name="T7" fmla="*/ 1 h 96"/>
                <a:gd name="T8" fmla="*/ 0 w 1035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5" h="96">
                  <a:moveTo>
                    <a:pt x="0" y="96"/>
                  </a:moveTo>
                  <a:lnTo>
                    <a:pt x="0" y="95"/>
                  </a:lnTo>
                  <a:lnTo>
                    <a:pt x="1035" y="0"/>
                  </a:lnTo>
                  <a:lnTo>
                    <a:pt x="1035" y="1"/>
                  </a:lnTo>
                  <a:lnTo>
                    <a:pt x="0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5162552" y="4913312"/>
            <a:ext cx="1065213" cy="111125"/>
            <a:chOff x="3495676" y="3344863"/>
            <a:chExt cx="1065213" cy="111125"/>
          </a:xfrm>
          <a:solidFill>
            <a:schemeClr val="accent3"/>
          </a:solidFill>
        </p:grpSpPr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3495676" y="3344863"/>
              <a:ext cx="1065213" cy="111125"/>
            </a:xfrm>
            <a:custGeom>
              <a:avLst/>
              <a:gdLst>
                <a:gd name="T0" fmla="*/ 426 w 788"/>
                <a:gd name="T1" fmla="*/ 83 h 83"/>
                <a:gd name="T2" fmla="*/ 115 w 788"/>
                <a:gd name="T3" fmla="*/ 69 h 83"/>
                <a:gd name="T4" fmla="*/ 1 w 788"/>
                <a:gd name="T5" fmla="*/ 38 h 83"/>
                <a:gd name="T6" fmla="*/ 119 w 788"/>
                <a:gd name="T7" fmla="*/ 10 h 83"/>
                <a:gd name="T8" fmla="*/ 361 w 788"/>
                <a:gd name="T9" fmla="*/ 0 h 83"/>
                <a:gd name="T10" fmla="*/ 673 w 788"/>
                <a:gd name="T11" fmla="*/ 15 h 83"/>
                <a:gd name="T12" fmla="*/ 787 w 788"/>
                <a:gd name="T13" fmla="*/ 45 h 83"/>
                <a:gd name="T14" fmla="*/ 668 w 788"/>
                <a:gd name="T15" fmla="*/ 74 h 83"/>
                <a:gd name="T16" fmla="*/ 426 w 788"/>
                <a:gd name="T17" fmla="*/ 83 h 83"/>
                <a:gd name="T18" fmla="*/ 361 w 788"/>
                <a:gd name="T19" fmla="*/ 3 h 83"/>
                <a:gd name="T20" fmla="*/ 120 w 788"/>
                <a:gd name="T21" fmla="*/ 12 h 83"/>
                <a:gd name="T22" fmla="*/ 6 w 788"/>
                <a:gd name="T23" fmla="*/ 38 h 83"/>
                <a:gd name="T24" fmla="*/ 116 w 788"/>
                <a:gd name="T25" fmla="*/ 66 h 83"/>
                <a:gd name="T26" fmla="*/ 426 w 788"/>
                <a:gd name="T27" fmla="*/ 80 h 83"/>
                <a:gd name="T28" fmla="*/ 667 w 788"/>
                <a:gd name="T29" fmla="*/ 71 h 83"/>
                <a:gd name="T30" fmla="*/ 782 w 788"/>
                <a:gd name="T31" fmla="*/ 45 h 83"/>
                <a:gd name="T32" fmla="*/ 672 w 788"/>
                <a:gd name="T33" fmla="*/ 18 h 83"/>
                <a:gd name="T34" fmla="*/ 361 w 788"/>
                <a:gd name="T35" fmla="*/ 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8" h="83">
                  <a:moveTo>
                    <a:pt x="426" y="83"/>
                  </a:moveTo>
                  <a:cubicBezTo>
                    <a:pt x="310" y="83"/>
                    <a:pt x="197" y="78"/>
                    <a:pt x="115" y="69"/>
                  </a:cubicBezTo>
                  <a:cubicBezTo>
                    <a:pt x="40" y="60"/>
                    <a:pt x="0" y="50"/>
                    <a:pt x="1" y="38"/>
                  </a:cubicBezTo>
                  <a:cubicBezTo>
                    <a:pt x="1" y="27"/>
                    <a:pt x="42" y="17"/>
                    <a:pt x="119" y="10"/>
                  </a:cubicBezTo>
                  <a:cubicBezTo>
                    <a:pt x="185" y="4"/>
                    <a:pt x="270" y="0"/>
                    <a:pt x="361" y="0"/>
                  </a:cubicBezTo>
                  <a:cubicBezTo>
                    <a:pt x="477" y="0"/>
                    <a:pt x="591" y="6"/>
                    <a:pt x="673" y="15"/>
                  </a:cubicBezTo>
                  <a:cubicBezTo>
                    <a:pt x="748" y="23"/>
                    <a:pt x="788" y="34"/>
                    <a:pt x="787" y="45"/>
                  </a:cubicBezTo>
                  <a:cubicBezTo>
                    <a:pt x="787" y="57"/>
                    <a:pt x="746" y="67"/>
                    <a:pt x="668" y="74"/>
                  </a:cubicBezTo>
                  <a:cubicBezTo>
                    <a:pt x="603" y="80"/>
                    <a:pt x="517" y="83"/>
                    <a:pt x="426" y="83"/>
                  </a:cubicBezTo>
                  <a:close/>
                  <a:moveTo>
                    <a:pt x="361" y="3"/>
                  </a:moveTo>
                  <a:cubicBezTo>
                    <a:pt x="271" y="3"/>
                    <a:pt x="185" y="6"/>
                    <a:pt x="120" y="12"/>
                  </a:cubicBezTo>
                  <a:cubicBezTo>
                    <a:pt x="48" y="19"/>
                    <a:pt x="7" y="28"/>
                    <a:pt x="6" y="38"/>
                  </a:cubicBezTo>
                  <a:cubicBezTo>
                    <a:pt x="6" y="48"/>
                    <a:pt x="46" y="58"/>
                    <a:pt x="116" y="66"/>
                  </a:cubicBezTo>
                  <a:cubicBezTo>
                    <a:pt x="197" y="75"/>
                    <a:pt x="311" y="80"/>
                    <a:pt x="426" y="80"/>
                  </a:cubicBezTo>
                  <a:cubicBezTo>
                    <a:pt x="517" y="80"/>
                    <a:pt x="602" y="77"/>
                    <a:pt x="667" y="71"/>
                  </a:cubicBezTo>
                  <a:cubicBezTo>
                    <a:pt x="739" y="64"/>
                    <a:pt x="781" y="55"/>
                    <a:pt x="782" y="45"/>
                  </a:cubicBezTo>
                  <a:cubicBezTo>
                    <a:pt x="782" y="35"/>
                    <a:pt x="742" y="25"/>
                    <a:pt x="672" y="18"/>
                  </a:cubicBezTo>
                  <a:cubicBezTo>
                    <a:pt x="590" y="8"/>
                    <a:pt x="477" y="3"/>
                    <a:pt x="36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0" name="Freeform 16"/>
            <p:cNvSpPr>
              <a:spLocks noEditPoints="1"/>
            </p:cNvSpPr>
            <p:nvPr/>
          </p:nvSpPr>
          <p:spPr bwMode="auto">
            <a:xfrm>
              <a:off x="3609976" y="3357563"/>
              <a:ext cx="836613" cy="87313"/>
            </a:xfrm>
            <a:custGeom>
              <a:avLst/>
              <a:gdLst>
                <a:gd name="T0" fmla="*/ 336 w 620"/>
                <a:gd name="T1" fmla="*/ 64 h 64"/>
                <a:gd name="T2" fmla="*/ 89 w 620"/>
                <a:gd name="T3" fmla="*/ 52 h 64"/>
                <a:gd name="T4" fmla="*/ 0 w 620"/>
                <a:gd name="T5" fmla="*/ 29 h 64"/>
                <a:gd name="T6" fmla="*/ 93 w 620"/>
                <a:gd name="T7" fmla="*/ 7 h 64"/>
                <a:gd name="T8" fmla="*/ 284 w 620"/>
                <a:gd name="T9" fmla="*/ 0 h 64"/>
                <a:gd name="T10" fmla="*/ 530 w 620"/>
                <a:gd name="T11" fmla="*/ 11 h 64"/>
                <a:gd name="T12" fmla="*/ 620 w 620"/>
                <a:gd name="T13" fmla="*/ 35 h 64"/>
                <a:gd name="T14" fmla="*/ 527 w 620"/>
                <a:gd name="T15" fmla="*/ 57 h 64"/>
                <a:gd name="T16" fmla="*/ 336 w 620"/>
                <a:gd name="T17" fmla="*/ 64 h 64"/>
                <a:gd name="T18" fmla="*/ 284 w 620"/>
                <a:gd name="T19" fmla="*/ 1 h 64"/>
                <a:gd name="T20" fmla="*/ 93 w 620"/>
                <a:gd name="T21" fmla="*/ 8 h 64"/>
                <a:gd name="T22" fmla="*/ 2 w 620"/>
                <a:gd name="T23" fmla="*/ 29 h 64"/>
                <a:gd name="T24" fmla="*/ 90 w 620"/>
                <a:gd name="T25" fmla="*/ 52 h 64"/>
                <a:gd name="T26" fmla="*/ 336 w 620"/>
                <a:gd name="T27" fmla="*/ 63 h 64"/>
                <a:gd name="T28" fmla="*/ 526 w 620"/>
                <a:gd name="T29" fmla="*/ 56 h 64"/>
                <a:gd name="T30" fmla="*/ 618 w 620"/>
                <a:gd name="T31" fmla="*/ 34 h 64"/>
                <a:gd name="T32" fmla="*/ 530 w 620"/>
                <a:gd name="T33" fmla="*/ 12 h 64"/>
                <a:gd name="T34" fmla="*/ 284 w 620"/>
                <a:gd name="T35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0" h="64">
                  <a:moveTo>
                    <a:pt x="336" y="64"/>
                  </a:moveTo>
                  <a:cubicBezTo>
                    <a:pt x="244" y="64"/>
                    <a:pt x="154" y="60"/>
                    <a:pt x="89" y="52"/>
                  </a:cubicBezTo>
                  <a:cubicBezTo>
                    <a:pt x="31" y="46"/>
                    <a:pt x="0" y="38"/>
                    <a:pt x="0" y="29"/>
                  </a:cubicBezTo>
                  <a:cubicBezTo>
                    <a:pt x="0" y="20"/>
                    <a:pt x="33" y="12"/>
                    <a:pt x="93" y="7"/>
                  </a:cubicBezTo>
                  <a:cubicBezTo>
                    <a:pt x="144" y="2"/>
                    <a:pt x="212" y="0"/>
                    <a:pt x="284" y="0"/>
                  </a:cubicBezTo>
                  <a:cubicBezTo>
                    <a:pt x="376" y="0"/>
                    <a:pt x="466" y="4"/>
                    <a:pt x="530" y="11"/>
                  </a:cubicBezTo>
                  <a:cubicBezTo>
                    <a:pt x="588" y="18"/>
                    <a:pt x="620" y="26"/>
                    <a:pt x="620" y="35"/>
                  </a:cubicBezTo>
                  <a:cubicBezTo>
                    <a:pt x="619" y="43"/>
                    <a:pt x="586" y="51"/>
                    <a:pt x="527" y="57"/>
                  </a:cubicBezTo>
                  <a:cubicBezTo>
                    <a:pt x="475" y="61"/>
                    <a:pt x="407" y="64"/>
                    <a:pt x="336" y="64"/>
                  </a:cubicBezTo>
                  <a:close/>
                  <a:moveTo>
                    <a:pt x="284" y="1"/>
                  </a:moveTo>
                  <a:cubicBezTo>
                    <a:pt x="212" y="1"/>
                    <a:pt x="145" y="3"/>
                    <a:pt x="93" y="8"/>
                  </a:cubicBezTo>
                  <a:cubicBezTo>
                    <a:pt x="36" y="13"/>
                    <a:pt x="2" y="21"/>
                    <a:pt x="2" y="29"/>
                  </a:cubicBezTo>
                  <a:cubicBezTo>
                    <a:pt x="2" y="37"/>
                    <a:pt x="34" y="45"/>
                    <a:pt x="90" y="52"/>
                  </a:cubicBezTo>
                  <a:cubicBezTo>
                    <a:pt x="154" y="59"/>
                    <a:pt x="244" y="63"/>
                    <a:pt x="336" y="63"/>
                  </a:cubicBezTo>
                  <a:cubicBezTo>
                    <a:pt x="407" y="63"/>
                    <a:pt x="475" y="60"/>
                    <a:pt x="526" y="56"/>
                  </a:cubicBezTo>
                  <a:cubicBezTo>
                    <a:pt x="584" y="50"/>
                    <a:pt x="617" y="43"/>
                    <a:pt x="618" y="34"/>
                  </a:cubicBezTo>
                  <a:cubicBezTo>
                    <a:pt x="618" y="26"/>
                    <a:pt x="586" y="18"/>
                    <a:pt x="530" y="12"/>
                  </a:cubicBezTo>
                  <a:cubicBezTo>
                    <a:pt x="465" y="5"/>
                    <a:pt x="376" y="1"/>
                    <a:pt x="28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3814763" y="3375025"/>
              <a:ext cx="427038" cy="52388"/>
            </a:xfrm>
            <a:custGeom>
              <a:avLst/>
              <a:gdLst>
                <a:gd name="T0" fmla="*/ 170 w 316"/>
                <a:gd name="T1" fmla="*/ 39 h 39"/>
                <a:gd name="T2" fmla="*/ 49 w 316"/>
                <a:gd name="T3" fmla="*/ 34 h 39"/>
                <a:gd name="T4" fmla="*/ 0 w 316"/>
                <a:gd name="T5" fmla="*/ 18 h 39"/>
                <a:gd name="T6" fmla="*/ 51 w 316"/>
                <a:gd name="T7" fmla="*/ 4 h 39"/>
                <a:gd name="T8" fmla="*/ 145 w 316"/>
                <a:gd name="T9" fmla="*/ 0 h 39"/>
                <a:gd name="T10" fmla="*/ 266 w 316"/>
                <a:gd name="T11" fmla="*/ 6 h 39"/>
                <a:gd name="T12" fmla="*/ 316 w 316"/>
                <a:gd name="T13" fmla="*/ 21 h 39"/>
                <a:gd name="T14" fmla="*/ 264 w 316"/>
                <a:gd name="T15" fmla="*/ 36 h 39"/>
                <a:gd name="T16" fmla="*/ 170 w 316"/>
                <a:gd name="T17" fmla="*/ 39 h 39"/>
                <a:gd name="T18" fmla="*/ 17 w 316"/>
                <a:gd name="T19" fmla="*/ 19 h 39"/>
                <a:gd name="T20" fmla="*/ 53 w 316"/>
                <a:gd name="T21" fmla="*/ 25 h 39"/>
                <a:gd name="T22" fmla="*/ 170 w 316"/>
                <a:gd name="T23" fmla="*/ 31 h 39"/>
                <a:gd name="T24" fmla="*/ 261 w 316"/>
                <a:gd name="T25" fmla="*/ 27 h 39"/>
                <a:gd name="T26" fmla="*/ 299 w 316"/>
                <a:gd name="T27" fmla="*/ 21 h 39"/>
                <a:gd name="T28" fmla="*/ 263 w 316"/>
                <a:gd name="T29" fmla="*/ 14 h 39"/>
                <a:gd name="T30" fmla="*/ 145 w 316"/>
                <a:gd name="T31" fmla="*/ 9 h 39"/>
                <a:gd name="T32" fmla="*/ 54 w 316"/>
                <a:gd name="T33" fmla="*/ 12 h 39"/>
                <a:gd name="T34" fmla="*/ 17 w 316"/>
                <a:gd name="T35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6" h="39">
                  <a:moveTo>
                    <a:pt x="170" y="39"/>
                  </a:moveTo>
                  <a:cubicBezTo>
                    <a:pt x="125" y="39"/>
                    <a:pt x="81" y="37"/>
                    <a:pt x="49" y="34"/>
                  </a:cubicBezTo>
                  <a:cubicBezTo>
                    <a:pt x="15" y="30"/>
                    <a:pt x="0" y="25"/>
                    <a:pt x="0" y="18"/>
                  </a:cubicBezTo>
                  <a:cubicBezTo>
                    <a:pt x="0" y="12"/>
                    <a:pt x="16" y="7"/>
                    <a:pt x="51" y="4"/>
                  </a:cubicBezTo>
                  <a:cubicBezTo>
                    <a:pt x="77" y="1"/>
                    <a:pt x="110" y="0"/>
                    <a:pt x="145" y="0"/>
                  </a:cubicBezTo>
                  <a:cubicBezTo>
                    <a:pt x="190" y="0"/>
                    <a:pt x="234" y="2"/>
                    <a:pt x="266" y="6"/>
                  </a:cubicBezTo>
                  <a:cubicBezTo>
                    <a:pt x="300" y="10"/>
                    <a:pt x="316" y="15"/>
                    <a:pt x="316" y="21"/>
                  </a:cubicBezTo>
                  <a:cubicBezTo>
                    <a:pt x="316" y="28"/>
                    <a:pt x="299" y="32"/>
                    <a:pt x="264" y="36"/>
                  </a:cubicBezTo>
                  <a:cubicBezTo>
                    <a:pt x="239" y="38"/>
                    <a:pt x="206" y="39"/>
                    <a:pt x="170" y="39"/>
                  </a:cubicBezTo>
                  <a:close/>
                  <a:moveTo>
                    <a:pt x="17" y="19"/>
                  </a:moveTo>
                  <a:cubicBezTo>
                    <a:pt x="19" y="20"/>
                    <a:pt x="28" y="23"/>
                    <a:pt x="53" y="25"/>
                  </a:cubicBezTo>
                  <a:cubicBezTo>
                    <a:pt x="84" y="29"/>
                    <a:pt x="126" y="31"/>
                    <a:pt x="170" y="31"/>
                  </a:cubicBezTo>
                  <a:cubicBezTo>
                    <a:pt x="205" y="31"/>
                    <a:pt x="237" y="30"/>
                    <a:pt x="261" y="27"/>
                  </a:cubicBezTo>
                  <a:cubicBezTo>
                    <a:pt x="287" y="25"/>
                    <a:pt x="296" y="22"/>
                    <a:pt x="299" y="21"/>
                  </a:cubicBezTo>
                  <a:cubicBezTo>
                    <a:pt x="296" y="20"/>
                    <a:pt x="287" y="17"/>
                    <a:pt x="263" y="14"/>
                  </a:cubicBezTo>
                  <a:cubicBezTo>
                    <a:pt x="232" y="11"/>
                    <a:pt x="189" y="9"/>
                    <a:pt x="145" y="9"/>
                  </a:cubicBezTo>
                  <a:cubicBezTo>
                    <a:pt x="111" y="9"/>
                    <a:pt x="79" y="10"/>
                    <a:pt x="54" y="12"/>
                  </a:cubicBezTo>
                  <a:cubicBezTo>
                    <a:pt x="29" y="14"/>
                    <a:pt x="19" y="17"/>
                    <a:pt x="17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3540126" y="3346450"/>
              <a:ext cx="974725" cy="109538"/>
            </a:xfrm>
            <a:custGeom>
              <a:avLst/>
              <a:gdLst>
                <a:gd name="T0" fmla="*/ 614 w 614"/>
                <a:gd name="T1" fmla="*/ 69 h 69"/>
                <a:gd name="T2" fmla="*/ 0 w 614"/>
                <a:gd name="T3" fmla="*/ 1 h 69"/>
                <a:gd name="T4" fmla="*/ 1 w 614"/>
                <a:gd name="T5" fmla="*/ 0 h 69"/>
                <a:gd name="T6" fmla="*/ 614 w 614"/>
                <a:gd name="T7" fmla="*/ 69 h 69"/>
                <a:gd name="T8" fmla="*/ 614 w 614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4" h="69">
                  <a:moveTo>
                    <a:pt x="614" y="69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614" y="69"/>
                  </a:lnTo>
                  <a:lnTo>
                    <a:pt x="614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3532188" y="3355975"/>
              <a:ext cx="990600" cy="90488"/>
            </a:xfrm>
            <a:custGeom>
              <a:avLst/>
              <a:gdLst>
                <a:gd name="T0" fmla="*/ 1 w 624"/>
                <a:gd name="T1" fmla="*/ 57 h 57"/>
                <a:gd name="T2" fmla="*/ 0 w 624"/>
                <a:gd name="T3" fmla="*/ 57 h 57"/>
                <a:gd name="T4" fmla="*/ 624 w 624"/>
                <a:gd name="T5" fmla="*/ 0 h 57"/>
                <a:gd name="T6" fmla="*/ 624 w 624"/>
                <a:gd name="T7" fmla="*/ 0 h 57"/>
                <a:gd name="T8" fmla="*/ 1 w 624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" h="57">
                  <a:moveTo>
                    <a:pt x="1" y="57"/>
                  </a:moveTo>
                  <a:lnTo>
                    <a:pt x="0" y="57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1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4938713" y="4756149"/>
            <a:ext cx="665163" cy="69851"/>
            <a:chOff x="3271838" y="3187700"/>
            <a:chExt cx="665163" cy="69850"/>
          </a:xfrm>
          <a:solidFill>
            <a:schemeClr val="accent4"/>
          </a:solidFill>
        </p:grpSpPr>
        <p:sp>
          <p:nvSpPr>
            <p:cNvPr id="25" name="Freeform 20"/>
            <p:cNvSpPr>
              <a:spLocks noEditPoints="1"/>
            </p:cNvSpPr>
            <p:nvPr/>
          </p:nvSpPr>
          <p:spPr bwMode="auto">
            <a:xfrm>
              <a:off x="3271838" y="3187700"/>
              <a:ext cx="665163" cy="69850"/>
            </a:xfrm>
            <a:custGeom>
              <a:avLst/>
              <a:gdLst>
                <a:gd name="T0" fmla="*/ 266 w 492"/>
                <a:gd name="T1" fmla="*/ 52 h 52"/>
                <a:gd name="T2" fmla="*/ 71 w 492"/>
                <a:gd name="T3" fmla="*/ 43 h 52"/>
                <a:gd name="T4" fmla="*/ 0 w 492"/>
                <a:gd name="T5" fmla="*/ 24 h 52"/>
                <a:gd name="T6" fmla="*/ 74 w 492"/>
                <a:gd name="T7" fmla="*/ 6 h 52"/>
                <a:gd name="T8" fmla="*/ 225 w 492"/>
                <a:gd name="T9" fmla="*/ 0 h 52"/>
                <a:gd name="T10" fmla="*/ 420 w 492"/>
                <a:gd name="T11" fmla="*/ 9 h 52"/>
                <a:gd name="T12" fmla="*/ 492 w 492"/>
                <a:gd name="T13" fmla="*/ 28 h 52"/>
                <a:gd name="T14" fmla="*/ 417 w 492"/>
                <a:gd name="T15" fmla="*/ 46 h 52"/>
                <a:gd name="T16" fmla="*/ 266 w 492"/>
                <a:gd name="T17" fmla="*/ 52 h 52"/>
                <a:gd name="T18" fmla="*/ 225 w 492"/>
                <a:gd name="T19" fmla="*/ 2 h 52"/>
                <a:gd name="T20" fmla="*/ 75 w 492"/>
                <a:gd name="T21" fmla="*/ 7 h 52"/>
                <a:gd name="T22" fmla="*/ 4 w 492"/>
                <a:gd name="T23" fmla="*/ 24 h 52"/>
                <a:gd name="T24" fmla="*/ 72 w 492"/>
                <a:gd name="T25" fmla="*/ 41 h 52"/>
                <a:gd name="T26" fmla="*/ 266 w 492"/>
                <a:gd name="T27" fmla="*/ 50 h 52"/>
                <a:gd name="T28" fmla="*/ 417 w 492"/>
                <a:gd name="T29" fmla="*/ 44 h 52"/>
                <a:gd name="T30" fmla="*/ 488 w 492"/>
                <a:gd name="T31" fmla="*/ 28 h 52"/>
                <a:gd name="T32" fmla="*/ 419 w 492"/>
                <a:gd name="T33" fmla="*/ 11 h 52"/>
                <a:gd name="T34" fmla="*/ 225 w 492"/>
                <a:gd name="T35" fmla="*/ 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92" h="52">
                  <a:moveTo>
                    <a:pt x="266" y="52"/>
                  </a:moveTo>
                  <a:cubicBezTo>
                    <a:pt x="194" y="52"/>
                    <a:pt x="123" y="48"/>
                    <a:pt x="71" y="43"/>
                  </a:cubicBezTo>
                  <a:cubicBezTo>
                    <a:pt x="24" y="37"/>
                    <a:pt x="0" y="31"/>
                    <a:pt x="0" y="24"/>
                  </a:cubicBezTo>
                  <a:cubicBezTo>
                    <a:pt x="0" y="16"/>
                    <a:pt x="26" y="10"/>
                    <a:pt x="74" y="6"/>
                  </a:cubicBezTo>
                  <a:cubicBezTo>
                    <a:pt x="115" y="2"/>
                    <a:pt x="169" y="0"/>
                    <a:pt x="225" y="0"/>
                  </a:cubicBezTo>
                  <a:cubicBezTo>
                    <a:pt x="298" y="0"/>
                    <a:pt x="369" y="3"/>
                    <a:pt x="420" y="9"/>
                  </a:cubicBezTo>
                  <a:cubicBezTo>
                    <a:pt x="467" y="14"/>
                    <a:pt x="492" y="21"/>
                    <a:pt x="492" y="28"/>
                  </a:cubicBezTo>
                  <a:cubicBezTo>
                    <a:pt x="491" y="35"/>
                    <a:pt x="466" y="41"/>
                    <a:pt x="417" y="46"/>
                  </a:cubicBezTo>
                  <a:cubicBezTo>
                    <a:pt x="377" y="50"/>
                    <a:pt x="323" y="52"/>
                    <a:pt x="266" y="52"/>
                  </a:cubicBezTo>
                  <a:close/>
                  <a:moveTo>
                    <a:pt x="225" y="2"/>
                  </a:moveTo>
                  <a:cubicBezTo>
                    <a:pt x="169" y="2"/>
                    <a:pt x="115" y="4"/>
                    <a:pt x="75" y="7"/>
                  </a:cubicBezTo>
                  <a:cubicBezTo>
                    <a:pt x="30" y="12"/>
                    <a:pt x="4" y="17"/>
                    <a:pt x="4" y="24"/>
                  </a:cubicBezTo>
                  <a:cubicBezTo>
                    <a:pt x="3" y="30"/>
                    <a:pt x="28" y="36"/>
                    <a:pt x="72" y="41"/>
                  </a:cubicBezTo>
                  <a:cubicBezTo>
                    <a:pt x="123" y="47"/>
                    <a:pt x="194" y="50"/>
                    <a:pt x="266" y="50"/>
                  </a:cubicBezTo>
                  <a:cubicBezTo>
                    <a:pt x="323" y="50"/>
                    <a:pt x="376" y="48"/>
                    <a:pt x="417" y="44"/>
                  </a:cubicBezTo>
                  <a:cubicBezTo>
                    <a:pt x="462" y="40"/>
                    <a:pt x="488" y="34"/>
                    <a:pt x="488" y="28"/>
                  </a:cubicBezTo>
                  <a:cubicBezTo>
                    <a:pt x="488" y="22"/>
                    <a:pt x="463" y="16"/>
                    <a:pt x="419" y="11"/>
                  </a:cubicBezTo>
                  <a:cubicBezTo>
                    <a:pt x="369" y="5"/>
                    <a:pt x="298" y="2"/>
                    <a:pt x="22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6" name="Freeform 21"/>
            <p:cNvSpPr>
              <a:spLocks noEditPoints="1"/>
            </p:cNvSpPr>
            <p:nvPr/>
          </p:nvSpPr>
          <p:spPr bwMode="auto">
            <a:xfrm>
              <a:off x="3341688" y="3195638"/>
              <a:ext cx="523875" cy="53975"/>
            </a:xfrm>
            <a:custGeom>
              <a:avLst/>
              <a:gdLst>
                <a:gd name="T0" fmla="*/ 210 w 388"/>
                <a:gd name="T1" fmla="*/ 40 h 40"/>
                <a:gd name="T2" fmla="*/ 56 w 388"/>
                <a:gd name="T3" fmla="*/ 33 h 40"/>
                <a:gd name="T4" fmla="*/ 0 w 388"/>
                <a:gd name="T5" fmla="*/ 18 h 40"/>
                <a:gd name="T6" fmla="*/ 58 w 388"/>
                <a:gd name="T7" fmla="*/ 4 h 40"/>
                <a:gd name="T8" fmla="*/ 178 w 388"/>
                <a:gd name="T9" fmla="*/ 0 h 40"/>
                <a:gd name="T10" fmla="*/ 332 w 388"/>
                <a:gd name="T11" fmla="*/ 7 h 40"/>
                <a:gd name="T12" fmla="*/ 387 w 388"/>
                <a:gd name="T13" fmla="*/ 21 h 40"/>
                <a:gd name="T14" fmla="*/ 329 w 388"/>
                <a:gd name="T15" fmla="*/ 35 h 40"/>
                <a:gd name="T16" fmla="*/ 210 w 388"/>
                <a:gd name="T17" fmla="*/ 40 h 40"/>
                <a:gd name="T18" fmla="*/ 178 w 388"/>
                <a:gd name="T19" fmla="*/ 0 h 40"/>
                <a:gd name="T20" fmla="*/ 59 w 388"/>
                <a:gd name="T21" fmla="*/ 5 h 40"/>
                <a:gd name="T22" fmla="*/ 1 w 388"/>
                <a:gd name="T23" fmla="*/ 18 h 40"/>
                <a:gd name="T24" fmla="*/ 56 w 388"/>
                <a:gd name="T25" fmla="*/ 32 h 40"/>
                <a:gd name="T26" fmla="*/ 210 w 388"/>
                <a:gd name="T27" fmla="*/ 39 h 40"/>
                <a:gd name="T28" fmla="*/ 329 w 388"/>
                <a:gd name="T29" fmla="*/ 35 h 40"/>
                <a:gd name="T30" fmla="*/ 386 w 388"/>
                <a:gd name="T31" fmla="*/ 21 h 40"/>
                <a:gd name="T32" fmla="*/ 331 w 388"/>
                <a:gd name="T33" fmla="*/ 7 h 40"/>
                <a:gd name="T34" fmla="*/ 178 w 388"/>
                <a:gd name="T3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40">
                  <a:moveTo>
                    <a:pt x="210" y="40"/>
                  </a:moveTo>
                  <a:cubicBezTo>
                    <a:pt x="153" y="40"/>
                    <a:pt x="96" y="37"/>
                    <a:pt x="56" y="33"/>
                  </a:cubicBezTo>
                  <a:cubicBezTo>
                    <a:pt x="20" y="29"/>
                    <a:pt x="0" y="23"/>
                    <a:pt x="0" y="18"/>
                  </a:cubicBezTo>
                  <a:cubicBezTo>
                    <a:pt x="0" y="13"/>
                    <a:pt x="21" y="8"/>
                    <a:pt x="58" y="4"/>
                  </a:cubicBezTo>
                  <a:cubicBezTo>
                    <a:pt x="90" y="1"/>
                    <a:pt x="133" y="0"/>
                    <a:pt x="178" y="0"/>
                  </a:cubicBezTo>
                  <a:cubicBezTo>
                    <a:pt x="235" y="0"/>
                    <a:pt x="291" y="2"/>
                    <a:pt x="332" y="7"/>
                  </a:cubicBezTo>
                  <a:cubicBezTo>
                    <a:pt x="368" y="11"/>
                    <a:pt x="388" y="16"/>
                    <a:pt x="387" y="21"/>
                  </a:cubicBezTo>
                  <a:cubicBezTo>
                    <a:pt x="387" y="27"/>
                    <a:pt x="367" y="32"/>
                    <a:pt x="329" y="35"/>
                  </a:cubicBezTo>
                  <a:cubicBezTo>
                    <a:pt x="297" y="38"/>
                    <a:pt x="255" y="40"/>
                    <a:pt x="210" y="40"/>
                  </a:cubicBezTo>
                  <a:close/>
                  <a:moveTo>
                    <a:pt x="178" y="0"/>
                  </a:moveTo>
                  <a:cubicBezTo>
                    <a:pt x="133" y="0"/>
                    <a:pt x="91" y="2"/>
                    <a:pt x="59" y="5"/>
                  </a:cubicBezTo>
                  <a:cubicBezTo>
                    <a:pt x="22" y="8"/>
                    <a:pt x="2" y="13"/>
                    <a:pt x="1" y="18"/>
                  </a:cubicBezTo>
                  <a:cubicBezTo>
                    <a:pt x="1" y="23"/>
                    <a:pt x="21" y="28"/>
                    <a:pt x="56" y="32"/>
                  </a:cubicBezTo>
                  <a:cubicBezTo>
                    <a:pt x="97" y="37"/>
                    <a:pt x="153" y="39"/>
                    <a:pt x="210" y="39"/>
                  </a:cubicBezTo>
                  <a:cubicBezTo>
                    <a:pt x="255" y="39"/>
                    <a:pt x="297" y="38"/>
                    <a:pt x="329" y="35"/>
                  </a:cubicBezTo>
                  <a:cubicBezTo>
                    <a:pt x="365" y="31"/>
                    <a:pt x="386" y="27"/>
                    <a:pt x="386" y="21"/>
                  </a:cubicBezTo>
                  <a:cubicBezTo>
                    <a:pt x="386" y="16"/>
                    <a:pt x="366" y="11"/>
                    <a:pt x="331" y="7"/>
                  </a:cubicBezTo>
                  <a:cubicBezTo>
                    <a:pt x="291" y="3"/>
                    <a:pt x="235" y="0"/>
                    <a:pt x="1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7" name="Freeform 22"/>
            <p:cNvSpPr>
              <a:spLocks noEditPoints="1"/>
            </p:cNvSpPr>
            <p:nvPr/>
          </p:nvSpPr>
          <p:spPr bwMode="auto">
            <a:xfrm>
              <a:off x="3470276" y="3206750"/>
              <a:ext cx="268288" cy="31750"/>
            </a:xfrm>
            <a:custGeom>
              <a:avLst/>
              <a:gdLst>
                <a:gd name="T0" fmla="*/ 107 w 198"/>
                <a:gd name="T1" fmla="*/ 24 h 24"/>
                <a:gd name="T2" fmla="*/ 31 w 198"/>
                <a:gd name="T3" fmla="*/ 20 h 24"/>
                <a:gd name="T4" fmla="*/ 0 w 198"/>
                <a:gd name="T5" fmla="*/ 11 h 24"/>
                <a:gd name="T6" fmla="*/ 32 w 198"/>
                <a:gd name="T7" fmla="*/ 2 h 24"/>
                <a:gd name="T8" fmla="*/ 91 w 198"/>
                <a:gd name="T9" fmla="*/ 0 h 24"/>
                <a:gd name="T10" fmla="*/ 167 w 198"/>
                <a:gd name="T11" fmla="*/ 3 h 24"/>
                <a:gd name="T12" fmla="*/ 198 w 198"/>
                <a:gd name="T13" fmla="*/ 13 h 24"/>
                <a:gd name="T14" fmla="*/ 165 w 198"/>
                <a:gd name="T15" fmla="*/ 22 h 24"/>
                <a:gd name="T16" fmla="*/ 107 w 198"/>
                <a:gd name="T17" fmla="*/ 24 h 24"/>
                <a:gd name="T18" fmla="*/ 11 w 198"/>
                <a:gd name="T19" fmla="*/ 11 h 24"/>
                <a:gd name="T20" fmla="*/ 33 w 198"/>
                <a:gd name="T21" fmla="*/ 15 h 24"/>
                <a:gd name="T22" fmla="*/ 107 w 198"/>
                <a:gd name="T23" fmla="*/ 19 h 24"/>
                <a:gd name="T24" fmla="*/ 163 w 198"/>
                <a:gd name="T25" fmla="*/ 17 h 24"/>
                <a:gd name="T26" fmla="*/ 187 w 198"/>
                <a:gd name="T27" fmla="*/ 13 h 24"/>
                <a:gd name="T28" fmla="*/ 164 w 198"/>
                <a:gd name="T29" fmla="*/ 8 h 24"/>
                <a:gd name="T30" fmla="*/ 91 w 198"/>
                <a:gd name="T31" fmla="*/ 5 h 24"/>
                <a:gd name="T32" fmla="*/ 34 w 198"/>
                <a:gd name="T33" fmla="*/ 7 h 24"/>
                <a:gd name="T34" fmla="*/ 11 w 198"/>
                <a:gd name="T35" fmla="*/ 1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8" h="24">
                  <a:moveTo>
                    <a:pt x="107" y="24"/>
                  </a:moveTo>
                  <a:cubicBezTo>
                    <a:pt x="79" y="24"/>
                    <a:pt x="51" y="23"/>
                    <a:pt x="31" y="20"/>
                  </a:cubicBezTo>
                  <a:cubicBezTo>
                    <a:pt x="10" y="18"/>
                    <a:pt x="0" y="15"/>
                    <a:pt x="0" y="11"/>
                  </a:cubicBezTo>
                  <a:cubicBezTo>
                    <a:pt x="0" y="7"/>
                    <a:pt x="10" y="4"/>
                    <a:pt x="32" y="2"/>
                  </a:cubicBezTo>
                  <a:cubicBezTo>
                    <a:pt x="48" y="0"/>
                    <a:pt x="69" y="0"/>
                    <a:pt x="91" y="0"/>
                  </a:cubicBezTo>
                  <a:cubicBezTo>
                    <a:pt x="119" y="0"/>
                    <a:pt x="147" y="1"/>
                    <a:pt x="167" y="3"/>
                  </a:cubicBezTo>
                  <a:cubicBezTo>
                    <a:pt x="188" y="5"/>
                    <a:pt x="198" y="8"/>
                    <a:pt x="198" y="13"/>
                  </a:cubicBezTo>
                  <a:cubicBezTo>
                    <a:pt x="197" y="17"/>
                    <a:pt x="187" y="20"/>
                    <a:pt x="165" y="22"/>
                  </a:cubicBezTo>
                  <a:cubicBezTo>
                    <a:pt x="150" y="23"/>
                    <a:pt x="129" y="24"/>
                    <a:pt x="107" y="24"/>
                  </a:cubicBezTo>
                  <a:close/>
                  <a:moveTo>
                    <a:pt x="11" y="11"/>
                  </a:moveTo>
                  <a:cubicBezTo>
                    <a:pt x="12" y="12"/>
                    <a:pt x="18" y="14"/>
                    <a:pt x="33" y="15"/>
                  </a:cubicBezTo>
                  <a:cubicBezTo>
                    <a:pt x="53" y="17"/>
                    <a:pt x="79" y="19"/>
                    <a:pt x="107" y="19"/>
                  </a:cubicBezTo>
                  <a:cubicBezTo>
                    <a:pt x="128" y="19"/>
                    <a:pt x="148" y="18"/>
                    <a:pt x="163" y="17"/>
                  </a:cubicBezTo>
                  <a:cubicBezTo>
                    <a:pt x="179" y="15"/>
                    <a:pt x="185" y="13"/>
                    <a:pt x="187" y="13"/>
                  </a:cubicBezTo>
                  <a:cubicBezTo>
                    <a:pt x="185" y="12"/>
                    <a:pt x="180" y="10"/>
                    <a:pt x="164" y="8"/>
                  </a:cubicBezTo>
                  <a:cubicBezTo>
                    <a:pt x="145" y="6"/>
                    <a:pt x="118" y="5"/>
                    <a:pt x="91" y="5"/>
                  </a:cubicBezTo>
                  <a:cubicBezTo>
                    <a:pt x="70" y="5"/>
                    <a:pt x="49" y="6"/>
                    <a:pt x="34" y="7"/>
                  </a:cubicBezTo>
                  <a:cubicBezTo>
                    <a:pt x="18" y="8"/>
                    <a:pt x="12" y="10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3298826" y="3187700"/>
              <a:ext cx="609600" cy="69850"/>
            </a:xfrm>
            <a:custGeom>
              <a:avLst/>
              <a:gdLst>
                <a:gd name="T0" fmla="*/ 384 w 384"/>
                <a:gd name="T1" fmla="*/ 44 h 44"/>
                <a:gd name="T2" fmla="*/ 0 w 384"/>
                <a:gd name="T3" fmla="*/ 1 h 44"/>
                <a:gd name="T4" fmla="*/ 1 w 384"/>
                <a:gd name="T5" fmla="*/ 0 h 44"/>
                <a:gd name="T6" fmla="*/ 384 w 384"/>
                <a:gd name="T7" fmla="*/ 44 h 44"/>
                <a:gd name="T8" fmla="*/ 384 w 384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44">
                  <a:moveTo>
                    <a:pt x="384" y="44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384" y="44"/>
                  </a:lnTo>
                  <a:lnTo>
                    <a:pt x="384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3294063" y="3194050"/>
              <a:ext cx="619125" cy="57150"/>
            </a:xfrm>
            <a:custGeom>
              <a:avLst/>
              <a:gdLst>
                <a:gd name="T0" fmla="*/ 0 w 390"/>
                <a:gd name="T1" fmla="*/ 36 h 36"/>
                <a:gd name="T2" fmla="*/ 0 w 390"/>
                <a:gd name="T3" fmla="*/ 36 h 36"/>
                <a:gd name="T4" fmla="*/ 390 w 390"/>
                <a:gd name="T5" fmla="*/ 0 h 36"/>
                <a:gd name="T6" fmla="*/ 390 w 390"/>
                <a:gd name="T7" fmla="*/ 0 h 36"/>
                <a:gd name="T8" fmla="*/ 0 w 39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36">
                  <a:moveTo>
                    <a:pt x="0" y="36"/>
                  </a:moveTo>
                  <a:lnTo>
                    <a:pt x="0" y="36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8" name="Group 29"/>
          <p:cNvGrpSpPr/>
          <p:nvPr/>
        </p:nvGrpSpPr>
        <p:grpSpPr>
          <a:xfrm>
            <a:off x="6973898" y="2528896"/>
            <a:ext cx="1828801" cy="2992439"/>
            <a:chOff x="5707062" y="960438"/>
            <a:chExt cx="1828801" cy="2992438"/>
          </a:xfrm>
        </p:grpSpPr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673850" y="960438"/>
              <a:ext cx="515938" cy="1073150"/>
            </a:xfrm>
            <a:custGeom>
              <a:avLst/>
              <a:gdLst>
                <a:gd name="T0" fmla="*/ 382 w 382"/>
                <a:gd name="T1" fmla="*/ 164 h 794"/>
                <a:gd name="T2" fmla="*/ 263 w 382"/>
                <a:gd name="T3" fmla="*/ 0 h 794"/>
                <a:gd name="T4" fmla="*/ 10 w 382"/>
                <a:gd name="T5" fmla="*/ 338 h 794"/>
                <a:gd name="T6" fmla="*/ 20 w 382"/>
                <a:gd name="T7" fmla="*/ 778 h 794"/>
                <a:gd name="T8" fmla="*/ 54 w 382"/>
                <a:gd name="T9" fmla="*/ 794 h 794"/>
                <a:gd name="T10" fmla="*/ 382 w 382"/>
                <a:gd name="T11" fmla="*/ 16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2" h="794">
                  <a:moveTo>
                    <a:pt x="382" y="164"/>
                  </a:moveTo>
                  <a:cubicBezTo>
                    <a:pt x="263" y="0"/>
                    <a:pt x="263" y="0"/>
                    <a:pt x="263" y="0"/>
                  </a:cubicBezTo>
                  <a:cubicBezTo>
                    <a:pt x="263" y="0"/>
                    <a:pt x="0" y="60"/>
                    <a:pt x="10" y="338"/>
                  </a:cubicBezTo>
                  <a:cubicBezTo>
                    <a:pt x="10" y="338"/>
                    <a:pt x="57" y="710"/>
                    <a:pt x="20" y="778"/>
                  </a:cubicBezTo>
                  <a:cubicBezTo>
                    <a:pt x="54" y="794"/>
                    <a:pt x="54" y="794"/>
                    <a:pt x="54" y="794"/>
                  </a:cubicBezTo>
                  <a:lnTo>
                    <a:pt x="382" y="16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6737350" y="1166813"/>
              <a:ext cx="798513" cy="892175"/>
            </a:xfrm>
            <a:custGeom>
              <a:avLst/>
              <a:gdLst>
                <a:gd name="T0" fmla="*/ 374 w 592"/>
                <a:gd name="T1" fmla="*/ 24 h 661"/>
                <a:gd name="T2" fmla="*/ 520 w 592"/>
                <a:gd name="T3" fmla="*/ 0 h 661"/>
                <a:gd name="T4" fmla="*/ 467 w 592"/>
                <a:gd name="T5" fmla="*/ 373 h 661"/>
                <a:gd name="T6" fmla="*/ 33 w 592"/>
                <a:gd name="T7" fmla="*/ 661 h 661"/>
                <a:gd name="T8" fmla="*/ 0 w 592"/>
                <a:gd name="T9" fmla="*/ 650 h 661"/>
                <a:gd name="T10" fmla="*/ 374 w 592"/>
                <a:gd name="T11" fmla="*/ 24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2" h="661">
                  <a:moveTo>
                    <a:pt x="374" y="24"/>
                  </a:moveTo>
                  <a:cubicBezTo>
                    <a:pt x="520" y="0"/>
                    <a:pt x="520" y="0"/>
                    <a:pt x="520" y="0"/>
                  </a:cubicBezTo>
                  <a:cubicBezTo>
                    <a:pt x="520" y="0"/>
                    <a:pt x="592" y="235"/>
                    <a:pt x="467" y="373"/>
                  </a:cubicBezTo>
                  <a:cubicBezTo>
                    <a:pt x="467" y="373"/>
                    <a:pt x="30" y="627"/>
                    <a:pt x="33" y="661"/>
                  </a:cubicBezTo>
                  <a:cubicBezTo>
                    <a:pt x="0" y="650"/>
                    <a:pt x="0" y="650"/>
                    <a:pt x="0" y="650"/>
                  </a:cubicBezTo>
                  <a:lnTo>
                    <a:pt x="374" y="2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6727825" y="1027113"/>
              <a:ext cx="646113" cy="1069975"/>
            </a:xfrm>
            <a:custGeom>
              <a:avLst/>
              <a:gdLst>
                <a:gd name="T0" fmla="*/ 442 w 478"/>
                <a:gd name="T1" fmla="*/ 0 h 792"/>
                <a:gd name="T2" fmla="*/ 303 w 478"/>
                <a:gd name="T3" fmla="*/ 119 h 792"/>
                <a:gd name="T4" fmla="*/ 6 w 478"/>
                <a:gd name="T5" fmla="*/ 753 h 792"/>
                <a:gd name="T6" fmla="*/ 13 w 478"/>
                <a:gd name="T7" fmla="*/ 745 h 792"/>
                <a:gd name="T8" fmla="*/ 415 w 478"/>
                <a:gd name="T9" fmla="*/ 236 h 792"/>
                <a:gd name="T10" fmla="*/ 442 w 478"/>
                <a:gd name="T11" fmla="*/ 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" h="792">
                  <a:moveTo>
                    <a:pt x="442" y="0"/>
                  </a:moveTo>
                  <a:cubicBezTo>
                    <a:pt x="303" y="119"/>
                    <a:pt x="303" y="119"/>
                    <a:pt x="303" y="119"/>
                  </a:cubicBezTo>
                  <a:cubicBezTo>
                    <a:pt x="303" y="119"/>
                    <a:pt x="0" y="713"/>
                    <a:pt x="6" y="753"/>
                  </a:cubicBezTo>
                  <a:cubicBezTo>
                    <a:pt x="12" y="792"/>
                    <a:pt x="13" y="745"/>
                    <a:pt x="13" y="745"/>
                  </a:cubicBezTo>
                  <a:cubicBezTo>
                    <a:pt x="415" y="236"/>
                    <a:pt x="415" y="236"/>
                    <a:pt x="415" y="236"/>
                  </a:cubicBezTo>
                  <a:cubicBezTo>
                    <a:pt x="415" y="236"/>
                    <a:pt x="478" y="41"/>
                    <a:pt x="442" y="0"/>
                  </a:cubicBezTo>
                  <a:close/>
                </a:path>
              </a:pathLst>
            </a:cu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707062" y="3522663"/>
              <a:ext cx="250825" cy="430213"/>
            </a:xfrm>
            <a:custGeom>
              <a:avLst/>
              <a:gdLst>
                <a:gd name="T0" fmla="*/ 22 w 185"/>
                <a:gd name="T1" fmla="*/ 311 h 318"/>
                <a:gd name="T2" fmla="*/ 8 w 185"/>
                <a:gd name="T3" fmla="*/ 315 h 318"/>
                <a:gd name="T4" fmla="*/ 3 w 185"/>
                <a:gd name="T5" fmla="*/ 301 h 318"/>
                <a:gd name="T6" fmla="*/ 164 w 185"/>
                <a:gd name="T7" fmla="*/ 7 h 318"/>
                <a:gd name="T8" fmla="*/ 178 w 185"/>
                <a:gd name="T9" fmla="*/ 3 h 318"/>
                <a:gd name="T10" fmla="*/ 183 w 185"/>
                <a:gd name="T11" fmla="*/ 17 h 318"/>
                <a:gd name="T12" fmla="*/ 22 w 185"/>
                <a:gd name="T13" fmla="*/ 311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" h="318">
                  <a:moveTo>
                    <a:pt x="22" y="311"/>
                  </a:moveTo>
                  <a:cubicBezTo>
                    <a:pt x="19" y="316"/>
                    <a:pt x="13" y="318"/>
                    <a:pt x="8" y="315"/>
                  </a:cubicBezTo>
                  <a:cubicBezTo>
                    <a:pt x="2" y="312"/>
                    <a:pt x="0" y="306"/>
                    <a:pt x="3" y="301"/>
                  </a:cubicBezTo>
                  <a:cubicBezTo>
                    <a:pt x="164" y="7"/>
                    <a:pt x="164" y="7"/>
                    <a:pt x="164" y="7"/>
                  </a:cubicBezTo>
                  <a:cubicBezTo>
                    <a:pt x="167" y="2"/>
                    <a:pt x="173" y="0"/>
                    <a:pt x="178" y="3"/>
                  </a:cubicBezTo>
                  <a:cubicBezTo>
                    <a:pt x="183" y="6"/>
                    <a:pt x="185" y="12"/>
                    <a:pt x="183" y="17"/>
                  </a:cubicBezTo>
                  <a:cubicBezTo>
                    <a:pt x="22" y="311"/>
                    <a:pt x="22" y="311"/>
                    <a:pt x="22" y="311"/>
                  </a:cubicBezTo>
                </a:path>
              </a:pathLst>
            </a:custGeom>
            <a:solidFill>
              <a:srgbClr val="838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176962" y="1998663"/>
              <a:ext cx="617538" cy="1085850"/>
            </a:xfrm>
            <a:custGeom>
              <a:avLst/>
              <a:gdLst>
                <a:gd name="T0" fmla="*/ 0 w 458"/>
                <a:gd name="T1" fmla="*/ 643 h 805"/>
                <a:gd name="T2" fmla="*/ 398 w 458"/>
                <a:gd name="T3" fmla="*/ 0 h 805"/>
                <a:gd name="T4" fmla="*/ 458 w 458"/>
                <a:gd name="T5" fmla="*/ 35 h 805"/>
                <a:gd name="T6" fmla="*/ 134 w 458"/>
                <a:gd name="T7" fmla="*/ 719 h 805"/>
                <a:gd name="T8" fmla="*/ 0 w 458"/>
                <a:gd name="T9" fmla="*/ 643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8" h="805">
                  <a:moveTo>
                    <a:pt x="0" y="643"/>
                  </a:moveTo>
                  <a:cubicBezTo>
                    <a:pt x="0" y="643"/>
                    <a:pt x="275" y="151"/>
                    <a:pt x="398" y="0"/>
                  </a:cubicBezTo>
                  <a:cubicBezTo>
                    <a:pt x="398" y="0"/>
                    <a:pt x="454" y="15"/>
                    <a:pt x="458" y="35"/>
                  </a:cubicBezTo>
                  <a:cubicBezTo>
                    <a:pt x="458" y="35"/>
                    <a:pt x="208" y="632"/>
                    <a:pt x="134" y="719"/>
                  </a:cubicBezTo>
                  <a:cubicBezTo>
                    <a:pt x="60" y="805"/>
                    <a:pt x="0" y="643"/>
                    <a:pt x="0" y="643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5845175" y="2824163"/>
              <a:ext cx="539750" cy="760413"/>
            </a:xfrm>
            <a:custGeom>
              <a:avLst/>
              <a:gdLst>
                <a:gd name="T0" fmla="*/ 165 w 400"/>
                <a:gd name="T1" fmla="*/ 531 h 563"/>
                <a:gd name="T2" fmla="*/ 100 w 400"/>
                <a:gd name="T3" fmla="*/ 551 h 563"/>
                <a:gd name="T4" fmla="*/ 32 w 400"/>
                <a:gd name="T5" fmla="*/ 515 h 563"/>
                <a:gd name="T6" fmla="*/ 12 w 400"/>
                <a:gd name="T7" fmla="*/ 450 h 563"/>
                <a:gd name="T8" fmla="*/ 235 w 400"/>
                <a:gd name="T9" fmla="*/ 32 h 563"/>
                <a:gd name="T10" fmla="*/ 300 w 400"/>
                <a:gd name="T11" fmla="*/ 13 h 563"/>
                <a:gd name="T12" fmla="*/ 368 w 400"/>
                <a:gd name="T13" fmla="*/ 49 h 563"/>
                <a:gd name="T14" fmla="*/ 387 w 400"/>
                <a:gd name="T15" fmla="*/ 114 h 563"/>
                <a:gd name="T16" fmla="*/ 165 w 400"/>
                <a:gd name="T17" fmla="*/ 531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0" h="563">
                  <a:moveTo>
                    <a:pt x="165" y="531"/>
                  </a:moveTo>
                  <a:cubicBezTo>
                    <a:pt x="152" y="554"/>
                    <a:pt x="123" y="563"/>
                    <a:pt x="100" y="551"/>
                  </a:cubicBezTo>
                  <a:cubicBezTo>
                    <a:pt x="32" y="515"/>
                    <a:pt x="32" y="515"/>
                    <a:pt x="32" y="515"/>
                  </a:cubicBezTo>
                  <a:cubicBezTo>
                    <a:pt x="9" y="502"/>
                    <a:pt x="0" y="473"/>
                    <a:pt x="12" y="450"/>
                  </a:cubicBezTo>
                  <a:cubicBezTo>
                    <a:pt x="235" y="32"/>
                    <a:pt x="235" y="32"/>
                    <a:pt x="235" y="32"/>
                  </a:cubicBezTo>
                  <a:cubicBezTo>
                    <a:pt x="247" y="9"/>
                    <a:pt x="276" y="0"/>
                    <a:pt x="300" y="13"/>
                  </a:cubicBezTo>
                  <a:cubicBezTo>
                    <a:pt x="368" y="49"/>
                    <a:pt x="368" y="49"/>
                    <a:pt x="368" y="49"/>
                  </a:cubicBezTo>
                  <a:cubicBezTo>
                    <a:pt x="391" y="61"/>
                    <a:pt x="400" y="90"/>
                    <a:pt x="387" y="114"/>
                  </a:cubicBezTo>
                  <a:cubicBezTo>
                    <a:pt x="165" y="531"/>
                    <a:pt x="165" y="531"/>
                    <a:pt x="165" y="531"/>
                  </a:cubicBezTo>
                </a:path>
              </a:pathLst>
            </a:custGeom>
            <a:gradFill>
              <a:gsLst>
                <a:gs pos="1400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89000">
                  <a:schemeClr val="bg1">
                    <a:lumMod val="65000"/>
                  </a:schemeClr>
                </a:gs>
              </a:gsLst>
              <a:lin ang="12600000" scaled="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6116637" y="2954338"/>
              <a:ext cx="203200" cy="117475"/>
            </a:xfrm>
            <a:custGeom>
              <a:avLst/>
              <a:gdLst>
                <a:gd name="T0" fmla="*/ 0 w 150"/>
                <a:gd name="T1" fmla="*/ 0 h 87"/>
                <a:gd name="T2" fmla="*/ 0 w 150"/>
                <a:gd name="T3" fmla="*/ 1 h 87"/>
                <a:gd name="T4" fmla="*/ 149 w 150"/>
                <a:gd name="T5" fmla="*/ 87 h 87"/>
                <a:gd name="T6" fmla="*/ 150 w 150"/>
                <a:gd name="T7" fmla="*/ 85 h 87"/>
                <a:gd name="T8" fmla="*/ 0 w 150"/>
                <a:gd name="T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15" y="42"/>
                    <a:pt x="149" y="87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15" y="39"/>
                    <a:pt x="1" y="0"/>
                    <a:pt x="0" y="0"/>
                  </a:cubicBezTo>
                </a:path>
              </a:pathLst>
            </a:custGeom>
            <a:solidFill>
              <a:srgbClr val="412A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6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38" name="Inhaltsplatzhalter 4"/>
          <p:cNvSpPr txBox="1">
            <a:spLocks/>
          </p:cNvSpPr>
          <p:nvPr/>
        </p:nvSpPr>
        <p:spPr>
          <a:xfrm>
            <a:off x="1200613" y="2828796"/>
            <a:ext cx="6038387" cy="2846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محور شرارت نامیدن ایران در مقابل انعطاف های دولت وقت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9" name="Freeform 31"/>
          <p:cNvSpPr>
            <a:spLocks/>
          </p:cNvSpPr>
          <p:nvPr/>
        </p:nvSpPr>
        <p:spPr bwMode="auto">
          <a:xfrm>
            <a:off x="374657" y="2615614"/>
            <a:ext cx="711195" cy="711071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1200613" y="3455690"/>
            <a:ext cx="6114587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به دادگاه احضار شدن رئیس‌جمهور ایران که طرف‌دار نرمش در مقابل غرب بود، در ماجرای میکونوس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374657" y="3381000"/>
            <a:ext cx="711195" cy="711071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1200615" y="4359588"/>
            <a:ext cx="3224476" cy="2846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موثر بودن ایستادگی در برابر دشمن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4" name="Freeform 31"/>
          <p:cNvSpPr>
            <a:spLocks/>
          </p:cNvSpPr>
          <p:nvPr/>
        </p:nvSpPr>
        <p:spPr bwMode="auto">
          <a:xfrm>
            <a:off x="374657" y="4146405"/>
            <a:ext cx="711195" cy="711071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5" name="Inhaltsplatzhalter 4"/>
          <p:cNvSpPr txBox="1">
            <a:spLocks/>
          </p:cNvSpPr>
          <p:nvPr/>
        </p:nvSpPr>
        <p:spPr>
          <a:xfrm>
            <a:off x="1200613" y="4986483"/>
            <a:ext cx="4361987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عقب نشینی غربی ها با شکستن مهر و موم یو سی اف اصفهان و غنی سازی 20 درصد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6" name="Freeform 31"/>
          <p:cNvSpPr>
            <a:spLocks/>
          </p:cNvSpPr>
          <p:nvPr/>
        </p:nvSpPr>
        <p:spPr bwMode="auto">
          <a:xfrm>
            <a:off x="374657" y="4911801"/>
            <a:ext cx="711195" cy="711071"/>
          </a:xfrm>
          <a:prstGeom prst="ellipse">
            <a:avLst/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24" tIns="45718" rIns="91424" bIns="45718" numCol="1" anchor="ctr" anchorCtr="0" compatLnSpc="1">
            <a:prstTxWarp prst="textNoShape">
              <a:avLst/>
            </a:prstTxWarp>
          </a:bodyPr>
          <a:lstStyle/>
          <a:p>
            <a:pPr algn="ctr" defTabSz="1218960"/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77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41" grpId="0"/>
      <p:bldP spid="42" grpId="0" animBg="1"/>
      <p:bldP spid="43" grpId="0"/>
      <p:bldP spid="44" grpId="0" animBg="1"/>
      <p:bldP spid="45" grpId="0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همراهیِ</a:t>
            </a:r>
            <a:r>
              <a:rPr lang="fa-IR" b="1" dirty="0" smtClean="0"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اروپا</a:t>
            </a:r>
            <a:r>
              <a:rPr lang="fa-IR" b="1" dirty="0" smtClean="0">
                <a:cs typeface="B Titr" pitchFamily="2" charset="-78"/>
              </a:rPr>
              <a:t> با </a:t>
            </a:r>
            <a:r>
              <a:rPr lang="fa-IR" b="1" dirty="0" smtClean="0">
                <a:solidFill>
                  <a:schemeClr val="accent1"/>
                </a:solidFill>
                <a:cs typeface="B Titr" pitchFamily="2" charset="-78"/>
              </a:rPr>
              <a:t>آمریکا</a:t>
            </a:r>
            <a:r>
              <a:rPr lang="fa-IR" b="1" dirty="0" smtClean="0">
                <a:cs typeface="B Titr" pitchFamily="2" charset="-78"/>
              </a:rPr>
              <a:t> در </a:t>
            </a:r>
            <a:r>
              <a:rPr lang="fa-IR" b="1" dirty="0" smtClean="0">
                <a:solidFill>
                  <a:schemeClr val="accent2"/>
                </a:solidFill>
                <a:cs typeface="B Titr" pitchFamily="2" charset="-78"/>
              </a:rPr>
              <a:t>موارد حساس</a:t>
            </a:r>
            <a:endParaRPr lang="en-US" dirty="0">
              <a:solidFill>
                <a:schemeClr val="accent2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4_Office Theme">
  <a:themeElements>
    <a:clrScheme name="Theme 75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5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2.xml><?xml version="1.0" encoding="utf-8"?>
<a:theme xmlns:a="http://schemas.openxmlformats.org/drawingml/2006/main" name="5_Office Theme">
  <a:themeElements>
    <a:clrScheme name="Theme 7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2D2D2D"/>
      </a:accent2>
      <a:accent3>
        <a:srgbClr val="FFC000"/>
      </a:accent3>
      <a:accent4>
        <a:srgbClr val="2D2D2D"/>
      </a:accent4>
      <a:accent5>
        <a:srgbClr val="FFC000"/>
      </a:accent5>
      <a:accent6>
        <a:srgbClr val="2D2D2D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6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4.xml><?xml version="1.0" encoding="utf-8"?>
<a:theme xmlns:a="http://schemas.openxmlformats.org/drawingml/2006/main" name="7_Default Theme">
  <a:themeElements>
    <a:clrScheme name="Theme 70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CF1D0C"/>
      </a:accent1>
      <a:accent2>
        <a:srgbClr val="FECE02"/>
      </a:accent2>
      <a:accent3>
        <a:srgbClr val="CF1D0C"/>
      </a:accent3>
      <a:accent4>
        <a:srgbClr val="FECE02"/>
      </a:accent4>
      <a:accent5>
        <a:srgbClr val="CF1D0C"/>
      </a:accent5>
      <a:accent6>
        <a:srgbClr val="FECE02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Theme 20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237DB9"/>
      </a:accent1>
      <a:accent2>
        <a:srgbClr val="15AA96"/>
      </a:accent2>
      <a:accent3>
        <a:srgbClr val="9BB955"/>
      </a:accent3>
      <a:accent4>
        <a:srgbClr val="F19B14"/>
      </a:accent4>
      <a:accent5>
        <a:srgbClr val="BE382C"/>
      </a:accent5>
      <a:accent6>
        <a:srgbClr val="633247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Theme">
  <a:themeElements>
    <a:clrScheme name="Theme 05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E6902"/>
      </a:accent1>
      <a:accent2>
        <a:srgbClr val="FF7D01"/>
      </a:accent2>
      <a:accent3>
        <a:srgbClr val="FF9000"/>
      </a:accent3>
      <a:accent4>
        <a:srgbClr val="FFA202"/>
      </a:accent4>
      <a:accent5>
        <a:srgbClr val="FFC002"/>
      </a:accent5>
      <a:accent6>
        <a:srgbClr val="FFCC02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Default Theme">
  <a:themeElements>
    <a:clrScheme name="Theme 2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B004"/>
      </a:accent1>
      <a:accent2>
        <a:srgbClr val="E57D05"/>
      </a:accent2>
      <a:accent3>
        <a:srgbClr val="DA0133"/>
      </a:accent3>
      <a:accent4>
        <a:srgbClr val="B30159"/>
      </a:accent4>
      <a:accent5>
        <a:srgbClr val="783987"/>
      </a:accent5>
      <a:accent6>
        <a:srgbClr val="373F87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Default Theme">
  <a:themeElements>
    <a:clrScheme name="Theme 77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3_Office Theme">
  <a:themeElements>
    <a:clrScheme name="Theme 68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C1A23"/>
      </a:accent1>
      <a:accent2>
        <a:srgbClr val="00B2B6"/>
      </a:accent2>
      <a:accent3>
        <a:srgbClr val="EC1A23"/>
      </a:accent3>
      <a:accent4>
        <a:srgbClr val="00B2B6"/>
      </a:accent4>
      <a:accent5>
        <a:srgbClr val="EC1A23"/>
      </a:accent5>
      <a:accent6>
        <a:srgbClr val="00B2B6"/>
      </a:accent6>
      <a:hlink>
        <a:srgbClr val="FFFFFF"/>
      </a:hlink>
      <a:folHlink>
        <a:srgbClr val="595959"/>
      </a:folHlink>
    </a:clrScheme>
    <a:fontScheme name="Custom 78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Default Theme">
  <a:themeElements>
    <a:clrScheme name="Theme 6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21428B"/>
      </a:accent1>
      <a:accent2>
        <a:srgbClr val="F8C400"/>
      </a:accent2>
      <a:accent3>
        <a:srgbClr val="21428B"/>
      </a:accent3>
      <a:accent4>
        <a:srgbClr val="F8C400"/>
      </a:accent4>
      <a:accent5>
        <a:srgbClr val="21428B"/>
      </a:accent5>
      <a:accent6>
        <a:srgbClr val="F8C400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9.xml><?xml version="1.0" encoding="utf-8"?>
<a:theme xmlns:a="http://schemas.openxmlformats.org/drawingml/2006/main" name="4_Default Theme">
  <a:themeElements>
    <a:clrScheme name="Theme 68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C1A23"/>
      </a:accent1>
      <a:accent2>
        <a:srgbClr val="00B2B6"/>
      </a:accent2>
      <a:accent3>
        <a:srgbClr val="EC1A23"/>
      </a:accent3>
      <a:accent4>
        <a:srgbClr val="00B2B6"/>
      </a:accent4>
      <a:accent5>
        <a:srgbClr val="EC1A23"/>
      </a:accent5>
      <a:accent6>
        <a:srgbClr val="00B2B6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794</Words>
  <Application>Microsoft Office PowerPoint</Application>
  <PresentationFormat>On-screen Show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Office Theme</vt:lpstr>
      <vt:lpstr>1_Office Theme</vt:lpstr>
      <vt:lpstr>Default Theme</vt:lpstr>
      <vt:lpstr>1_Default Theme</vt:lpstr>
      <vt:lpstr>2_Office Theme</vt:lpstr>
      <vt:lpstr>2_Default Theme</vt:lpstr>
      <vt:lpstr>3_Office Theme</vt:lpstr>
      <vt:lpstr>3_Default Theme</vt:lpstr>
      <vt:lpstr>4_Default Theme</vt:lpstr>
      <vt:lpstr>4_Office Theme</vt:lpstr>
      <vt:lpstr>5_Default Theme</vt:lpstr>
      <vt:lpstr>5_Office Theme</vt:lpstr>
      <vt:lpstr>6_Default Theme</vt:lpstr>
      <vt:lpstr>7_Default Theme</vt:lpstr>
      <vt:lpstr> محور یابی بیانات مهم رهبر انقلاب در دیدار مسئولان نظام(02/ 03/ 1397)  </vt:lpstr>
      <vt:lpstr>دشمنی آمریکا با جمهوری اسلامی، مسئله اصلی</vt:lpstr>
      <vt:lpstr>براندازی، هدف دشمن از دشمنی: </vt:lpstr>
      <vt:lpstr>قطعی بودن شکست دشمن و سربلند باقی ماندن جمهوری اسلامی</vt:lpstr>
      <vt:lpstr>آمریکا و برجام</vt:lpstr>
      <vt:lpstr>لزوم توجه به تجربه های گذشته</vt:lpstr>
      <vt:lpstr>عمیق بودن دشمنی آمریکا با ایران و جمهوری اسلامی</vt:lpstr>
      <vt:lpstr>گستاخ شدن دشمن</vt:lpstr>
      <vt:lpstr>همراهیِ اروپا با آمریکا در موارد حساس</vt:lpstr>
      <vt:lpstr>خطای بزرگِ گره زدن حلّ مسائل کشور به برجام و مسائل خارجی</vt:lpstr>
      <vt:lpstr>نحوه مواجهه با برجام</vt:lpstr>
      <vt:lpstr>نحوه مواجهه با برجام</vt:lpstr>
      <vt:lpstr>چگونگی حرکت محکم در کشور در قضیه برجام</vt:lpstr>
      <vt:lpstr>چگونگی حرکت محکم در کشور در قضیه برجام</vt:lpstr>
      <vt:lpstr>تکیه‌ به ظرفیّت های فراوان داخلی</vt:lpstr>
      <vt:lpstr>سازمان ملل</vt:lpstr>
      <vt:lpstr>لزوم پیگیری جدی سازمان ملل در قبال مسائل حقوق بشری زیر</vt:lpstr>
      <vt:lpstr>لزوم پیگیری جدی سازمان ملل در قبال مسائل حقوق بشری زیر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دشمنی آمریکا با جمهوری اسلامی، مسئله اصلی</dc:title>
  <dc:creator>saas</dc:creator>
  <cp:lastModifiedBy>saas</cp:lastModifiedBy>
  <cp:revision>9</cp:revision>
  <dcterms:created xsi:type="dcterms:W3CDTF">2006-08-16T00:00:00Z</dcterms:created>
  <dcterms:modified xsi:type="dcterms:W3CDTF">2018-05-27T04:10:42Z</dcterms:modified>
</cp:coreProperties>
</file>