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sldIdLst>
    <p:sldId id="265" r:id="rId8"/>
    <p:sldId id="257" r:id="rId9"/>
    <p:sldId id="256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891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810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716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621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542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430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320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211" algn="l" defTabSz="91381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 varScale="1">
        <p:scale>
          <a:sx n="64" d="100"/>
          <a:sy n="64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C6072-9619-489D-94C2-55459F2F17B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623C6254-BDFE-441C-BC8B-45BF36E2C977}">
      <dgm:prSet phldrT="[Text]" custT="1"/>
      <dgm:spPr/>
      <dgm:t>
        <a:bodyPr/>
        <a:lstStyle/>
        <a:p>
          <a:pPr rtl="1"/>
          <a:r>
            <a:rPr lang="fa-IR" sz="2800" b="1" dirty="0" smtClean="0">
              <a:cs typeface="B Titr" pitchFamily="2" charset="-78"/>
            </a:rPr>
            <a:t>تربیت قوه عاقله کشور</a:t>
          </a:r>
          <a:endParaRPr lang="en-US" sz="2800" dirty="0">
            <a:cs typeface="B Titr" pitchFamily="2" charset="-78"/>
          </a:endParaRPr>
        </a:p>
      </dgm:t>
    </dgm:pt>
    <dgm:pt modelId="{5ACF08CC-6105-442E-AB4A-8D16142409D9}" type="parTrans" cxnId="{27C82732-A4DD-4489-A95A-F2EC5F4B3251}">
      <dgm:prSet/>
      <dgm:spPr/>
      <dgm:t>
        <a:bodyPr/>
        <a:lstStyle/>
        <a:p>
          <a:endParaRPr lang="en-US"/>
        </a:p>
      </dgm:t>
    </dgm:pt>
    <dgm:pt modelId="{9105B8D8-AAE0-451A-A482-BEA9F50989FE}" type="sibTrans" cxnId="{27C82732-A4DD-4489-A95A-F2EC5F4B3251}">
      <dgm:prSet/>
      <dgm:spPr/>
      <dgm:t>
        <a:bodyPr/>
        <a:lstStyle/>
        <a:p>
          <a:endParaRPr lang="en-US"/>
        </a:p>
      </dgm:t>
    </dgm:pt>
    <dgm:pt modelId="{ADD7FA65-DD58-4F61-8184-BA6437065CF5}">
      <dgm:prSet custT="1"/>
      <dgm:spPr/>
      <dgm:t>
        <a:bodyPr/>
        <a:lstStyle/>
        <a:p>
          <a:pPr rtl="1"/>
          <a:r>
            <a:rPr lang="fa-IR" sz="2800" b="1" dirty="0" smtClean="0">
              <a:cs typeface="B Titr" pitchFamily="2" charset="-78"/>
            </a:rPr>
            <a:t>حیات کشور</a:t>
          </a:r>
          <a:endParaRPr lang="en-US" sz="2800" dirty="0">
            <a:cs typeface="B Titr" pitchFamily="2" charset="-78"/>
          </a:endParaRPr>
        </a:p>
      </dgm:t>
    </dgm:pt>
    <dgm:pt modelId="{296E1641-386A-474C-9F29-01CC62DB585B}" type="parTrans" cxnId="{7A78F4D7-3F40-4708-B0DF-5C4686DCCF92}">
      <dgm:prSet/>
      <dgm:spPr/>
      <dgm:t>
        <a:bodyPr/>
        <a:lstStyle/>
        <a:p>
          <a:endParaRPr lang="en-US"/>
        </a:p>
      </dgm:t>
    </dgm:pt>
    <dgm:pt modelId="{F2792264-8EA1-4C8C-A92F-D985555FF698}" type="sibTrans" cxnId="{7A78F4D7-3F40-4708-B0DF-5C4686DCCF92}">
      <dgm:prSet/>
      <dgm:spPr/>
      <dgm:t>
        <a:bodyPr/>
        <a:lstStyle/>
        <a:p>
          <a:endParaRPr lang="en-US"/>
        </a:p>
      </dgm:t>
    </dgm:pt>
    <dgm:pt modelId="{88306CD0-C0AC-4C06-A586-DA401D4D6CCF}">
      <dgm:prSet custT="1"/>
      <dgm:spPr/>
      <dgm:t>
        <a:bodyPr/>
        <a:lstStyle/>
        <a:p>
          <a:pPr rtl="1"/>
          <a:r>
            <a:rPr lang="fa-IR" sz="2800" dirty="0" smtClean="0">
              <a:cs typeface="B Titr" pitchFamily="2" charset="-78"/>
            </a:rPr>
            <a:t>نقش آفرینی در پیشرفت کشور</a:t>
          </a:r>
          <a:endParaRPr lang="en-US" sz="2800" dirty="0">
            <a:cs typeface="B Titr" pitchFamily="2" charset="-78"/>
          </a:endParaRPr>
        </a:p>
      </dgm:t>
    </dgm:pt>
    <dgm:pt modelId="{A4EDDA97-37C5-45DF-BAAB-E4BFEF8D6A0E}" type="parTrans" cxnId="{76444C76-B56A-4485-BC56-2903650A564B}">
      <dgm:prSet/>
      <dgm:spPr/>
      <dgm:t>
        <a:bodyPr/>
        <a:lstStyle/>
        <a:p>
          <a:endParaRPr lang="en-US"/>
        </a:p>
      </dgm:t>
    </dgm:pt>
    <dgm:pt modelId="{A21C6641-6BD3-4EF7-B0E2-9E221C3A030B}" type="sibTrans" cxnId="{76444C76-B56A-4485-BC56-2903650A564B}">
      <dgm:prSet/>
      <dgm:spPr/>
      <dgm:t>
        <a:bodyPr/>
        <a:lstStyle/>
        <a:p>
          <a:endParaRPr lang="en-US"/>
        </a:p>
      </dgm:t>
    </dgm:pt>
    <dgm:pt modelId="{D028D08C-82D5-46F0-916B-E6746B6301ED}" type="pres">
      <dgm:prSet presAssocID="{DF2C6072-9619-489D-94C2-55459F2F17BB}" presName="outerComposite" presStyleCnt="0">
        <dgm:presLayoutVars>
          <dgm:chMax val="5"/>
          <dgm:dir/>
          <dgm:resizeHandles val="exact"/>
        </dgm:presLayoutVars>
      </dgm:prSet>
      <dgm:spPr/>
    </dgm:pt>
    <dgm:pt modelId="{0239D840-A3A2-4787-A8F2-8CD124613FA7}" type="pres">
      <dgm:prSet presAssocID="{DF2C6072-9619-489D-94C2-55459F2F17BB}" presName="dummyMaxCanvas" presStyleCnt="0">
        <dgm:presLayoutVars/>
      </dgm:prSet>
      <dgm:spPr/>
    </dgm:pt>
    <dgm:pt modelId="{E88C07A5-7189-423F-B82A-8A47CB399666}" type="pres">
      <dgm:prSet presAssocID="{DF2C6072-9619-489D-94C2-55459F2F17B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D99D1-EEB5-4848-AE62-49767F752912}" type="pres">
      <dgm:prSet presAssocID="{DF2C6072-9619-489D-94C2-55459F2F17B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0EC91-92CA-4D01-A10D-EDFACAB9F87D}" type="pres">
      <dgm:prSet presAssocID="{DF2C6072-9619-489D-94C2-55459F2F17B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A2D55-27FC-479A-A8A6-4876138E517C}" type="pres">
      <dgm:prSet presAssocID="{DF2C6072-9619-489D-94C2-55459F2F17B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234D32-246F-4ACF-BE2A-4AC868D14DE7}" type="pres">
      <dgm:prSet presAssocID="{DF2C6072-9619-489D-94C2-55459F2F17B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2B44CD-47C7-4393-83E8-245846EE7F2D}" type="pres">
      <dgm:prSet presAssocID="{DF2C6072-9619-489D-94C2-55459F2F17B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9BFE24-09EE-4B9B-A6FD-333025F61633}" type="pres">
      <dgm:prSet presAssocID="{DF2C6072-9619-489D-94C2-55459F2F17B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0756A-3395-4222-838E-D7729E45E18E}" type="pres">
      <dgm:prSet presAssocID="{DF2C6072-9619-489D-94C2-55459F2F17B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1DA63A-C68C-40E7-AA47-42D5833638F9}" type="presOf" srcId="{88306CD0-C0AC-4C06-A586-DA401D4D6CCF}" destId="{CAE0EC91-92CA-4D01-A10D-EDFACAB9F87D}" srcOrd="0" destOrd="0" presId="urn:microsoft.com/office/officeart/2005/8/layout/vProcess5"/>
    <dgm:cxn modelId="{496C4FB4-B2A4-4FE3-BD93-EC10A2EC47F1}" type="presOf" srcId="{ADD7FA65-DD58-4F61-8184-BA6437065CF5}" destId="{740D99D1-EEB5-4848-AE62-49767F752912}" srcOrd="0" destOrd="0" presId="urn:microsoft.com/office/officeart/2005/8/layout/vProcess5"/>
    <dgm:cxn modelId="{76444C76-B56A-4485-BC56-2903650A564B}" srcId="{DF2C6072-9619-489D-94C2-55459F2F17BB}" destId="{88306CD0-C0AC-4C06-A586-DA401D4D6CCF}" srcOrd="2" destOrd="0" parTransId="{A4EDDA97-37C5-45DF-BAAB-E4BFEF8D6A0E}" sibTransId="{A21C6641-6BD3-4EF7-B0E2-9E221C3A030B}"/>
    <dgm:cxn modelId="{7CC98581-4022-4DE0-85CC-71DFC598C476}" type="presOf" srcId="{DF2C6072-9619-489D-94C2-55459F2F17BB}" destId="{D028D08C-82D5-46F0-916B-E6746B6301ED}" srcOrd="0" destOrd="0" presId="urn:microsoft.com/office/officeart/2005/8/layout/vProcess5"/>
    <dgm:cxn modelId="{27C82732-A4DD-4489-A95A-F2EC5F4B3251}" srcId="{DF2C6072-9619-489D-94C2-55459F2F17BB}" destId="{623C6254-BDFE-441C-BC8B-45BF36E2C977}" srcOrd="0" destOrd="0" parTransId="{5ACF08CC-6105-442E-AB4A-8D16142409D9}" sibTransId="{9105B8D8-AAE0-451A-A482-BEA9F50989FE}"/>
    <dgm:cxn modelId="{33962B8D-E077-4209-A1E6-D737AC60A25E}" type="presOf" srcId="{623C6254-BDFE-441C-BC8B-45BF36E2C977}" destId="{B42B44CD-47C7-4393-83E8-245846EE7F2D}" srcOrd="1" destOrd="0" presId="urn:microsoft.com/office/officeart/2005/8/layout/vProcess5"/>
    <dgm:cxn modelId="{7A78F4D7-3F40-4708-B0DF-5C4686DCCF92}" srcId="{DF2C6072-9619-489D-94C2-55459F2F17BB}" destId="{ADD7FA65-DD58-4F61-8184-BA6437065CF5}" srcOrd="1" destOrd="0" parTransId="{296E1641-386A-474C-9F29-01CC62DB585B}" sibTransId="{F2792264-8EA1-4C8C-A92F-D985555FF698}"/>
    <dgm:cxn modelId="{8BE6DA16-D177-43B2-8C26-5B16E05DC17E}" type="presOf" srcId="{623C6254-BDFE-441C-BC8B-45BF36E2C977}" destId="{E88C07A5-7189-423F-B82A-8A47CB399666}" srcOrd="0" destOrd="0" presId="urn:microsoft.com/office/officeart/2005/8/layout/vProcess5"/>
    <dgm:cxn modelId="{B2C5F1E9-7EC8-4248-B34E-BEFAAC7B2CA7}" type="presOf" srcId="{F2792264-8EA1-4C8C-A92F-D985555FF698}" destId="{64234D32-246F-4ACF-BE2A-4AC868D14DE7}" srcOrd="0" destOrd="0" presId="urn:microsoft.com/office/officeart/2005/8/layout/vProcess5"/>
    <dgm:cxn modelId="{680B616B-BA56-4420-8455-EE114A85B4BC}" type="presOf" srcId="{88306CD0-C0AC-4C06-A586-DA401D4D6CCF}" destId="{9060756A-3395-4222-838E-D7729E45E18E}" srcOrd="1" destOrd="0" presId="urn:microsoft.com/office/officeart/2005/8/layout/vProcess5"/>
    <dgm:cxn modelId="{1A5407DA-7F90-4D2E-BF8C-15CFE9D8FE3B}" type="presOf" srcId="{9105B8D8-AAE0-451A-A482-BEA9F50989FE}" destId="{0ECA2D55-27FC-479A-A8A6-4876138E517C}" srcOrd="0" destOrd="0" presId="urn:microsoft.com/office/officeart/2005/8/layout/vProcess5"/>
    <dgm:cxn modelId="{59B7A254-BBE6-477B-9FF8-59C71DE13D46}" type="presOf" srcId="{ADD7FA65-DD58-4F61-8184-BA6437065CF5}" destId="{789BFE24-09EE-4B9B-A6FD-333025F61633}" srcOrd="1" destOrd="0" presId="urn:microsoft.com/office/officeart/2005/8/layout/vProcess5"/>
    <dgm:cxn modelId="{F6943932-30C5-4A45-827F-0000001938EE}" type="presParOf" srcId="{D028D08C-82D5-46F0-916B-E6746B6301ED}" destId="{0239D840-A3A2-4787-A8F2-8CD124613FA7}" srcOrd="0" destOrd="0" presId="urn:microsoft.com/office/officeart/2005/8/layout/vProcess5"/>
    <dgm:cxn modelId="{70658DEC-E63C-45E9-AEFE-4F260D33B3D4}" type="presParOf" srcId="{D028D08C-82D5-46F0-916B-E6746B6301ED}" destId="{E88C07A5-7189-423F-B82A-8A47CB399666}" srcOrd="1" destOrd="0" presId="urn:microsoft.com/office/officeart/2005/8/layout/vProcess5"/>
    <dgm:cxn modelId="{0D8DAEA6-B59F-4681-99B8-B0FD3347BBF9}" type="presParOf" srcId="{D028D08C-82D5-46F0-916B-E6746B6301ED}" destId="{740D99D1-EEB5-4848-AE62-49767F752912}" srcOrd="2" destOrd="0" presId="urn:microsoft.com/office/officeart/2005/8/layout/vProcess5"/>
    <dgm:cxn modelId="{EEAEC490-30B8-457D-8E7B-7376EF5ED4B2}" type="presParOf" srcId="{D028D08C-82D5-46F0-916B-E6746B6301ED}" destId="{CAE0EC91-92CA-4D01-A10D-EDFACAB9F87D}" srcOrd="3" destOrd="0" presId="urn:microsoft.com/office/officeart/2005/8/layout/vProcess5"/>
    <dgm:cxn modelId="{0FC67788-EF01-455C-9FA1-B694AE62E06F}" type="presParOf" srcId="{D028D08C-82D5-46F0-916B-E6746B6301ED}" destId="{0ECA2D55-27FC-479A-A8A6-4876138E517C}" srcOrd="4" destOrd="0" presId="urn:microsoft.com/office/officeart/2005/8/layout/vProcess5"/>
    <dgm:cxn modelId="{ED618928-EF28-4CB5-91E7-74BA61F8DC1A}" type="presParOf" srcId="{D028D08C-82D5-46F0-916B-E6746B6301ED}" destId="{64234D32-246F-4ACF-BE2A-4AC868D14DE7}" srcOrd="5" destOrd="0" presId="urn:microsoft.com/office/officeart/2005/8/layout/vProcess5"/>
    <dgm:cxn modelId="{CD45590C-E5A7-4376-BE63-5F0355777C58}" type="presParOf" srcId="{D028D08C-82D5-46F0-916B-E6746B6301ED}" destId="{B42B44CD-47C7-4393-83E8-245846EE7F2D}" srcOrd="6" destOrd="0" presId="urn:microsoft.com/office/officeart/2005/8/layout/vProcess5"/>
    <dgm:cxn modelId="{0CC512C7-31D3-41CF-927B-E936EFBDD66E}" type="presParOf" srcId="{D028D08C-82D5-46F0-916B-E6746B6301ED}" destId="{789BFE24-09EE-4B9B-A6FD-333025F61633}" srcOrd="7" destOrd="0" presId="urn:microsoft.com/office/officeart/2005/8/layout/vProcess5"/>
    <dgm:cxn modelId="{555F4B4B-D2F8-4E93-AF63-08D65F423EC0}" type="presParOf" srcId="{D028D08C-82D5-46F0-916B-E6746B6301ED}" destId="{9060756A-3395-4222-838E-D7729E45E18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94C61-4A14-40F0-ABE5-3DC06A89E17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592105-B917-4398-B365-836BB4941594}">
      <dgm:prSet phldrT="[Text]" custT="1"/>
      <dgm:spPr/>
      <dgm:t>
        <a:bodyPr/>
        <a:lstStyle/>
        <a:p>
          <a:pPr algn="ctr" rtl="1"/>
          <a:r>
            <a:rPr lang="fa-IR" sz="2800" b="1" dirty="0" smtClean="0">
              <a:cs typeface="B Titr" pitchFamily="2" charset="-78"/>
            </a:rPr>
            <a:t>در بین دولت دولت های مستکبر</a:t>
          </a:r>
          <a:endParaRPr lang="en-US" sz="2800" dirty="0">
            <a:cs typeface="B Titr" pitchFamily="2" charset="-78"/>
          </a:endParaRPr>
        </a:p>
      </dgm:t>
    </dgm:pt>
    <dgm:pt modelId="{FD5B989B-A277-4FE5-87BD-7F48D292F94D}" type="parTrans" cxnId="{A85E44EB-231D-4178-9E5E-BC1F39AC51EE}">
      <dgm:prSet/>
      <dgm:spPr/>
      <dgm:t>
        <a:bodyPr/>
        <a:lstStyle/>
        <a:p>
          <a:endParaRPr lang="en-US"/>
        </a:p>
      </dgm:t>
    </dgm:pt>
    <dgm:pt modelId="{CC593D48-7B47-4352-87D8-B044F64D3F99}" type="sibTrans" cxnId="{A85E44EB-231D-4178-9E5E-BC1F39AC51EE}">
      <dgm:prSet/>
      <dgm:spPr/>
      <dgm:t>
        <a:bodyPr/>
        <a:lstStyle/>
        <a:p>
          <a:endParaRPr lang="en-US"/>
        </a:p>
      </dgm:t>
    </dgm:pt>
    <dgm:pt modelId="{890EF471-D8E3-426C-AD5C-345E94A9A48C}">
      <dgm:prSet custT="1"/>
      <dgm:spPr/>
      <dgm:t>
        <a:bodyPr/>
        <a:lstStyle/>
        <a:p>
          <a:pPr algn="ctr" rtl="1"/>
          <a:r>
            <a:rPr lang="fa-IR" sz="2800" b="1" dirty="0" smtClean="0">
              <a:cs typeface="B Titr" pitchFamily="2" charset="-78"/>
            </a:rPr>
            <a:t>در بین توده های مردم منطقه</a:t>
          </a:r>
          <a:endParaRPr lang="en-US" sz="2800" dirty="0">
            <a:cs typeface="B Titr" pitchFamily="2" charset="-78"/>
          </a:endParaRPr>
        </a:p>
      </dgm:t>
    </dgm:pt>
    <dgm:pt modelId="{1B80CB87-24DA-4EAF-8FD1-7329AD580D80}" type="parTrans" cxnId="{5F27757B-CC6B-4763-9548-ABA40C9D609F}">
      <dgm:prSet/>
      <dgm:spPr/>
      <dgm:t>
        <a:bodyPr/>
        <a:lstStyle/>
        <a:p>
          <a:endParaRPr lang="en-US"/>
        </a:p>
      </dgm:t>
    </dgm:pt>
    <dgm:pt modelId="{C9432E86-5E40-40D8-8B1C-B7B19F07A109}" type="sibTrans" cxnId="{5F27757B-CC6B-4763-9548-ABA40C9D609F}">
      <dgm:prSet/>
      <dgm:spPr/>
      <dgm:t>
        <a:bodyPr/>
        <a:lstStyle/>
        <a:p>
          <a:endParaRPr lang="en-US"/>
        </a:p>
      </dgm:t>
    </dgm:pt>
    <dgm:pt modelId="{AB8D184B-10E7-4FC4-BC3C-21DAD147341F}">
      <dgm:prSet phldrT="[Text]" custT="1"/>
      <dgm:spPr/>
      <dgm:t>
        <a:bodyPr/>
        <a:lstStyle/>
        <a:p>
          <a:pPr algn="ctr" rtl="1"/>
          <a:r>
            <a:rPr lang="fa-IR" sz="3600" dirty="0" smtClean="0">
              <a:cs typeface="B Titr" pitchFamily="2" charset="-78"/>
            </a:rPr>
            <a:t>بیشترین نفوذ و طرفدار</a:t>
          </a:r>
          <a:endParaRPr lang="en-US" sz="3600" dirty="0">
            <a:cs typeface="B Titr" pitchFamily="2" charset="-78"/>
          </a:endParaRPr>
        </a:p>
      </dgm:t>
    </dgm:pt>
    <dgm:pt modelId="{01C3F04F-6CB8-43F4-B709-7CE3B442ADED}" type="parTrans" cxnId="{99D3C362-BB32-4913-A313-61E514447FD4}">
      <dgm:prSet/>
      <dgm:spPr/>
      <dgm:t>
        <a:bodyPr/>
        <a:lstStyle/>
        <a:p>
          <a:endParaRPr lang="en-US"/>
        </a:p>
      </dgm:t>
    </dgm:pt>
    <dgm:pt modelId="{0A49428D-F4A2-40F3-8359-BC99F0E98506}" type="sibTrans" cxnId="{99D3C362-BB32-4913-A313-61E514447FD4}">
      <dgm:prSet/>
      <dgm:spPr/>
      <dgm:t>
        <a:bodyPr/>
        <a:lstStyle/>
        <a:p>
          <a:endParaRPr lang="en-US"/>
        </a:p>
      </dgm:t>
    </dgm:pt>
    <dgm:pt modelId="{D76A577B-E4CE-4C6B-B78A-7C3A6924D327}">
      <dgm:prSet custT="1"/>
      <dgm:spPr/>
      <dgm:t>
        <a:bodyPr/>
        <a:lstStyle/>
        <a:p>
          <a:pPr algn="ctr" rtl="1"/>
          <a:r>
            <a:rPr lang="fa-IR" sz="3600" dirty="0" smtClean="0">
              <a:cs typeface="B Titr" pitchFamily="2" charset="-78"/>
            </a:rPr>
            <a:t>بیشترین دشمن</a:t>
          </a:r>
          <a:endParaRPr lang="en-US" sz="3600" dirty="0">
            <a:cs typeface="B Titr" pitchFamily="2" charset="-78"/>
          </a:endParaRPr>
        </a:p>
      </dgm:t>
    </dgm:pt>
    <dgm:pt modelId="{2191EA68-B1B7-4FD9-976C-D69C512992C2}" type="parTrans" cxnId="{59708BD4-25EC-4672-9866-D32FEF1760C8}">
      <dgm:prSet/>
      <dgm:spPr/>
      <dgm:t>
        <a:bodyPr/>
        <a:lstStyle/>
        <a:p>
          <a:endParaRPr lang="en-US"/>
        </a:p>
      </dgm:t>
    </dgm:pt>
    <dgm:pt modelId="{C2169A6E-6018-4092-9B32-1CD9C0C39887}" type="sibTrans" cxnId="{59708BD4-25EC-4672-9866-D32FEF1760C8}">
      <dgm:prSet/>
      <dgm:spPr/>
      <dgm:t>
        <a:bodyPr/>
        <a:lstStyle/>
        <a:p>
          <a:endParaRPr lang="en-US"/>
        </a:p>
      </dgm:t>
    </dgm:pt>
    <dgm:pt modelId="{35CBF1D1-1FE6-4D56-860E-5CFF05F03C9C}" type="pres">
      <dgm:prSet presAssocID="{2F494C61-4A14-40F0-ABE5-3DC06A89E17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9A7CB5-980D-400E-BA39-BCCEA2BD53BE}" type="pres">
      <dgm:prSet presAssocID="{07592105-B917-4398-B365-836BB4941594}" presName="linNode" presStyleCnt="0"/>
      <dgm:spPr/>
    </dgm:pt>
    <dgm:pt modelId="{45B50544-C675-4C28-B2CF-2B4F99CC4F0F}" type="pres">
      <dgm:prSet presAssocID="{07592105-B917-4398-B365-836BB494159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E16C0-F77F-4DAA-A602-B6B05DCC4BA8}" type="pres">
      <dgm:prSet presAssocID="{07592105-B917-4398-B365-836BB494159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BA582-244E-440A-8795-1775B31BC6B8}" type="pres">
      <dgm:prSet presAssocID="{CC593D48-7B47-4352-87D8-B044F64D3F99}" presName="spacing" presStyleCnt="0"/>
      <dgm:spPr/>
    </dgm:pt>
    <dgm:pt modelId="{69A036AB-3C5B-4BDB-B67E-70935E390BEE}" type="pres">
      <dgm:prSet presAssocID="{890EF471-D8E3-426C-AD5C-345E94A9A48C}" presName="linNode" presStyleCnt="0"/>
      <dgm:spPr/>
    </dgm:pt>
    <dgm:pt modelId="{10644D0F-0F26-48A5-8E04-5A1D0488A6D8}" type="pres">
      <dgm:prSet presAssocID="{890EF471-D8E3-426C-AD5C-345E94A9A48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7AE7D-E2E0-42BA-9A36-5EE211F21F6B}" type="pres">
      <dgm:prSet presAssocID="{890EF471-D8E3-426C-AD5C-345E94A9A48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958D3A-BF72-4A31-B003-1CB5BD653ADD}" type="presOf" srcId="{2F494C61-4A14-40F0-ABE5-3DC06A89E170}" destId="{35CBF1D1-1FE6-4D56-860E-5CFF05F03C9C}" srcOrd="0" destOrd="0" presId="urn:microsoft.com/office/officeart/2005/8/layout/vList6"/>
    <dgm:cxn modelId="{A85E44EB-231D-4178-9E5E-BC1F39AC51EE}" srcId="{2F494C61-4A14-40F0-ABE5-3DC06A89E170}" destId="{07592105-B917-4398-B365-836BB4941594}" srcOrd="0" destOrd="0" parTransId="{FD5B989B-A277-4FE5-87BD-7F48D292F94D}" sibTransId="{CC593D48-7B47-4352-87D8-B044F64D3F99}"/>
    <dgm:cxn modelId="{5F27757B-CC6B-4763-9548-ABA40C9D609F}" srcId="{2F494C61-4A14-40F0-ABE5-3DC06A89E170}" destId="{890EF471-D8E3-426C-AD5C-345E94A9A48C}" srcOrd="1" destOrd="0" parTransId="{1B80CB87-24DA-4EAF-8FD1-7329AD580D80}" sibTransId="{C9432E86-5E40-40D8-8B1C-B7B19F07A109}"/>
    <dgm:cxn modelId="{59708BD4-25EC-4672-9866-D32FEF1760C8}" srcId="{07592105-B917-4398-B365-836BB4941594}" destId="{D76A577B-E4CE-4C6B-B78A-7C3A6924D327}" srcOrd="0" destOrd="0" parTransId="{2191EA68-B1B7-4FD9-976C-D69C512992C2}" sibTransId="{C2169A6E-6018-4092-9B32-1CD9C0C39887}"/>
    <dgm:cxn modelId="{A787A660-9D83-41EB-93FC-1DCAA7D92EF8}" type="presOf" srcId="{AB8D184B-10E7-4FC4-BC3C-21DAD147341F}" destId="{3177AE7D-E2E0-42BA-9A36-5EE211F21F6B}" srcOrd="0" destOrd="0" presId="urn:microsoft.com/office/officeart/2005/8/layout/vList6"/>
    <dgm:cxn modelId="{3911DD63-126E-456D-BEC7-14F799BDEC19}" type="presOf" srcId="{890EF471-D8E3-426C-AD5C-345E94A9A48C}" destId="{10644D0F-0F26-48A5-8E04-5A1D0488A6D8}" srcOrd="0" destOrd="0" presId="urn:microsoft.com/office/officeart/2005/8/layout/vList6"/>
    <dgm:cxn modelId="{42222925-2476-468A-AFD3-C84ED3B364EC}" type="presOf" srcId="{D76A577B-E4CE-4C6B-B78A-7C3A6924D327}" destId="{606E16C0-F77F-4DAA-A602-B6B05DCC4BA8}" srcOrd="0" destOrd="0" presId="urn:microsoft.com/office/officeart/2005/8/layout/vList6"/>
    <dgm:cxn modelId="{9346C6E6-99C8-465C-AB0B-613580B001FB}" type="presOf" srcId="{07592105-B917-4398-B365-836BB4941594}" destId="{45B50544-C675-4C28-B2CF-2B4F99CC4F0F}" srcOrd="0" destOrd="0" presId="urn:microsoft.com/office/officeart/2005/8/layout/vList6"/>
    <dgm:cxn modelId="{99D3C362-BB32-4913-A313-61E514447FD4}" srcId="{890EF471-D8E3-426C-AD5C-345E94A9A48C}" destId="{AB8D184B-10E7-4FC4-BC3C-21DAD147341F}" srcOrd="0" destOrd="0" parTransId="{01C3F04F-6CB8-43F4-B709-7CE3B442ADED}" sibTransId="{0A49428D-F4A2-40F3-8359-BC99F0E98506}"/>
    <dgm:cxn modelId="{57FD4230-F345-4C51-BB8E-44DE95D68EAC}" type="presParOf" srcId="{35CBF1D1-1FE6-4D56-860E-5CFF05F03C9C}" destId="{CB9A7CB5-980D-400E-BA39-BCCEA2BD53BE}" srcOrd="0" destOrd="0" presId="urn:microsoft.com/office/officeart/2005/8/layout/vList6"/>
    <dgm:cxn modelId="{AA16F607-8B79-46BD-9D0E-3715693C6BB5}" type="presParOf" srcId="{CB9A7CB5-980D-400E-BA39-BCCEA2BD53BE}" destId="{45B50544-C675-4C28-B2CF-2B4F99CC4F0F}" srcOrd="0" destOrd="0" presId="urn:microsoft.com/office/officeart/2005/8/layout/vList6"/>
    <dgm:cxn modelId="{FE592E27-430B-48FE-9A7A-B6280F430E47}" type="presParOf" srcId="{CB9A7CB5-980D-400E-BA39-BCCEA2BD53BE}" destId="{606E16C0-F77F-4DAA-A602-B6B05DCC4BA8}" srcOrd="1" destOrd="0" presId="urn:microsoft.com/office/officeart/2005/8/layout/vList6"/>
    <dgm:cxn modelId="{7A7BA14A-EA0B-42D1-83D5-C520928B8DBD}" type="presParOf" srcId="{35CBF1D1-1FE6-4D56-860E-5CFF05F03C9C}" destId="{E48BA582-244E-440A-8795-1775B31BC6B8}" srcOrd="1" destOrd="0" presId="urn:microsoft.com/office/officeart/2005/8/layout/vList6"/>
    <dgm:cxn modelId="{135D9E5F-4BDF-44AB-9331-F647F29ABC4C}" type="presParOf" srcId="{35CBF1D1-1FE6-4D56-860E-5CFF05F03C9C}" destId="{69A036AB-3C5B-4BDB-B67E-70935E390BEE}" srcOrd="2" destOrd="0" presId="urn:microsoft.com/office/officeart/2005/8/layout/vList6"/>
    <dgm:cxn modelId="{60EDA09B-B8D3-4214-B504-24E97383CDE4}" type="presParOf" srcId="{69A036AB-3C5B-4BDB-B67E-70935E390BEE}" destId="{10644D0F-0F26-48A5-8E04-5A1D0488A6D8}" srcOrd="0" destOrd="0" presId="urn:microsoft.com/office/officeart/2005/8/layout/vList6"/>
    <dgm:cxn modelId="{3A17D0B1-E41C-4B41-A198-0EA9834AC148}" type="presParOf" srcId="{69A036AB-3C5B-4BDB-B67E-70935E390BEE}" destId="{3177AE7D-E2E0-42BA-9A36-5EE211F21F6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8C07A5-7189-423F-B82A-8A47CB399666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Titr" pitchFamily="2" charset="-78"/>
            </a:rPr>
            <a:t>تربیت قوه عاقله کشور</a:t>
          </a:r>
          <a:endParaRPr lang="en-US" sz="2800" kern="1200" dirty="0">
            <a:cs typeface="B Titr" pitchFamily="2" charset="-78"/>
          </a:endParaRPr>
        </a:p>
      </dsp:txBody>
      <dsp:txXfrm>
        <a:off x="0" y="0"/>
        <a:ext cx="3937406" cy="1219200"/>
      </dsp:txXfrm>
    </dsp:sp>
    <dsp:sp modelId="{740D99D1-EEB5-4848-AE62-49767F752912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Titr" pitchFamily="2" charset="-78"/>
            </a:rPr>
            <a:t>حیات کشور</a:t>
          </a:r>
          <a:endParaRPr lang="en-US" sz="2800" kern="1200" dirty="0">
            <a:cs typeface="B Titr" pitchFamily="2" charset="-78"/>
          </a:endParaRPr>
        </a:p>
      </dsp:txBody>
      <dsp:txXfrm>
        <a:off x="457199" y="1422399"/>
        <a:ext cx="3931920" cy="1219200"/>
      </dsp:txXfrm>
    </dsp:sp>
    <dsp:sp modelId="{CAE0EC91-92CA-4D01-A10D-EDFACAB9F87D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Titr" pitchFamily="2" charset="-78"/>
            </a:rPr>
            <a:t>نقش آفرینی در پیشرفت کشور</a:t>
          </a:r>
          <a:endParaRPr lang="en-US" sz="2800" kern="1200" dirty="0">
            <a:cs typeface="B Titr" pitchFamily="2" charset="-78"/>
          </a:endParaRPr>
        </a:p>
      </dsp:txBody>
      <dsp:txXfrm>
        <a:off x="914399" y="2844799"/>
        <a:ext cx="3931920" cy="1219200"/>
      </dsp:txXfrm>
    </dsp:sp>
    <dsp:sp modelId="{0ECA2D55-27FC-479A-A8A6-4876138E517C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389120" y="924560"/>
        <a:ext cx="792480" cy="792480"/>
      </dsp:txXfrm>
    </dsp:sp>
    <dsp:sp modelId="{64234D32-246F-4ACF-BE2A-4AC868D14DE7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846320" y="2338832"/>
        <a:ext cx="792480" cy="792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6E16C0-F77F-4DAA-A602-B6B05DCC4BA8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3600" kern="1200" dirty="0" smtClean="0">
              <a:cs typeface="B Titr" pitchFamily="2" charset="-78"/>
            </a:rPr>
            <a:t>بیشترین دشمن</a:t>
          </a:r>
          <a:endParaRPr lang="en-US" sz="3600" kern="1200" dirty="0">
            <a:cs typeface="B Titr" pitchFamily="2" charset="-78"/>
          </a:endParaRPr>
        </a:p>
      </dsp:txBody>
      <dsp:txXfrm>
        <a:off x="2438400" y="496"/>
        <a:ext cx="3657600" cy="1934765"/>
      </dsp:txXfrm>
    </dsp:sp>
    <dsp:sp modelId="{45B50544-C675-4C28-B2CF-2B4F99CC4F0F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Titr" pitchFamily="2" charset="-78"/>
            </a:rPr>
            <a:t>در بین دولت دولت های مستکبر</a:t>
          </a:r>
          <a:endParaRPr lang="en-US" sz="2800" kern="1200" dirty="0">
            <a:cs typeface="B Titr" pitchFamily="2" charset="-78"/>
          </a:endParaRPr>
        </a:p>
      </dsp:txBody>
      <dsp:txXfrm>
        <a:off x="0" y="496"/>
        <a:ext cx="2438400" cy="1934765"/>
      </dsp:txXfrm>
    </dsp:sp>
    <dsp:sp modelId="{3177AE7D-E2E0-42BA-9A36-5EE211F21F6B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3600" kern="1200" dirty="0" smtClean="0">
              <a:cs typeface="B Titr" pitchFamily="2" charset="-78"/>
            </a:rPr>
            <a:t>بیشترین نفوذ و طرفدار</a:t>
          </a:r>
          <a:endParaRPr lang="en-US" sz="3600" kern="1200" dirty="0">
            <a:cs typeface="B Titr" pitchFamily="2" charset="-78"/>
          </a:endParaRPr>
        </a:p>
      </dsp:txBody>
      <dsp:txXfrm>
        <a:off x="2438400" y="2128738"/>
        <a:ext cx="3657600" cy="1934765"/>
      </dsp:txXfrm>
    </dsp:sp>
    <dsp:sp modelId="{10644D0F-0F26-48A5-8E04-5A1D0488A6D8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cs typeface="B Titr" pitchFamily="2" charset="-78"/>
            </a:rPr>
            <a:t>در بین توده های مردم منطقه</a:t>
          </a:r>
          <a:endParaRPr lang="en-US" sz="2800" kern="1200" dirty="0">
            <a:cs typeface="B Titr" pitchFamily="2" charset="-78"/>
          </a:endParaRPr>
        </a:p>
      </dsp:txBody>
      <dsp:txXfrm>
        <a:off x="0" y="2128738"/>
        <a:ext cx="2438400" cy="1934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65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6855" indent="0">
              <a:buNone/>
              <a:defRPr sz="1200"/>
            </a:lvl2pPr>
            <a:lvl3pPr marL="913742" indent="0">
              <a:buNone/>
              <a:defRPr sz="1100"/>
            </a:lvl3pPr>
            <a:lvl4pPr marL="1370614" indent="0">
              <a:buNone/>
              <a:defRPr sz="900"/>
            </a:lvl4pPr>
            <a:lvl5pPr marL="1827485" indent="0">
              <a:buNone/>
              <a:defRPr sz="900"/>
            </a:lvl5pPr>
            <a:lvl6pPr marL="2284374" indent="0">
              <a:buNone/>
              <a:defRPr sz="900"/>
            </a:lvl6pPr>
            <a:lvl7pPr marL="2741226" indent="0">
              <a:buNone/>
              <a:defRPr sz="900"/>
            </a:lvl7pPr>
            <a:lvl8pPr marL="3198080" indent="0">
              <a:buNone/>
              <a:defRPr sz="900"/>
            </a:lvl8pPr>
            <a:lvl9pPr marL="3654935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22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6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6891" indent="0">
              <a:buNone/>
              <a:defRPr sz="1200"/>
            </a:lvl2pPr>
            <a:lvl3pPr marL="913810" indent="0">
              <a:buNone/>
              <a:defRPr sz="1100"/>
            </a:lvl3pPr>
            <a:lvl4pPr marL="1370716" indent="0">
              <a:buNone/>
              <a:defRPr sz="900"/>
            </a:lvl4pPr>
            <a:lvl5pPr marL="1827621" indent="0">
              <a:buNone/>
              <a:defRPr sz="900"/>
            </a:lvl5pPr>
            <a:lvl6pPr marL="2284542" indent="0">
              <a:buNone/>
              <a:defRPr sz="900"/>
            </a:lvl6pPr>
            <a:lvl7pPr marL="2741430" indent="0">
              <a:buNone/>
              <a:defRPr sz="900"/>
            </a:lvl7pPr>
            <a:lvl8pPr marL="3198320" indent="0">
              <a:buNone/>
              <a:defRPr sz="900"/>
            </a:lvl8pPr>
            <a:lvl9pPr marL="3655211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18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55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6939" indent="0">
              <a:buNone/>
              <a:defRPr sz="1200"/>
            </a:lvl2pPr>
            <a:lvl3pPr marL="913901" indent="0">
              <a:buNone/>
              <a:defRPr sz="1100"/>
            </a:lvl3pPr>
            <a:lvl4pPr marL="1370852" indent="0">
              <a:buNone/>
              <a:defRPr sz="900"/>
            </a:lvl4pPr>
            <a:lvl5pPr marL="1827802" indent="0">
              <a:buNone/>
              <a:defRPr sz="900"/>
            </a:lvl5pPr>
            <a:lvl6pPr marL="2284766" indent="0">
              <a:buNone/>
              <a:defRPr sz="900"/>
            </a:lvl6pPr>
            <a:lvl7pPr marL="2741702" indent="0">
              <a:buNone/>
              <a:defRPr sz="900"/>
            </a:lvl7pPr>
            <a:lvl8pPr marL="3198640" indent="0">
              <a:buNone/>
              <a:defRPr sz="900"/>
            </a:lvl8pPr>
            <a:lvl9pPr marL="3655579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13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9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6999" indent="0">
              <a:buNone/>
              <a:defRPr sz="1200"/>
            </a:lvl2pPr>
            <a:lvl3pPr marL="914014" indent="0">
              <a:buNone/>
              <a:defRPr sz="1100"/>
            </a:lvl3pPr>
            <a:lvl4pPr marL="1371022" indent="0">
              <a:buNone/>
              <a:defRPr sz="900"/>
            </a:lvl4pPr>
            <a:lvl5pPr marL="1828029" indent="0">
              <a:buNone/>
              <a:defRPr sz="900"/>
            </a:lvl5pPr>
            <a:lvl6pPr marL="2285046" indent="0">
              <a:buNone/>
              <a:defRPr sz="900"/>
            </a:lvl6pPr>
            <a:lvl7pPr marL="2742042" indent="0">
              <a:buNone/>
              <a:defRPr sz="900"/>
            </a:lvl7pPr>
            <a:lvl8pPr marL="3199040" indent="0">
              <a:buNone/>
              <a:defRPr sz="900"/>
            </a:lvl8pPr>
            <a:lvl9pPr marL="3656039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106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3" y="1178441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071" indent="0">
              <a:buNone/>
              <a:defRPr sz="1200"/>
            </a:lvl2pPr>
            <a:lvl3pPr marL="914150" indent="0">
              <a:buNone/>
              <a:defRPr sz="1100"/>
            </a:lvl3pPr>
            <a:lvl4pPr marL="1371226" indent="0">
              <a:buNone/>
              <a:defRPr sz="900"/>
            </a:lvl4pPr>
            <a:lvl5pPr marL="1828301" indent="0">
              <a:buNone/>
              <a:defRPr sz="900"/>
            </a:lvl5pPr>
            <a:lvl6pPr marL="2285382" indent="0">
              <a:buNone/>
              <a:defRPr sz="900"/>
            </a:lvl6pPr>
            <a:lvl7pPr marL="2742450" indent="0">
              <a:buNone/>
              <a:defRPr sz="900"/>
            </a:lvl7pPr>
            <a:lvl8pPr marL="3199520" indent="0">
              <a:buNone/>
              <a:defRPr sz="900"/>
            </a:lvl8pPr>
            <a:lvl9pPr marL="3656591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3" y="455098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2" y="1178430"/>
            <a:ext cx="8368364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5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381002" y="455087"/>
            <a:ext cx="8368364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3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713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8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7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5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4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3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2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900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91" indent="0">
              <a:buNone/>
              <a:defRPr sz="2000" b="1"/>
            </a:lvl2pPr>
            <a:lvl3pPr marL="913810" indent="0">
              <a:buNone/>
              <a:defRPr sz="1900" b="1"/>
            </a:lvl3pPr>
            <a:lvl4pPr marL="1370716" indent="0">
              <a:buNone/>
              <a:defRPr sz="1600" b="1"/>
            </a:lvl4pPr>
            <a:lvl5pPr marL="1827621" indent="0">
              <a:buNone/>
              <a:defRPr sz="1600" b="1"/>
            </a:lvl5pPr>
            <a:lvl6pPr marL="2284542" indent="0">
              <a:buNone/>
              <a:defRPr sz="1600" b="1"/>
            </a:lvl6pPr>
            <a:lvl7pPr marL="2741430" indent="0">
              <a:buNone/>
              <a:defRPr sz="1600" b="1"/>
            </a:lvl7pPr>
            <a:lvl8pPr marL="3198320" indent="0">
              <a:buNone/>
              <a:defRPr sz="1600" b="1"/>
            </a:lvl8pPr>
            <a:lvl9pPr marL="36552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3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83" y="27308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34" y="1435104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891" indent="0">
              <a:buNone/>
              <a:defRPr sz="1200"/>
            </a:lvl2pPr>
            <a:lvl3pPr marL="913810" indent="0">
              <a:buNone/>
              <a:defRPr sz="1100"/>
            </a:lvl3pPr>
            <a:lvl4pPr marL="1370716" indent="0">
              <a:buNone/>
              <a:defRPr sz="900"/>
            </a:lvl4pPr>
            <a:lvl5pPr marL="1827621" indent="0">
              <a:buNone/>
              <a:defRPr sz="900"/>
            </a:lvl5pPr>
            <a:lvl6pPr marL="2284542" indent="0">
              <a:buNone/>
              <a:defRPr sz="900"/>
            </a:lvl6pPr>
            <a:lvl7pPr marL="2741430" indent="0">
              <a:buNone/>
              <a:defRPr sz="900"/>
            </a:lvl7pPr>
            <a:lvl8pPr marL="3198320" indent="0">
              <a:buNone/>
              <a:defRPr sz="900"/>
            </a:lvl8pPr>
            <a:lvl9pPr marL="36552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91" indent="0">
              <a:buNone/>
              <a:defRPr sz="2800"/>
            </a:lvl2pPr>
            <a:lvl3pPr marL="913810" indent="0">
              <a:buNone/>
              <a:defRPr sz="2400"/>
            </a:lvl3pPr>
            <a:lvl4pPr marL="1370716" indent="0">
              <a:buNone/>
              <a:defRPr sz="2000"/>
            </a:lvl4pPr>
            <a:lvl5pPr marL="1827621" indent="0">
              <a:buNone/>
              <a:defRPr sz="2000"/>
            </a:lvl5pPr>
            <a:lvl6pPr marL="2284542" indent="0">
              <a:buNone/>
              <a:defRPr sz="2000"/>
            </a:lvl6pPr>
            <a:lvl7pPr marL="2741430" indent="0">
              <a:buNone/>
              <a:defRPr sz="2000"/>
            </a:lvl7pPr>
            <a:lvl8pPr marL="3198320" indent="0">
              <a:buNone/>
              <a:defRPr sz="2000"/>
            </a:lvl8pPr>
            <a:lvl9pPr marL="365521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7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6891" indent="0">
              <a:buNone/>
              <a:defRPr sz="1200"/>
            </a:lvl2pPr>
            <a:lvl3pPr marL="913810" indent="0">
              <a:buNone/>
              <a:defRPr sz="1100"/>
            </a:lvl3pPr>
            <a:lvl4pPr marL="1370716" indent="0">
              <a:buNone/>
              <a:defRPr sz="900"/>
            </a:lvl4pPr>
            <a:lvl5pPr marL="1827621" indent="0">
              <a:buNone/>
              <a:defRPr sz="900"/>
            </a:lvl5pPr>
            <a:lvl6pPr marL="2284542" indent="0">
              <a:buNone/>
              <a:defRPr sz="900"/>
            </a:lvl6pPr>
            <a:lvl7pPr marL="2741430" indent="0">
              <a:buNone/>
              <a:defRPr sz="900"/>
            </a:lvl7pPr>
            <a:lvl8pPr marL="3198320" indent="0">
              <a:buNone/>
              <a:defRPr sz="900"/>
            </a:lvl8pPr>
            <a:lvl9pPr marL="36552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88" tIns="45718" rIns="91388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388" tIns="45718" rIns="91388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388" tIns="45718" rIns="91388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388" tIns="45718" rIns="91388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388" tIns="45718" rIns="91388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8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90" indent="-342690" algn="l" defTabSz="9138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65" indent="-285577" algn="l" defTabSz="91381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70" indent="-228461" algn="l" defTabSz="91381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60" indent="-228461" algn="l" defTabSz="91381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051" indent="-228461" algn="l" defTabSz="91381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71" indent="-228461" algn="l" defTabSz="9138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76" indent="-228461" algn="l" defTabSz="9138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781" indent="-228461" algn="l" defTabSz="9138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702" indent="-228461" algn="l" defTabSz="91381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10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16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21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42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30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20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11" algn="l" defTabSz="91381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9137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82" indent="-342682" algn="l" defTabSz="9137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47" indent="-285570" algn="l" defTabSz="9137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42" indent="-228456" algn="l" defTabSz="9137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120" indent="-228456" algn="l" defTabSz="9137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99" indent="-228456" algn="l" defTabSz="9137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908" indent="-228456" algn="l" defTabSz="913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02" indent="-228456" algn="l" defTabSz="913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696" indent="-228456" algn="l" defTabSz="913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606" indent="-228456" algn="l" defTabSz="913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9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88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82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76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86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62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240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119" algn="l" defTabSz="91378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defTabSz="91385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06" indent="-342706" algn="l" defTabSz="91385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03" indent="-285590" algn="l" defTabSz="91385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26" indent="-228472" algn="l" defTabSz="91385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240" indent="-228472" algn="l" defTabSz="91385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55" indent="-228472" algn="l" defTabSz="91385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096" indent="-228472" algn="l" defTabSz="9138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024" indent="-228472" algn="l" defTabSz="9138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952" indent="-228472" algn="l" defTabSz="9138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894" indent="-228472" algn="l" defTabSz="9138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5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6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84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12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54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66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95" algn="l" defTabSz="9138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defTabSz="91394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38" indent="-342738" algn="l" defTabSz="91394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77" indent="-285617" algn="l" defTabSz="91394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38" indent="-228493" algn="l" defTabSz="91394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93" algn="l" defTabSz="91394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363" indent="-228493" algn="l" defTabSz="91394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6" indent="-228493" algn="l" defTabSz="9139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20" indent="-228493" algn="l" defTabSz="9139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293" indent="-228493" algn="l" defTabSz="9139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278" indent="-228493" algn="l" defTabSz="91394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63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46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20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93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78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38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63" algn="l" defTabSz="91394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ctr" defTabSz="91406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8" indent="-342778" algn="l" defTabSz="91406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71" indent="-285650" algn="l" defTabSz="9140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78" indent="-228520" algn="l" defTabSz="91406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00" indent="-228520" algn="l" defTabSz="91406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23" indent="-228520" algn="l" defTabSz="91406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60" indent="-228520" algn="l" defTabSz="9140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0" indent="-228520" algn="l" defTabSz="9140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0" indent="-228520" algn="l" defTabSz="9140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8" indent="-228520" algn="l" defTabSz="91406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3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60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8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78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00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23" algn="l" defTabSz="91406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lvl1pPr algn="ctr" defTabSz="9141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6" indent="-342826" algn="l" defTabSz="91419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3" indent="-285690" algn="l" defTabSz="91419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0" indent="-228552" algn="l" defTabSz="91419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35" indent="-228552" algn="l" defTabSz="91419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36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32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34" indent="-228552" algn="l" defTabSz="9141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2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4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6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5" algn="l" defTabSz="91419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rtl="1"/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محوریابی بیانات مقام معظم رهبری در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دیدار با </a:t>
            </a:r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استادان، نخبگان و پژوهشگران </a:t>
            </a:r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دانشگاه‌ها</a:t>
            </a:r>
            <a:b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</a:br>
            <a:r>
              <a:rPr lang="fa-IR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(1397/3/20)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saas\Desktop\اساتید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accent2"/>
                </a:solidFill>
                <a:cs typeface="B Titr" pitchFamily="2" charset="-78"/>
              </a:rPr>
              <a:t>مسئله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chemeClr val="accent3"/>
                </a:solidFill>
                <a:cs typeface="B Titr" pitchFamily="2" charset="-78"/>
              </a:rPr>
              <a:t>فلسطین</a:t>
            </a:r>
            <a:endParaRPr lang="en-US" dirty="0">
              <a:solidFill>
                <a:schemeClr val="accent3"/>
              </a:solidFill>
              <a:cs typeface="B Titr" pitchFamily="2" charset="-78"/>
            </a:endParaRPr>
          </a:p>
        </p:txBody>
      </p:sp>
      <p:sp>
        <p:nvSpPr>
          <p:cNvPr id="61" name="Block Arc 60"/>
          <p:cNvSpPr/>
          <p:nvPr/>
        </p:nvSpPr>
        <p:spPr>
          <a:xfrm flipH="1" flipV="1">
            <a:off x="4457702" y="3773898"/>
            <a:ext cx="1917700" cy="1917700"/>
          </a:xfrm>
          <a:prstGeom prst="blockArc">
            <a:avLst>
              <a:gd name="adj1" fmla="val 8250344"/>
              <a:gd name="adj2" fmla="val 2535939"/>
              <a:gd name="adj3" fmla="val 1216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2" name="Block Arc 61"/>
          <p:cNvSpPr/>
          <p:nvPr/>
        </p:nvSpPr>
        <p:spPr>
          <a:xfrm flipH="1">
            <a:off x="5699919" y="2639631"/>
            <a:ext cx="1917700" cy="1917700"/>
          </a:xfrm>
          <a:prstGeom prst="blockArc">
            <a:avLst>
              <a:gd name="adj1" fmla="val 8250344"/>
              <a:gd name="adj2" fmla="val 2535939"/>
              <a:gd name="adj3" fmla="val 1216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3" name="Block Arc 62"/>
          <p:cNvSpPr/>
          <p:nvPr/>
        </p:nvSpPr>
        <p:spPr>
          <a:xfrm flipH="1" flipV="1">
            <a:off x="6946107" y="3773898"/>
            <a:ext cx="1917700" cy="1917700"/>
          </a:xfrm>
          <a:prstGeom prst="blockArc">
            <a:avLst>
              <a:gd name="adj1" fmla="val 8250344"/>
              <a:gd name="adj2" fmla="val 2535939"/>
              <a:gd name="adj3" fmla="val 1216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4" name="Block Arc 63"/>
          <p:cNvSpPr/>
          <p:nvPr/>
        </p:nvSpPr>
        <p:spPr>
          <a:xfrm flipH="1">
            <a:off x="8188326" y="2639631"/>
            <a:ext cx="1917700" cy="1917700"/>
          </a:xfrm>
          <a:prstGeom prst="blockArc">
            <a:avLst>
              <a:gd name="adj1" fmla="val 16208556"/>
              <a:gd name="adj2" fmla="val 2535939"/>
              <a:gd name="adj3" fmla="val 1216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9" name="Freeform 31"/>
          <p:cNvSpPr>
            <a:spLocks/>
          </p:cNvSpPr>
          <p:nvPr/>
        </p:nvSpPr>
        <p:spPr bwMode="auto">
          <a:xfrm>
            <a:off x="7358046" y="4185934"/>
            <a:ext cx="1093823" cy="1093631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1" name="Freeform 31"/>
          <p:cNvSpPr>
            <a:spLocks/>
          </p:cNvSpPr>
          <p:nvPr/>
        </p:nvSpPr>
        <p:spPr bwMode="auto">
          <a:xfrm>
            <a:off x="4869641" y="4185934"/>
            <a:ext cx="1093823" cy="1093631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70" name="Freeform 31"/>
          <p:cNvSpPr>
            <a:spLocks/>
          </p:cNvSpPr>
          <p:nvPr/>
        </p:nvSpPr>
        <p:spPr bwMode="auto">
          <a:xfrm>
            <a:off x="6111859" y="3051666"/>
            <a:ext cx="1093823" cy="1093631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defTabSz="121914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81" name="Inhaltsplatzhalter 4"/>
          <p:cNvSpPr txBox="1">
            <a:spLocks/>
          </p:cNvSpPr>
          <p:nvPr/>
        </p:nvSpPr>
        <p:spPr>
          <a:xfrm>
            <a:off x="1162514" y="3122924"/>
            <a:ext cx="4628686" cy="3416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1"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رژیم صهیونیستی؛سرآمد ظالمان</a:t>
            </a:r>
            <a:endParaRPr lang="en-US" sz="18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2" name="Freeform 31"/>
          <p:cNvSpPr>
            <a:spLocks/>
          </p:cNvSpPr>
          <p:nvPr/>
        </p:nvSpPr>
        <p:spPr bwMode="auto">
          <a:xfrm>
            <a:off x="415293" y="2978832"/>
            <a:ext cx="629920" cy="629809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121914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3" name="Inhaltsplatzhalter 4"/>
          <p:cNvSpPr txBox="1">
            <a:spLocks/>
          </p:cNvSpPr>
          <p:nvPr/>
        </p:nvSpPr>
        <p:spPr>
          <a:xfrm>
            <a:off x="1162514" y="3865856"/>
            <a:ext cx="3561886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سکوت اروپایی ها در مقابل جنایات رژیم صهیونیستی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4" name="Freeform 31"/>
          <p:cNvSpPr>
            <a:spLocks/>
          </p:cNvSpPr>
          <p:nvPr/>
        </p:nvSpPr>
        <p:spPr bwMode="auto">
          <a:xfrm>
            <a:off x="415293" y="3831797"/>
            <a:ext cx="629920" cy="629809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121914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5" name="Inhaltsplatzhalter 4"/>
          <p:cNvSpPr txBox="1">
            <a:spLocks/>
          </p:cNvSpPr>
          <p:nvPr/>
        </p:nvSpPr>
        <p:spPr>
          <a:xfrm>
            <a:off x="1162514" y="4718821"/>
            <a:ext cx="3224476" cy="56169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مراجعه به افکار عمومی برای تعیین نوع حکومت در فلسطین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>
            <a:off x="415293" y="4684761"/>
            <a:ext cx="629920" cy="629809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algn="ctr" defTabSz="121914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7" name="Text Placeholder 3"/>
          <p:cNvSpPr txBox="1">
            <a:spLocks/>
          </p:cNvSpPr>
          <p:nvPr/>
        </p:nvSpPr>
        <p:spPr>
          <a:xfrm>
            <a:off x="495161" y="3109070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88" name="Text Placeholder 3"/>
          <p:cNvSpPr txBox="1">
            <a:spLocks/>
          </p:cNvSpPr>
          <p:nvPr/>
        </p:nvSpPr>
        <p:spPr>
          <a:xfrm>
            <a:off x="495161" y="3960630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89" name="Text Placeholder 3"/>
          <p:cNvSpPr txBox="1">
            <a:spLocks/>
          </p:cNvSpPr>
          <p:nvPr/>
        </p:nvSpPr>
        <p:spPr>
          <a:xfrm>
            <a:off x="495161" y="4814999"/>
            <a:ext cx="470184" cy="36933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354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FFFF"/>
                </a:solidFill>
              </a:rPr>
              <a:t>03</a:t>
            </a:r>
          </a:p>
        </p:txBody>
      </p:sp>
    </p:spTree>
    <p:extLst>
      <p:ext uri="{BB962C8B-B14F-4D97-AF65-F5344CB8AC3E}">
        <p14:creationId xmlns="" xmlns:p14="http://schemas.microsoft.com/office/powerpoint/2010/main" val="764492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" presetClass="entr" presetSubtype="4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9" grpId="0" animBg="1"/>
      <p:bldP spid="71" grpId="0" animBg="1"/>
      <p:bldP spid="7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/>
      <p:bldP spid="88" grpId="0"/>
      <p:bldP spid="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دانشگاه مرکز مهمی برای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B0F0"/>
                </a:solidFill>
                <a:cs typeface="B Titr" pitchFamily="2" charset="-78"/>
              </a:rPr>
              <a:t>سرفصل اساسی </a:t>
            </a:r>
            <a:r>
              <a:rPr lang="fa-IR" dirty="0" smtClean="0">
                <a:solidFill>
                  <a:schemeClr val="accent6"/>
                </a:solidFill>
                <a:cs typeface="B Titr" pitchFamily="2" charset="-78"/>
              </a:rPr>
              <a:t>دانشگاه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برای </a:t>
            </a:r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نقش آفرینی</a:t>
            </a:r>
            <a:endParaRPr lang="en-US" dirty="0">
              <a:solidFill>
                <a:schemeClr val="accent1"/>
              </a:solidFill>
              <a:cs typeface="B Titr" pitchFamily="2" charset="-78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459323" y="2825751"/>
            <a:ext cx="2654300" cy="2654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45" tIns="60922" rIns="121845" bIns="60922" rtlCol="0" anchor="ctr"/>
          <a:lstStyle/>
          <a:p>
            <a:pPr algn="ctr" defTabSz="121836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3338672" y="2705100"/>
            <a:ext cx="2895600" cy="2895600"/>
          </a:xfrm>
          <a:prstGeom prst="pie">
            <a:avLst>
              <a:gd name="adj1" fmla="val 7871380"/>
              <a:gd name="adj2" fmla="val 1898657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45" tIns="60922" rIns="121845" bIns="60922" rtlCol="0" anchor="ctr"/>
          <a:lstStyle/>
          <a:p>
            <a:pPr algn="ctr" defTabSz="1218360"/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>
            <a:off x="3033872" y="2400300"/>
            <a:ext cx="3505200" cy="3505200"/>
          </a:xfrm>
          <a:prstGeom prst="pie">
            <a:avLst>
              <a:gd name="adj1" fmla="val 11099129"/>
              <a:gd name="adj2" fmla="val 1459876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45" tIns="60922" rIns="121845" bIns="60922" rtlCol="0" anchor="ctr"/>
          <a:lstStyle/>
          <a:p>
            <a:pPr algn="ctr" defTabSz="1218360"/>
            <a:endParaRPr lang="en-US" dirty="0">
              <a:solidFill>
                <a:srgbClr val="262626"/>
              </a:solidFill>
            </a:endParaRPr>
          </a:p>
        </p:txBody>
      </p:sp>
      <p:grpSp>
        <p:nvGrpSpPr>
          <p:cNvPr id="2" name="Group 41"/>
          <p:cNvGrpSpPr/>
          <p:nvPr/>
        </p:nvGrpSpPr>
        <p:grpSpPr>
          <a:xfrm>
            <a:off x="3872072" y="3238500"/>
            <a:ext cx="1828800" cy="1828800"/>
            <a:chOff x="3872072" y="2178050"/>
            <a:chExt cx="1828800" cy="1828800"/>
          </a:xfrm>
        </p:grpSpPr>
        <p:sp>
          <p:nvSpPr>
            <p:cNvPr id="26" name="Oval 25"/>
            <p:cNvSpPr/>
            <p:nvPr/>
          </p:nvSpPr>
          <p:spPr>
            <a:xfrm>
              <a:off x="3872072" y="2178050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36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4100672" y="2406650"/>
              <a:ext cx="1371600" cy="1371600"/>
            </a:xfrm>
            <a:prstGeom prst="ellipse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36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73"/>
          <p:cNvGrpSpPr/>
          <p:nvPr/>
        </p:nvGrpSpPr>
        <p:grpSpPr>
          <a:xfrm flipH="1" flipV="1">
            <a:off x="5671550" y="5207000"/>
            <a:ext cx="773257" cy="216600"/>
            <a:chOff x="2901397" y="1460250"/>
            <a:chExt cx="930338" cy="220268"/>
          </a:xfrm>
        </p:grpSpPr>
        <p:cxnSp>
          <p:nvCxnSpPr>
            <p:cNvPr id="31" name="Straight Connector 30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9050" cap="rnd">
              <a:solidFill>
                <a:schemeClr val="accent3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3"/>
          <p:cNvGrpSpPr/>
          <p:nvPr/>
        </p:nvGrpSpPr>
        <p:grpSpPr>
          <a:xfrm>
            <a:off x="2597029" y="2854960"/>
            <a:ext cx="773257" cy="216600"/>
            <a:chOff x="2901397" y="1460250"/>
            <a:chExt cx="930338" cy="220268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9050" cap="rnd">
              <a:solidFill>
                <a:schemeClr val="accent1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4"/>
          <p:cNvGrpSpPr/>
          <p:nvPr/>
        </p:nvGrpSpPr>
        <p:grpSpPr>
          <a:xfrm flipH="1">
            <a:off x="5671550" y="2755067"/>
            <a:ext cx="773257" cy="220268"/>
            <a:chOff x="2901397" y="1460250"/>
            <a:chExt cx="930338" cy="220268"/>
          </a:xfrm>
        </p:grpSpPr>
        <p:cxnSp>
          <p:nvCxnSpPr>
            <p:cNvPr id="37" name="Straight Connector 36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9050" cap="rnd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Inhaltsplatzhalter 4"/>
          <p:cNvSpPr txBox="1">
            <a:spLocks/>
          </p:cNvSpPr>
          <p:nvPr/>
        </p:nvSpPr>
        <p:spPr>
          <a:xfrm>
            <a:off x="6640729" y="2429596"/>
            <a:ext cx="2128747" cy="1006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تربیت فرهنگی، اخلاقی و هویتیِ دانشجویان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6640729" y="5094557"/>
            <a:ext cx="2128747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درگیر شدن دانشگاه با مسائل کشور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374529" y="2537463"/>
            <a:ext cx="2128747" cy="13388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تحول دائم و اصلاح مستمر در محیط‌های دانشگاهی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0552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7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4"/>
                </a:solidFill>
                <a:cs typeface="B Titr" pitchFamily="2" charset="-78"/>
              </a:rPr>
              <a:t>ورود عالمانه 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دانشگاه در </a:t>
            </a:r>
            <a:r>
              <a:rPr lang="fa-IR" dirty="0" smtClean="0">
                <a:solidFill>
                  <a:schemeClr val="accent4"/>
                </a:solidFill>
                <a:cs typeface="B Titr" pitchFamily="2" charset="-78"/>
              </a:rPr>
              <a:t>برخی مسائل</a:t>
            </a:r>
            <a:endParaRPr lang="en-US" dirty="0">
              <a:solidFill>
                <a:schemeClr val="accent4"/>
              </a:solidFill>
              <a:cs typeface="B Titr" pitchFamily="2" charset="-78"/>
            </a:endParaRPr>
          </a:p>
        </p:txBody>
      </p:sp>
      <p:grpSp>
        <p:nvGrpSpPr>
          <p:cNvPr id="2" name="Group 38"/>
          <p:cNvGrpSpPr/>
          <p:nvPr/>
        </p:nvGrpSpPr>
        <p:grpSpPr>
          <a:xfrm>
            <a:off x="3308263" y="2843090"/>
            <a:ext cx="2531167" cy="2531167"/>
            <a:chOff x="3283087" y="1993554"/>
            <a:chExt cx="2603804" cy="2603804"/>
          </a:xfrm>
        </p:grpSpPr>
        <p:sp>
          <p:nvSpPr>
            <p:cNvPr id="40" name="Right Arrow 39"/>
            <p:cNvSpPr/>
            <p:nvPr/>
          </p:nvSpPr>
          <p:spPr>
            <a:xfrm rot="3679801">
              <a:off x="4096255" y="2517010"/>
              <a:ext cx="304800" cy="30480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1" name="Block Arc 40"/>
            <p:cNvSpPr/>
            <p:nvPr/>
          </p:nvSpPr>
          <p:spPr>
            <a:xfrm rot="19827800">
              <a:off x="3283087" y="1993555"/>
              <a:ext cx="2603804" cy="2603802"/>
            </a:xfrm>
            <a:prstGeom prst="blockArc">
              <a:avLst>
                <a:gd name="adj1" fmla="val 18008892"/>
                <a:gd name="adj2" fmla="val 3"/>
                <a:gd name="adj3" fmla="val 17191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Block Arc 41"/>
            <p:cNvSpPr/>
            <p:nvPr/>
          </p:nvSpPr>
          <p:spPr>
            <a:xfrm rot="1783192">
              <a:off x="3283087" y="1993555"/>
              <a:ext cx="2603804" cy="2603802"/>
            </a:xfrm>
            <a:prstGeom prst="blockArc">
              <a:avLst>
                <a:gd name="adj1" fmla="val 18042252"/>
                <a:gd name="adj2" fmla="val 57001"/>
                <a:gd name="adj3" fmla="val 17157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Block Arc 42"/>
            <p:cNvSpPr/>
            <p:nvPr/>
          </p:nvSpPr>
          <p:spPr>
            <a:xfrm rot="5400000">
              <a:off x="3283087" y="1993555"/>
              <a:ext cx="2603804" cy="2603802"/>
            </a:xfrm>
            <a:prstGeom prst="blockArc">
              <a:avLst>
                <a:gd name="adj1" fmla="val 18042252"/>
                <a:gd name="adj2" fmla="val 102187"/>
                <a:gd name="adj3" fmla="val 17177"/>
              </a:avLst>
            </a:prstGeom>
            <a:solidFill>
              <a:schemeClr val="accent4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Block Arc 43"/>
            <p:cNvSpPr/>
            <p:nvPr/>
          </p:nvSpPr>
          <p:spPr>
            <a:xfrm rot="16200000">
              <a:off x="3283087" y="1993555"/>
              <a:ext cx="2603804" cy="2603802"/>
            </a:xfrm>
            <a:prstGeom prst="blockArc">
              <a:avLst>
                <a:gd name="adj1" fmla="val 18076873"/>
                <a:gd name="adj2" fmla="val 38332"/>
                <a:gd name="adj3" fmla="val 17189"/>
              </a:avLst>
            </a:prstGeom>
            <a:solidFill>
              <a:schemeClr val="accent1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Block Arc 44"/>
            <p:cNvSpPr/>
            <p:nvPr/>
          </p:nvSpPr>
          <p:spPr>
            <a:xfrm rot="12651236">
              <a:off x="3283087" y="1993555"/>
              <a:ext cx="2603804" cy="2603802"/>
            </a:xfrm>
            <a:prstGeom prst="blockArc">
              <a:avLst>
                <a:gd name="adj1" fmla="val 18076873"/>
                <a:gd name="adj2" fmla="val 38332"/>
                <a:gd name="adj3" fmla="val 17189"/>
              </a:avLst>
            </a:prstGeom>
            <a:solidFill>
              <a:schemeClr val="accent6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Block Arc 45"/>
            <p:cNvSpPr/>
            <p:nvPr/>
          </p:nvSpPr>
          <p:spPr>
            <a:xfrm rot="9007401">
              <a:off x="3283087" y="1993555"/>
              <a:ext cx="2603804" cy="2603802"/>
            </a:xfrm>
            <a:prstGeom prst="blockArc">
              <a:avLst>
                <a:gd name="adj1" fmla="val 18076873"/>
                <a:gd name="adj2" fmla="val 129972"/>
                <a:gd name="adj3" fmla="val 17109"/>
              </a:avLst>
            </a:prstGeom>
            <a:solidFill>
              <a:schemeClr val="accent5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ight Arrow 46"/>
            <p:cNvSpPr/>
            <p:nvPr/>
          </p:nvSpPr>
          <p:spPr>
            <a:xfrm rot="17920199" flipH="1">
              <a:off x="4801691" y="2526535"/>
              <a:ext cx="304800" cy="304800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8" name="Right Arrow 47"/>
            <p:cNvSpPr/>
            <p:nvPr/>
          </p:nvSpPr>
          <p:spPr>
            <a:xfrm rot="10800000">
              <a:off x="5135880" y="3143056"/>
              <a:ext cx="304800" cy="30480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9" name="Right Arrow 48"/>
            <p:cNvSpPr/>
            <p:nvPr/>
          </p:nvSpPr>
          <p:spPr>
            <a:xfrm rot="10800000" flipH="1">
              <a:off x="3726180" y="3143056"/>
              <a:ext cx="304800" cy="304800"/>
            </a:xfrm>
            <a:prstGeom prst="right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0" name="Right Arrow 49"/>
            <p:cNvSpPr/>
            <p:nvPr/>
          </p:nvSpPr>
          <p:spPr>
            <a:xfrm rot="17920199" flipV="1">
              <a:off x="4081016" y="3765370"/>
              <a:ext cx="304800" cy="304800"/>
            </a:xfrm>
            <a:prstGeom prst="right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1" name="Right Arrow 50"/>
            <p:cNvSpPr/>
            <p:nvPr/>
          </p:nvSpPr>
          <p:spPr>
            <a:xfrm rot="3679801" flipH="1" flipV="1">
              <a:off x="4801692" y="3757750"/>
              <a:ext cx="304800" cy="304800"/>
            </a:xfrm>
            <a:prstGeom prst="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45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4058591" y="3537751"/>
            <a:ext cx="1080396" cy="108039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6" rIns="121853" bIns="60926" rtlCol="0" anchor="ctr"/>
          <a:lstStyle/>
          <a:p>
            <a:pPr algn="ctr" defTabSz="121845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3018287" y="2553080"/>
            <a:ext cx="3111119" cy="3111120"/>
          </a:xfrm>
          <a:prstGeom prst="ellipse">
            <a:avLst/>
          </a:prstGeom>
          <a:noFill/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3" tIns="60926" rIns="121853" bIns="60926" rtlCol="0" anchor="ctr"/>
          <a:lstStyle/>
          <a:p>
            <a:pPr algn="ctr" defTabSz="121845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083208" y="2624768"/>
            <a:ext cx="674813" cy="6748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418232" y="2624768"/>
            <a:ext cx="674813" cy="674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5418232" y="4941272"/>
            <a:ext cx="674813" cy="6748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3083208" y="4941272"/>
            <a:ext cx="674813" cy="6748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5878388" y="3783020"/>
            <a:ext cx="674813" cy="6748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2594428" y="3783020"/>
            <a:ext cx="674813" cy="6748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1853" tIns="60926" rIns="121853" bIns="60926" rtlCol="0" anchor="ctr"/>
          <a:lstStyle/>
          <a:p>
            <a:pPr algn="ctr" defTabSz="1218450"/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68" name="Inhaltsplatzhalter 4"/>
          <p:cNvSpPr txBox="1">
            <a:spLocks/>
          </p:cNvSpPr>
          <p:nvPr/>
        </p:nvSpPr>
        <p:spPr>
          <a:xfrm>
            <a:off x="201409" y="3871464"/>
            <a:ext cx="2317939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94A4B5"/>
                </a:solidFill>
                <a:latin typeface="Roboto (Headings)"/>
                <a:cs typeface="B Titr" pitchFamily="2" charset="-78"/>
              </a:rPr>
              <a:t>ریشه یابی روان شناختی تمایل برخی قشرها به کالای خارجی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  <p:sp>
        <p:nvSpPr>
          <p:cNvPr id="69" name="Inhaltsplatzhalter 4"/>
          <p:cNvSpPr txBox="1">
            <a:spLocks/>
          </p:cNvSpPr>
          <p:nvPr/>
        </p:nvSpPr>
        <p:spPr>
          <a:xfrm>
            <a:off x="6626549" y="3871494"/>
            <a:ext cx="2317939" cy="786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F5AE3B"/>
                </a:solidFill>
                <a:latin typeface="Roboto (Headings)"/>
                <a:cs typeface="B Titr" pitchFamily="2" charset="-78"/>
              </a:rPr>
              <a:t>آسیب های اجتماعی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  <p:sp>
        <p:nvSpPr>
          <p:cNvPr id="70" name="Inhaltsplatzhalter 4"/>
          <p:cNvSpPr txBox="1">
            <a:spLocks/>
          </p:cNvSpPr>
          <p:nvPr/>
        </p:nvSpPr>
        <p:spPr>
          <a:xfrm>
            <a:off x="6216461" y="2679977"/>
            <a:ext cx="2317939" cy="3985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A9C370"/>
                </a:solidFill>
                <a:latin typeface="Roboto (Headings)"/>
                <a:cs typeface="B Titr" pitchFamily="2" charset="-78"/>
              </a:rPr>
              <a:t>صنعت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  <p:sp>
        <p:nvSpPr>
          <p:cNvPr id="71" name="Inhaltsplatzhalter 4"/>
          <p:cNvSpPr txBox="1">
            <a:spLocks/>
          </p:cNvSpPr>
          <p:nvPr/>
        </p:nvSpPr>
        <p:spPr>
          <a:xfrm>
            <a:off x="609601" y="2679977"/>
            <a:ext cx="2317939" cy="3985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1AAD96"/>
                </a:solidFill>
                <a:latin typeface="Roboto (Headings)"/>
                <a:cs typeface="B Titr" pitchFamily="2" charset="-78"/>
              </a:rPr>
              <a:t>اقتصاد</a:t>
            </a:r>
            <a:endParaRPr lang="en-US" sz="20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  <p:sp>
        <p:nvSpPr>
          <p:cNvPr id="72" name="Inhaltsplatzhalter 4"/>
          <p:cNvSpPr txBox="1">
            <a:spLocks/>
          </p:cNvSpPr>
          <p:nvPr/>
        </p:nvSpPr>
        <p:spPr>
          <a:xfrm>
            <a:off x="6216461" y="5062986"/>
            <a:ext cx="2317939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CC4E3D"/>
                </a:solidFill>
                <a:latin typeface="Roboto (Headings)"/>
                <a:cs typeface="B Titr" pitchFamily="2" charset="-78"/>
              </a:rPr>
              <a:t>زنجیره چرخه تولید و مصرف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  <p:sp>
        <p:nvSpPr>
          <p:cNvPr id="73" name="Inhaltsplatzhalter 4"/>
          <p:cNvSpPr txBox="1">
            <a:spLocks/>
          </p:cNvSpPr>
          <p:nvPr/>
        </p:nvSpPr>
        <p:spPr>
          <a:xfrm>
            <a:off x="609601" y="5062955"/>
            <a:ext cx="2317939" cy="997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56687C"/>
                </a:solidFill>
                <a:latin typeface="Roboto (Headings)"/>
                <a:cs typeface="B Titr" pitchFamily="2" charset="-78"/>
              </a:rPr>
              <a:t>بررسی علمی موانع تولید کالای باکیفیت داخلی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 (Headings)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2224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" presetClass="entr" presetSubtype="2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2" presetClass="entr" presetSubtype="8" accel="20000" decel="2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عقل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در </a:t>
            </a:r>
            <a:r>
              <a:rPr lang="fa-IR" dirty="0" smtClean="0">
                <a:solidFill>
                  <a:schemeClr val="accent4"/>
                </a:solidFill>
                <a:cs typeface="B Titr" pitchFamily="2" charset="-78"/>
              </a:rPr>
              <a:t>نگاه اسلامی</a:t>
            </a:r>
            <a:endParaRPr lang="en-US" dirty="0">
              <a:solidFill>
                <a:schemeClr val="accent4"/>
              </a:solidFill>
              <a:cs typeface="B Titr" pitchFamily="2" charset="-78"/>
            </a:endParaRPr>
          </a:p>
        </p:txBody>
      </p:sp>
      <p:grpSp>
        <p:nvGrpSpPr>
          <p:cNvPr id="2" name="Group 59"/>
          <p:cNvGrpSpPr/>
          <p:nvPr/>
        </p:nvGrpSpPr>
        <p:grpSpPr>
          <a:xfrm flipH="1">
            <a:off x="7334801" y="2540001"/>
            <a:ext cx="882651" cy="3157539"/>
            <a:chOff x="1520825" y="1196975"/>
            <a:chExt cx="882651" cy="3157538"/>
          </a:xfrm>
          <a:effectLst/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520825" y="1196975"/>
              <a:ext cx="541338" cy="3157538"/>
            </a:xfrm>
            <a:custGeom>
              <a:avLst/>
              <a:gdLst/>
              <a:ahLst/>
              <a:cxnLst>
                <a:cxn ang="0">
                  <a:pos x="118" y="822"/>
                </a:cxn>
                <a:cxn ang="0">
                  <a:pos x="52" y="420"/>
                </a:cxn>
                <a:cxn ang="0">
                  <a:pos x="118" y="18"/>
                </a:cxn>
                <a:cxn ang="0">
                  <a:pos x="144" y="0"/>
                </a:cxn>
                <a:cxn ang="0">
                  <a:pos x="92" y="0"/>
                </a:cxn>
                <a:cxn ang="0">
                  <a:pos x="0" y="420"/>
                </a:cxn>
                <a:cxn ang="0">
                  <a:pos x="92" y="839"/>
                </a:cxn>
                <a:cxn ang="0">
                  <a:pos x="144" y="839"/>
                </a:cxn>
                <a:cxn ang="0">
                  <a:pos x="118" y="822"/>
                </a:cxn>
              </a:cxnLst>
              <a:rect l="0" t="0" r="r" b="b"/>
              <a:pathLst>
                <a:path w="144" h="839">
                  <a:moveTo>
                    <a:pt x="118" y="822"/>
                  </a:moveTo>
                  <a:cubicBezTo>
                    <a:pt x="80" y="770"/>
                    <a:pt x="52" y="610"/>
                    <a:pt x="52" y="420"/>
                  </a:cubicBezTo>
                  <a:cubicBezTo>
                    <a:pt x="52" y="230"/>
                    <a:pt x="80" y="69"/>
                    <a:pt x="118" y="18"/>
                  </a:cubicBezTo>
                  <a:cubicBezTo>
                    <a:pt x="126" y="6"/>
                    <a:pt x="135" y="0"/>
                    <a:pt x="144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41" y="0"/>
                    <a:pt x="0" y="188"/>
                    <a:pt x="0" y="420"/>
                  </a:cubicBezTo>
                  <a:cubicBezTo>
                    <a:pt x="0" y="651"/>
                    <a:pt x="41" y="839"/>
                    <a:pt x="92" y="839"/>
                  </a:cubicBezTo>
                  <a:cubicBezTo>
                    <a:pt x="144" y="839"/>
                    <a:pt x="144" y="839"/>
                    <a:pt x="144" y="839"/>
                  </a:cubicBezTo>
                  <a:cubicBezTo>
                    <a:pt x="135" y="839"/>
                    <a:pt x="126" y="833"/>
                    <a:pt x="118" y="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43F3F">
                    <a:tint val="66000"/>
                    <a:satMod val="160000"/>
                  </a:srgbClr>
                </a:gs>
                <a:gs pos="50000">
                  <a:srgbClr val="443F3F">
                    <a:tint val="44500"/>
                    <a:satMod val="160000"/>
                  </a:srgbClr>
                </a:gs>
                <a:gs pos="100000">
                  <a:srgbClr val="443F3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1716088" y="1196975"/>
              <a:ext cx="687388" cy="3157538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66" y="18"/>
                </a:cxn>
                <a:cxn ang="0">
                  <a:pos x="0" y="420"/>
                </a:cxn>
                <a:cxn ang="0">
                  <a:pos x="66" y="822"/>
                </a:cxn>
                <a:cxn ang="0">
                  <a:pos x="92" y="839"/>
                </a:cxn>
                <a:cxn ang="0">
                  <a:pos x="183" y="420"/>
                </a:cxn>
                <a:cxn ang="0">
                  <a:pos x="92" y="0"/>
                </a:cxn>
              </a:cxnLst>
              <a:rect l="0" t="0" r="r" b="b"/>
              <a:pathLst>
                <a:path w="183" h="839">
                  <a:moveTo>
                    <a:pt x="92" y="0"/>
                  </a:moveTo>
                  <a:cubicBezTo>
                    <a:pt x="83" y="0"/>
                    <a:pt x="74" y="6"/>
                    <a:pt x="66" y="18"/>
                  </a:cubicBezTo>
                  <a:cubicBezTo>
                    <a:pt x="28" y="69"/>
                    <a:pt x="0" y="230"/>
                    <a:pt x="0" y="420"/>
                  </a:cubicBezTo>
                  <a:cubicBezTo>
                    <a:pt x="0" y="610"/>
                    <a:pt x="28" y="770"/>
                    <a:pt x="66" y="822"/>
                  </a:cubicBezTo>
                  <a:cubicBezTo>
                    <a:pt x="74" y="833"/>
                    <a:pt x="83" y="839"/>
                    <a:pt x="92" y="839"/>
                  </a:cubicBezTo>
                  <a:cubicBezTo>
                    <a:pt x="142" y="839"/>
                    <a:pt x="183" y="651"/>
                    <a:pt x="183" y="420"/>
                  </a:cubicBezTo>
                  <a:cubicBezTo>
                    <a:pt x="183" y="188"/>
                    <a:pt x="142" y="0"/>
                    <a:pt x="9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25000"/>
                    <a:lumOff val="75000"/>
                    <a:tint val="66000"/>
                    <a:satMod val="160000"/>
                  </a:schemeClr>
                </a:gs>
                <a:gs pos="50000">
                  <a:schemeClr val="tx2">
                    <a:lumMod val="25000"/>
                    <a:lumOff val="75000"/>
                    <a:tint val="44500"/>
                    <a:satMod val="160000"/>
                  </a:schemeClr>
                </a:gs>
                <a:gs pos="100000">
                  <a:schemeClr val="tx2">
                    <a:lumMod val="25000"/>
                    <a:lumOff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3" name="Oval 7"/>
            <p:cNvSpPr>
              <a:spLocks noChangeArrowheads="1"/>
            </p:cNvSpPr>
            <p:nvPr/>
          </p:nvSpPr>
          <p:spPr bwMode="auto">
            <a:xfrm>
              <a:off x="1782763" y="1509713"/>
              <a:ext cx="554038" cy="2532063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4" name="Oval 8"/>
            <p:cNvSpPr>
              <a:spLocks noChangeArrowheads="1"/>
            </p:cNvSpPr>
            <p:nvPr/>
          </p:nvSpPr>
          <p:spPr bwMode="auto">
            <a:xfrm>
              <a:off x="1839913" y="1760538"/>
              <a:ext cx="439738" cy="2028825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5000"/>
                    <a:lumOff val="75000"/>
                    <a:tint val="66000"/>
                    <a:satMod val="160000"/>
                  </a:schemeClr>
                </a:gs>
                <a:gs pos="50000">
                  <a:schemeClr val="tx2">
                    <a:lumMod val="25000"/>
                    <a:lumOff val="75000"/>
                    <a:tint val="44500"/>
                    <a:satMod val="160000"/>
                  </a:schemeClr>
                </a:gs>
                <a:gs pos="100000">
                  <a:schemeClr val="tx2">
                    <a:lumMod val="25000"/>
                    <a:lumOff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5" name="Oval 9"/>
            <p:cNvSpPr>
              <a:spLocks noChangeArrowheads="1"/>
            </p:cNvSpPr>
            <p:nvPr/>
          </p:nvSpPr>
          <p:spPr bwMode="auto">
            <a:xfrm>
              <a:off x="1900238" y="2039938"/>
              <a:ext cx="319088" cy="1474788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6" name="Oval 10"/>
            <p:cNvSpPr>
              <a:spLocks noChangeArrowheads="1"/>
            </p:cNvSpPr>
            <p:nvPr/>
          </p:nvSpPr>
          <p:spPr bwMode="auto">
            <a:xfrm>
              <a:off x="1941513" y="2232025"/>
              <a:ext cx="236538" cy="1087438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25000"/>
                    <a:lumOff val="75000"/>
                    <a:tint val="66000"/>
                    <a:satMod val="160000"/>
                  </a:schemeClr>
                </a:gs>
                <a:gs pos="50000">
                  <a:schemeClr val="tx2">
                    <a:lumMod val="25000"/>
                    <a:lumOff val="75000"/>
                    <a:tint val="44500"/>
                    <a:satMod val="160000"/>
                  </a:schemeClr>
                </a:gs>
                <a:gs pos="100000">
                  <a:schemeClr val="tx2">
                    <a:lumMod val="25000"/>
                    <a:lumOff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67" name="Oval 11"/>
            <p:cNvSpPr>
              <a:spLocks noChangeArrowheads="1"/>
            </p:cNvSpPr>
            <p:nvPr/>
          </p:nvSpPr>
          <p:spPr bwMode="auto">
            <a:xfrm>
              <a:off x="2009775" y="2446338"/>
              <a:ext cx="104775" cy="658813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57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3" name="Group 74"/>
          <p:cNvGrpSpPr/>
          <p:nvPr/>
        </p:nvGrpSpPr>
        <p:grpSpPr>
          <a:xfrm>
            <a:off x="5958439" y="3813969"/>
            <a:ext cx="1719772" cy="609600"/>
            <a:chOff x="5139116" y="2773750"/>
            <a:chExt cx="1513017" cy="609600"/>
          </a:xfrm>
        </p:grpSpPr>
        <p:sp>
          <p:nvSpPr>
            <p:cNvPr id="46" name="Rectangle 45"/>
            <p:cNvSpPr/>
            <p:nvPr/>
          </p:nvSpPr>
          <p:spPr>
            <a:xfrm flipH="1">
              <a:off x="5139116" y="2773750"/>
              <a:ext cx="1112621" cy="609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8570"/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47" name="Isosceles Triangle 46"/>
            <p:cNvSpPr/>
            <p:nvPr/>
          </p:nvSpPr>
          <p:spPr>
            <a:xfrm rot="5400000" flipH="1">
              <a:off x="6148009" y="2878354"/>
              <a:ext cx="607856" cy="40039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7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73"/>
          <p:cNvGrpSpPr/>
          <p:nvPr/>
        </p:nvGrpSpPr>
        <p:grpSpPr>
          <a:xfrm>
            <a:off x="4702559" y="3813969"/>
            <a:ext cx="1719772" cy="609600"/>
            <a:chOff x="4034223" y="2773750"/>
            <a:chExt cx="1513017" cy="609600"/>
          </a:xfrm>
        </p:grpSpPr>
        <p:sp>
          <p:nvSpPr>
            <p:cNvPr id="49" name="Rectangle 48"/>
            <p:cNvSpPr/>
            <p:nvPr/>
          </p:nvSpPr>
          <p:spPr>
            <a:xfrm flipH="1">
              <a:off x="4034223" y="2773750"/>
              <a:ext cx="1112621" cy="6096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8570"/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50" name="Isosceles Triangle 49"/>
            <p:cNvSpPr/>
            <p:nvPr/>
          </p:nvSpPr>
          <p:spPr>
            <a:xfrm rot="5400000" flipH="1">
              <a:off x="5043985" y="2878353"/>
              <a:ext cx="606117" cy="40039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7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72"/>
          <p:cNvGrpSpPr/>
          <p:nvPr/>
        </p:nvGrpSpPr>
        <p:grpSpPr>
          <a:xfrm>
            <a:off x="3437999" y="3813969"/>
            <a:ext cx="1719767" cy="609600"/>
            <a:chOff x="2919287" y="2773749"/>
            <a:chExt cx="1513012" cy="609600"/>
          </a:xfrm>
        </p:grpSpPr>
        <p:sp>
          <p:nvSpPr>
            <p:cNvPr id="52" name="Rectangle 51"/>
            <p:cNvSpPr/>
            <p:nvPr/>
          </p:nvSpPr>
          <p:spPr>
            <a:xfrm flipH="1">
              <a:off x="2919287" y="2773749"/>
              <a:ext cx="1112619" cy="6096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8570"/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53" name="Isosceles Triangle 52"/>
            <p:cNvSpPr/>
            <p:nvPr/>
          </p:nvSpPr>
          <p:spPr>
            <a:xfrm rot="5400000" flipH="1">
              <a:off x="3929045" y="2878351"/>
              <a:ext cx="606117" cy="400391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7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71"/>
          <p:cNvGrpSpPr/>
          <p:nvPr/>
        </p:nvGrpSpPr>
        <p:grpSpPr>
          <a:xfrm>
            <a:off x="2193533" y="3813969"/>
            <a:ext cx="1719767" cy="609600"/>
            <a:chOff x="1824434" y="2773749"/>
            <a:chExt cx="1513012" cy="609600"/>
          </a:xfrm>
        </p:grpSpPr>
        <p:sp>
          <p:nvSpPr>
            <p:cNvPr id="55" name="Rectangle 54"/>
            <p:cNvSpPr/>
            <p:nvPr/>
          </p:nvSpPr>
          <p:spPr>
            <a:xfrm flipH="1">
              <a:off x="1824434" y="2773749"/>
              <a:ext cx="1112619" cy="6096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8570"/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56" name="Isosceles Triangle 55"/>
            <p:cNvSpPr/>
            <p:nvPr/>
          </p:nvSpPr>
          <p:spPr>
            <a:xfrm rot="5400000" flipH="1">
              <a:off x="2834192" y="2878351"/>
              <a:ext cx="606117" cy="400391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8570"/>
              <a:endParaRPr lang="en-US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70"/>
          <p:cNvGrpSpPr/>
          <p:nvPr/>
        </p:nvGrpSpPr>
        <p:grpSpPr>
          <a:xfrm>
            <a:off x="926578" y="3585369"/>
            <a:ext cx="1727377" cy="1066800"/>
            <a:chOff x="709794" y="2545150"/>
            <a:chExt cx="1519708" cy="1066800"/>
          </a:xfrm>
        </p:grpSpPr>
        <p:sp>
          <p:nvSpPr>
            <p:cNvPr id="58" name="Chevron 57"/>
            <p:cNvSpPr/>
            <p:nvPr/>
          </p:nvSpPr>
          <p:spPr>
            <a:xfrm rot="10800000" flipH="1">
              <a:off x="709794" y="2545150"/>
              <a:ext cx="1406230" cy="1066800"/>
            </a:xfrm>
            <a:prstGeom prst="chevron">
              <a:avLst>
                <a:gd name="adj" fmla="val 36207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7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59" name="Isosceles Triangle 58"/>
            <p:cNvSpPr/>
            <p:nvPr/>
          </p:nvSpPr>
          <p:spPr>
            <a:xfrm rot="5400000" flipH="1">
              <a:off x="1771337" y="2923441"/>
              <a:ext cx="606117" cy="310213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57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77" name="Inhaltsplatzhalter 4"/>
          <p:cNvSpPr txBox="1">
            <a:spLocks/>
          </p:cNvSpPr>
          <p:nvPr/>
        </p:nvSpPr>
        <p:spPr>
          <a:xfrm>
            <a:off x="5253897" y="4839741"/>
            <a:ext cx="1969203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عامل تعامل و رشد انسان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4" name="Inhaltsplatzhalter 4"/>
          <p:cNvSpPr txBox="1">
            <a:spLocks/>
          </p:cNvSpPr>
          <p:nvPr/>
        </p:nvSpPr>
        <p:spPr>
          <a:xfrm>
            <a:off x="2733357" y="4839715"/>
            <a:ext cx="1969203" cy="1006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تأمین کننده ارتباطات مختلف زندگی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5" name="Inhaltsplatzhalter 4"/>
          <p:cNvSpPr txBox="1">
            <a:spLocks/>
          </p:cNvSpPr>
          <p:nvPr/>
        </p:nvSpPr>
        <p:spPr>
          <a:xfrm>
            <a:off x="3996269" y="2746008"/>
            <a:ext cx="1969203" cy="1006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معتقد کردن فرد به سبک زندگی اسلامی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6" name="Inhaltsplatzhalter 4"/>
          <p:cNvSpPr txBox="1">
            <a:spLocks/>
          </p:cNvSpPr>
          <p:nvPr/>
        </p:nvSpPr>
        <p:spPr>
          <a:xfrm>
            <a:off x="1468769" y="2746031"/>
            <a:ext cx="1969203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عامل رسیدن به مقام قرب و توحید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87" name="Text Placeholder 3"/>
          <p:cNvSpPr txBox="1">
            <a:spLocks/>
          </p:cNvSpPr>
          <p:nvPr/>
        </p:nvSpPr>
        <p:spPr>
          <a:xfrm>
            <a:off x="7181827" y="3964883"/>
            <a:ext cx="407684" cy="307776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3924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8" name="Text Placeholder 3"/>
          <p:cNvSpPr txBox="1">
            <a:spLocks/>
          </p:cNvSpPr>
          <p:nvPr/>
        </p:nvSpPr>
        <p:spPr>
          <a:xfrm>
            <a:off x="5920963" y="3964883"/>
            <a:ext cx="407684" cy="307776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3924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89" name="Text Placeholder 3"/>
          <p:cNvSpPr txBox="1">
            <a:spLocks/>
          </p:cNvSpPr>
          <p:nvPr/>
        </p:nvSpPr>
        <p:spPr>
          <a:xfrm>
            <a:off x="4671035" y="3964883"/>
            <a:ext cx="407684" cy="307776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3924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0" name="Text Placeholder 3"/>
          <p:cNvSpPr txBox="1">
            <a:spLocks/>
          </p:cNvSpPr>
          <p:nvPr/>
        </p:nvSpPr>
        <p:spPr>
          <a:xfrm>
            <a:off x="3411487" y="3964883"/>
            <a:ext cx="407684" cy="307776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3924">
              <a:spcBef>
                <a:spcPct val="20000"/>
              </a:spcBef>
              <a:defRPr/>
            </a:pPr>
            <a:r>
              <a:rPr lang="en-US" sz="2000" dirty="0">
                <a:solidFill>
                  <a:srgbClr val="FFFFFF"/>
                </a:solidFill>
              </a:rPr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28371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لزوم تربیت فرهنگی،معنوی و اخلاقی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 rot="2700000" flipH="1" flipV="1">
            <a:off x="4028676" y="3560620"/>
            <a:ext cx="1088045" cy="10880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7" tIns="60938" rIns="121877" bIns="60938" rtlCol="0" anchor="ctr"/>
          <a:lstStyle/>
          <a:p>
            <a:pPr algn="ctr" defTabSz="1218720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" name="Group 7"/>
          <p:cNvGrpSpPr/>
          <p:nvPr/>
        </p:nvGrpSpPr>
        <p:grpSpPr>
          <a:xfrm rot="2700000" flipH="1" flipV="1">
            <a:off x="2821850" y="4288454"/>
            <a:ext cx="1992591" cy="820863"/>
            <a:chOff x="3660343" y="1560548"/>
            <a:chExt cx="2058750" cy="848117"/>
          </a:xfrm>
        </p:grpSpPr>
        <p:sp>
          <p:nvSpPr>
            <p:cNvPr id="10" name="Freeform 9"/>
            <p:cNvSpPr/>
            <p:nvPr/>
          </p:nvSpPr>
          <p:spPr>
            <a:xfrm rot="13501769" flipV="1">
              <a:off x="3425043" y="1795848"/>
              <a:ext cx="843128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 rot="18901769">
              <a:off x="4875964" y="1798887"/>
              <a:ext cx="843129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3" name="Trapezoid 12"/>
            <p:cNvSpPr/>
            <p:nvPr/>
          </p:nvSpPr>
          <p:spPr>
            <a:xfrm>
              <a:off x="4011889" y="2050044"/>
              <a:ext cx="1121361" cy="358621"/>
            </a:xfrm>
            <a:prstGeom prst="trapezoid">
              <a:avLst>
                <a:gd name="adj" fmla="val 4538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4"/>
          <p:cNvGrpSpPr/>
          <p:nvPr/>
        </p:nvGrpSpPr>
        <p:grpSpPr>
          <a:xfrm rot="2700000" flipH="1" flipV="1">
            <a:off x="3567884" y="2357869"/>
            <a:ext cx="820477" cy="1983635"/>
            <a:chOff x="5134656" y="2062439"/>
            <a:chExt cx="847719" cy="2049496"/>
          </a:xfrm>
        </p:grpSpPr>
        <p:sp>
          <p:nvSpPr>
            <p:cNvPr id="16" name="Freeform 15"/>
            <p:cNvSpPr/>
            <p:nvPr/>
          </p:nvSpPr>
          <p:spPr>
            <a:xfrm rot="18901769" flipV="1">
              <a:off x="5139246" y="2062439"/>
              <a:ext cx="843129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2701769">
              <a:off x="5139382" y="3504107"/>
              <a:ext cx="843128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19" name="Trapezoid 18"/>
            <p:cNvSpPr/>
            <p:nvPr/>
          </p:nvSpPr>
          <p:spPr>
            <a:xfrm rot="5400000">
              <a:off x="4753286" y="2793691"/>
              <a:ext cx="1121361" cy="358621"/>
            </a:xfrm>
            <a:prstGeom prst="trapezoid">
              <a:avLst>
                <a:gd name="adj" fmla="val 4538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20"/>
          <p:cNvGrpSpPr/>
          <p:nvPr/>
        </p:nvGrpSpPr>
        <p:grpSpPr>
          <a:xfrm rot="2700000" flipH="1" flipV="1">
            <a:off x="4328762" y="3103652"/>
            <a:ext cx="1992591" cy="821117"/>
            <a:chOff x="3424907" y="3526835"/>
            <a:chExt cx="2058750" cy="848381"/>
          </a:xfrm>
        </p:grpSpPr>
        <p:sp>
          <p:nvSpPr>
            <p:cNvPr id="22" name="Freeform 21"/>
            <p:cNvSpPr/>
            <p:nvPr/>
          </p:nvSpPr>
          <p:spPr>
            <a:xfrm rot="2701769" flipV="1">
              <a:off x="4875829" y="3767388"/>
              <a:ext cx="843128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8101769">
              <a:off x="3424907" y="3767524"/>
              <a:ext cx="843129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5" name="Trapezoid 24"/>
            <p:cNvSpPr/>
            <p:nvPr/>
          </p:nvSpPr>
          <p:spPr>
            <a:xfrm flipV="1">
              <a:off x="4011889" y="3526835"/>
              <a:ext cx="1121361" cy="358621"/>
            </a:xfrm>
            <a:prstGeom prst="trapezoid">
              <a:avLst>
                <a:gd name="adj" fmla="val 4538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26"/>
          <p:cNvGrpSpPr/>
          <p:nvPr/>
        </p:nvGrpSpPr>
        <p:grpSpPr>
          <a:xfrm rot="2700000" flipH="1" flipV="1">
            <a:off x="4754793" y="3868369"/>
            <a:ext cx="821864" cy="1986707"/>
            <a:chOff x="3161625" y="1823829"/>
            <a:chExt cx="849152" cy="2052670"/>
          </a:xfrm>
        </p:grpSpPr>
        <p:sp>
          <p:nvSpPr>
            <p:cNvPr id="28" name="Freeform 27"/>
            <p:cNvSpPr/>
            <p:nvPr/>
          </p:nvSpPr>
          <p:spPr>
            <a:xfrm rot="13501769">
              <a:off x="3161489" y="2059129"/>
              <a:ext cx="843128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 rot="8101769" flipV="1">
              <a:off x="3161625" y="3503971"/>
              <a:ext cx="843129" cy="372528"/>
            </a:xfrm>
            <a:custGeom>
              <a:avLst/>
              <a:gdLst>
                <a:gd name="connsiteX0" fmla="*/ 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0 w 914400"/>
                <a:gd name="connsiteY5" fmla="*/ 0 h 485775"/>
                <a:gd name="connsiteX0" fmla="*/ 152400 w 914400"/>
                <a:gd name="connsiteY0" fmla="*/ 0 h 485775"/>
                <a:gd name="connsiteX1" fmla="*/ 772039 w 914400"/>
                <a:gd name="connsiteY1" fmla="*/ 0 h 485775"/>
                <a:gd name="connsiteX2" fmla="*/ 914400 w 914400"/>
                <a:gd name="connsiteY2" fmla="*/ 142361 h 485775"/>
                <a:gd name="connsiteX3" fmla="*/ 914400 w 914400"/>
                <a:gd name="connsiteY3" fmla="*/ 485775 h 485775"/>
                <a:gd name="connsiteX4" fmla="*/ 0 w 914400"/>
                <a:gd name="connsiteY4" fmla="*/ 485775 h 485775"/>
                <a:gd name="connsiteX5" fmla="*/ 152400 w 914400"/>
                <a:gd name="connsiteY5" fmla="*/ 0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" h="485775">
                  <a:moveTo>
                    <a:pt x="152400" y="0"/>
                  </a:moveTo>
                  <a:lnTo>
                    <a:pt x="772039" y="0"/>
                  </a:lnTo>
                  <a:lnTo>
                    <a:pt x="914400" y="142361"/>
                  </a:lnTo>
                  <a:lnTo>
                    <a:pt x="914400" y="485775"/>
                  </a:lnTo>
                  <a:lnTo>
                    <a:pt x="0" y="485775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31" name="Trapezoid 30"/>
            <p:cNvSpPr/>
            <p:nvPr/>
          </p:nvSpPr>
          <p:spPr>
            <a:xfrm rot="16200000" flipH="1">
              <a:off x="3270786" y="2793691"/>
              <a:ext cx="1121361" cy="358620"/>
            </a:xfrm>
            <a:prstGeom prst="trapezoid">
              <a:avLst>
                <a:gd name="adj" fmla="val 4538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720"/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37" name="Oval 36"/>
          <p:cNvSpPr/>
          <p:nvPr/>
        </p:nvSpPr>
        <p:spPr>
          <a:xfrm rot="10800000" flipH="1" flipV="1">
            <a:off x="3506611" y="4476767"/>
            <a:ext cx="693964" cy="693964"/>
          </a:xfrm>
          <a:prstGeom prst="ellips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7" tIns="60938" rIns="121877" bIns="60938" rtlCol="0" anchor="ctr"/>
          <a:lstStyle/>
          <a:p>
            <a:pPr algn="ctr" defTabSz="12187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 rot="10800000" flipH="1" flipV="1">
            <a:off x="3498975" y="3030919"/>
            <a:ext cx="693964" cy="693964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7" tIns="60938" rIns="121877" bIns="60938" rtlCol="0" anchor="ctr"/>
          <a:lstStyle/>
          <a:p>
            <a:pPr algn="ctr" defTabSz="12187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 rot="10800000" flipH="1" flipV="1">
            <a:off x="4930411" y="4506446"/>
            <a:ext cx="693964" cy="693964"/>
          </a:xfrm>
          <a:prstGeom prst="ellipse">
            <a:avLst/>
          </a:prstGeom>
          <a:solidFill>
            <a:schemeClr val="accent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7" tIns="60938" rIns="121877" bIns="60938" rtlCol="0" anchor="ctr"/>
          <a:lstStyle/>
          <a:p>
            <a:pPr algn="ctr" defTabSz="12187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 rot="10800000" flipH="1" flipV="1">
            <a:off x="4943587" y="3039787"/>
            <a:ext cx="693964" cy="693964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7" tIns="60938" rIns="121877" bIns="60938" rtlCol="0" anchor="ctr"/>
          <a:lstStyle/>
          <a:p>
            <a:pPr algn="ctr" defTabSz="121872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6158125" y="3137471"/>
            <a:ext cx="2459736" cy="997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ایستادگی در برابر صداهای بلند تحکم آمیز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526139" y="3137476"/>
            <a:ext cx="2459736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مقابله با ناهنجاری های رایج در فضای مجازی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3" name="Inhaltsplatzhalter 4"/>
          <p:cNvSpPr txBox="1">
            <a:spLocks/>
          </p:cNvSpPr>
          <p:nvPr/>
        </p:nvSpPr>
        <p:spPr>
          <a:xfrm>
            <a:off x="6158125" y="4604146"/>
            <a:ext cx="2459736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اعتلاء عزت و ایستادگی در جامعه</a:t>
            </a:r>
          </a:p>
        </p:txBody>
      </p:sp>
      <p:sp>
        <p:nvSpPr>
          <p:cNvPr id="44" name="Inhaltsplatzhalter 4"/>
          <p:cNvSpPr txBox="1">
            <a:spLocks/>
          </p:cNvSpPr>
          <p:nvPr/>
        </p:nvSpPr>
        <p:spPr>
          <a:xfrm>
            <a:off x="526139" y="4604146"/>
            <a:ext cx="2459736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مدیریت صحیح جامعه در آینده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5" name="Freeform 122"/>
          <p:cNvSpPr>
            <a:spLocks noEditPoints="1"/>
          </p:cNvSpPr>
          <p:nvPr/>
        </p:nvSpPr>
        <p:spPr bwMode="auto">
          <a:xfrm>
            <a:off x="4243740" y="3811444"/>
            <a:ext cx="657917" cy="586407"/>
          </a:xfrm>
          <a:custGeom>
            <a:avLst/>
            <a:gdLst/>
            <a:ahLst/>
            <a:cxnLst>
              <a:cxn ang="0">
                <a:pos x="84" y="19"/>
              </a:cxn>
              <a:cxn ang="0">
                <a:pos x="74" y="3"/>
              </a:cxn>
              <a:cxn ang="0">
                <a:pos x="69" y="0"/>
              </a:cxn>
              <a:cxn ang="0">
                <a:pos x="16" y="0"/>
              </a:cxn>
              <a:cxn ang="0">
                <a:pos x="11" y="3"/>
              </a:cxn>
              <a:cxn ang="0">
                <a:pos x="1" y="19"/>
              </a:cxn>
              <a:cxn ang="0">
                <a:pos x="1" y="25"/>
              </a:cxn>
              <a:cxn ang="0">
                <a:pos x="38" y="74"/>
              </a:cxn>
              <a:cxn ang="0">
                <a:pos x="43" y="76"/>
              </a:cxn>
              <a:cxn ang="0">
                <a:pos x="47" y="74"/>
              </a:cxn>
              <a:cxn ang="0">
                <a:pos x="84" y="25"/>
              </a:cxn>
              <a:cxn ang="0">
                <a:pos x="84" y="19"/>
              </a:cxn>
              <a:cxn ang="0">
                <a:pos x="43" y="6"/>
              </a:cxn>
              <a:cxn ang="0">
                <a:pos x="53" y="20"/>
              </a:cxn>
              <a:cxn ang="0">
                <a:pos x="32" y="20"/>
              </a:cxn>
              <a:cxn ang="0">
                <a:pos x="42" y="6"/>
              </a:cxn>
              <a:cxn ang="0">
                <a:pos x="43" y="6"/>
              </a:cxn>
              <a:cxn ang="0">
                <a:pos x="54" y="23"/>
              </a:cxn>
              <a:cxn ang="0">
                <a:pos x="43" y="64"/>
              </a:cxn>
              <a:cxn ang="0">
                <a:pos x="31" y="23"/>
              </a:cxn>
              <a:cxn ang="0">
                <a:pos x="54" y="23"/>
              </a:cxn>
              <a:cxn ang="0">
                <a:pos x="47" y="6"/>
              </a:cxn>
              <a:cxn ang="0">
                <a:pos x="65" y="6"/>
              </a:cxn>
              <a:cxn ang="0">
                <a:pos x="56" y="18"/>
              </a:cxn>
              <a:cxn ang="0">
                <a:pos x="47" y="6"/>
              </a:cxn>
              <a:cxn ang="0">
                <a:pos x="16" y="6"/>
              </a:cxn>
              <a:cxn ang="0">
                <a:pos x="38" y="6"/>
              </a:cxn>
              <a:cxn ang="0">
                <a:pos x="29" y="18"/>
              </a:cxn>
              <a:cxn ang="0">
                <a:pos x="23" y="10"/>
              </a:cxn>
              <a:cxn ang="0">
                <a:pos x="20" y="10"/>
              </a:cxn>
              <a:cxn ang="0">
                <a:pos x="20" y="12"/>
              </a:cxn>
              <a:cxn ang="0">
                <a:pos x="26" y="20"/>
              </a:cxn>
              <a:cxn ang="0">
                <a:pos x="7" y="20"/>
              </a:cxn>
              <a:cxn ang="0">
                <a:pos x="16" y="6"/>
              </a:cxn>
              <a:cxn ang="0">
                <a:pos x="7" y="23"/>
              </a:cxn>
              <a:cxn ang="0">
                <a:pos x="28" y="23"/>
              </a:cxn>
              <a:cxn ang="0">
                <a:pos x="40" y="67"/>
              </a:cxn>
              <a:cxn ang="0">
                <a:pos x="7" y="23"/>
              </a:cxn>
              <a:cxn ang="0">
                <a:pos x="46" y="67"/>
              </a:cxn>
              <a:cxn ang="0">
                <a:pos x="58" y="23"/>
              </a:cxn>
              <a:cxn ang="0">
                <a:pos x="61" y="23"/>
              </a:cxn>
              <a:cxn ang="0">
                <a:pos x="63" y="22"/>
              </a:cxn>
              <a:cxn ang="0">
                <a:pos x="61" y="20"/>
              </a:cxn>
              <a:cxn ang="0">
                <a:pos x="60" y="20"/>
              </a:cxn>
              <a:cxn ang="0">
                <a:pos x="70" y="6"/>
              </a:cxn>
              <a:cxn ang="0">
                <a:pos x="79" y="20"/>
              </a:cxn>
              <a:cxn ang="0">
                <a:pos x="72" y="20"/>
              </a:cxn>
              <a:cxn ang="0">
                <a:pos x="71" y="22"/>
              </a:cxn>
              <a:cxn ang="0">
                <a:pos x="72" y="23"/>
              </a:cxn>
              <a:cxn ang="0">
                <a:pos x="78" y="23"/>
              </a:cxn>
              <a:cxn ang="0">
                <a:pos x="46" y="67"/>
              </a:cxn>
            </a:cxnLst>
            <a:rect l="0" t="0" r="r" b="b"/>
            <a:pathLst>
              <a:path w="85" h="76">
                <a:moveTo>
                  <a:pt x="84" y="19"/>
                </a:moveTo>
                <a:cubicBezTo>
                  <a:pt x="74" y="3"/>
                  <a:pt x="74" y="3"/>
                  <a:pt x="74" y="3"/>
                </a:cubicBezTo>
                <a:cubicBezTo>
                  <a:pt x="73" y="1"/>
                  <a:pt x="71" y="0"/>
                  <a:pt x="69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4" y="0"/>
                  <a:pt x="12" y="1"/>
                  <a:pt x="11" y="3"/>
                </a:cubicBezTo>
                <a:cubicBezTo>
                  <a:pt x="1" y="19"/>
                  <a:pt x="1" y="19"/>
                  <a:pt x="1" y="19"/>
                </a:cubicBezTo>
                <a:cubicBezTo>
                  <a:pt x="0" y="20"/>
                  <a:pt x="0" y="23"/>
                  <a:pt x="1" y="25"/>
                </a:cubicBezTo>
                <a:cubicBezTo>
                  <a:pt x="38" y="74"/>
                  <a:pt x="38" y="74"/>
                  <a:pt x="38" y="74"/>
                </a:cubicBezTo>
                <a:cubicBezTo>
                  <a:pt x="39" y="76"/>
                  <a:pt x="41" y="76"/>
                  <a:pt x="43" y="76"/>
                </a:cubicBezTo>
                <a:cubicBezTo>
                  <a:pt x="44" y="76"/>
                  <a:pt x="46" y="76"/>
                  <a:pt x="47" y="74"/>
                </a:cubicBezTo>
                <a:cubicBezTo>
                  <a:pt x="84" y="25"/>
                  <a:pt x="84" y="25"/>
                  <a:pt x="84" y="25"/>
                </a:cubicBezTo>
                <a:cubicBezTo>
                  <a:pt x="85" y="23"/>
                  <a:pt x="85" y="20"/>
                  <a:pt x="84" y="19"/>
                </a:cubicBezTo>
                <a:close/>
                <a:moveTo>
                  <a:pt x="43" y="6"/>
                </a:moveTo>
                <a:cubicBezTo>
                  <a:pt x="53" y="20"/>
                  <a:pt x="53" y="20"/>
                  <a:pt x="53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42" y="6"/>
                  <a:pt x="42" y="6"/>
                  <a:pt x="42" y="6"/>
                </a:cubicBezTo>
                <a:lnTo>
                  <a:pt x="43" y="6"/>
                </a:lnTo>
                <a:close/>
                <a:moveTo>
                  <a:pt x="54" y="23"/>
                </a:moveTo>
                <a:cubicBezTo>
                  <a:pt x="43" y="64"/>
                  <a:pt x="43" y="64"/>
                  <a:pt x="43" y="64"/>
                </a:cubicBezTo>
                <a:cubicBezTo>
                  <a:pt x="31" y="23"/>
                  <a:pt x="31" y="23"/>
                  <a:pt x="31" y="23"/>
                </a:cubicBezTo>
                <a:lnTo>
                  <a:pt x="54" y="23"/>
                </a:lnTo>
                <a:close/>
                <a:moveTo>
                  <a:pt x="47" y="6"/>
                </a:moveTo>
                <a:cubicBezTo>
                  <a:pt x="65" y="6"/>
                  <a:pt x="65" y="6"/>
                  <a:pt x="65" y="6"/>
                </a:cubicBezTo>
                <a:cubicBezTo>
                  <a:pt x="56" y="18"/>
                  <a:pt x="56" y="18"/>
                  <a:pt x="56" y="18"/>
                </a:cubicBezTo>
                <a:lnTo>
                  <a:pt x="47" y="6"/>
                </a:lnTo>
                <a:close/>
                <a:moveTo>
                  <a:pt x="16" y="6"/>
                </a:moveTo>
                <a:cubicBezTo>
                  <a:pt x="38" y="6"/>
                  <a:pt x="38" y="6"/>
                  <a:pt x="38" y="6"/>
                </a:cubicBezTo>
                <a:cubicBezTo>
                  <a:pt x="29" y="18"/>
                  <a:pt x="29" y="18"/>
                  <a:pt x="29" y="18"/>
                </a:cubicBezTo>
                <a:cubicBezTo>
                  <a:pt x="23" y="10"/>
                  <a:pt x="23" y="10"/>
                  <a:pt x="23" y="10"/>
                </a:cubicBezTo>
                <a:cubicBezTo>
                  <a:pt x="22" y="9"/>
                  <a:pt x="21" y="9"/>
                  <a:pt x="20" y="10"/>
                </a:cubicBezTo>
                <a:cubicBezTo>
                  <a:pt x="20" y="10"/>
                  <a:pt x="19" y="11"/>
                  <a:pt x="20" y="12"/>
                </a:cubicBezTo>
                <a:cubicBezTo>
                  <a:pt x="26" y="20"/>
                  <a:pt x="26" y="20"/>
                  <a:pt x="26" y="20"/>
                </a:cubicBezTo>
                <a:cubicBezTo>
                  <a:pt x="7" y="20"/>
                  <a:pt x="7" y="20"/>
                  <a:pt x="7" y="20"/>
                </a:cubicBezTo>
                <a:lnTo>
                  <a:pt x="16" y="6"/>
                </a:lnTo>
                <a:close/>
                <a:moveTo>
                  <a:pt x="7" y="23"/>
                </a:moveTo>
                <a:cubicBezTo>
                  <a:pt x="28" y="23"/>
                  <a:pt x="28" y="23"/>
                  <a:pt x="28" y="23"/>
                </a:cubicBezTo>
                <a:cubicBezTo>
                  <a:pt x="40" y="67"/>
                  <a:pt x="40" y="67"/>
                  <a:pt x="40" y="67"/>
                </a:cubicBezTo>
                <a:lnTo>
                  <a:pt x="7" y="23"/>
                </a:lnTo>
                <a:close/>
                <a:moveTo>
                  <a:pt x="46" y="67"/>
                </a:moveTo>
                <a:cubicBezTo>
                  <a:pt x="58" y="23"/>
                  <a:pt x="58" y="23"/>
                  <a:pt x="58" y="23"/>
                </a:cubicBezTo>
                <a:cubicBezTo>
                  <a:pt x="61" y="23"/>
                  <a:pt x="61" y="23"/>
                  <a:pt x="61" y="23"/>
                </a:cubicBezTo>
                <a:cubicBezTo>
                  <a:pt x="62" y="23"/>
                  <a:pt x="63" y="22"/>
                  <a:pt x="63" y="22"/>
                </a:cubicBezTo>
                <a:cubicBezTo>
                  <a:pt x="63" y="21"/>
                  <a:pt x="62" y="20"/>
                  <a:pt x="61" y="20"/>
                </a:cubicBezTo>
                <a:cubicBezTo>
                  <a:pt x="60" y="20"/>
                  <a:pt x="60" y="20"/>
                  <a:pt x="60" y="20"/>
                </a:cubicBezTo>
                <a:cubicBezTo>
                  <a:pt x="70" y="6"/>
                  <a:pt x="70" y="6"/>
                  <a:pt x="70" y="6"/>
                </a:cubicBezTo>
                <a:cubicBezTo>
                  <a:pt x="79" y="20"/>
                  <a:pt x="79" y="20"/>
                  <a:pt x="79" y="20"/>
                </a:cubicBezTo>
                <a:cubicBezTo>
                  <a:pt x="72" y="20"/>
                  <a:pt x="72" y="20"/>
                  <a:pt x="72" y="20"/>
                </a:cubicBezTo>
                <a:cubicBezTo>
                  <a:pt x="71" y="20"/>
                  <a:pt x="71" y="21"/>
                  <a:pt x="71" y="22"/>
                </a:cubicBezTo>
                <a:cubicBezTo>
                  <a:pt x="71" y="22"/>
                  <a:pt x="71" y="23"/>
                  <a:pt x="72" y="23"/>
                </a:cubicBezTo>
                <a:cubicBezTo>
                  <a:pt x="78" y="23"/>
                  <a:pt x="78" y="23"/>
                  <a:pt x="78" y="23"/>
                </a:cubicBezTo>
                <a:lnTo>
                  <a:pt x="46" y="6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08" tIns="45718" rIns="91408" bIns="45718" numCol="1" anchor="t" anchorCtr="0" compatLnSpc="1">
            <a:prstTxWarp prst="textNoShape">
              <a:avLst/>
            </a:prstTxWarp>
          </a:bodyPr>
          <a:lstStyle/>
          <a:p>
            <a:pPr defTabSz="1218720"/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0193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1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9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3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6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4"/>
                </a:solidFill>
                <a:cs typeface="B Titr" pitchFamily="2" charset="-78"/>
              </a:rPr>
              <a:t>ضرورت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اصلاح و تحول </a:t>
            </a:r>
            <a:r>
              <a:rPr lang="fa-IR" dirty="0" smtClean="0">
                <a:solidFill>
                  <a:schemeClr val="accent6"/>
                </a:solidFill>
                <a:cs typeface="B Titr" pitchFamily="2" charset="-78"/>
              </a:rPr>
              <a:t>دائم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در </a:t>
            </a:r>
            <a:r>
              <a:rPr lang="fa-IR" dirty="0" smtClean="0">
                <a:solidFill>
                  <a:schemeClr val="accent3"/>
                </a:solidFill>
                <a:cs typeface="B Titr" pitchFamily="2" charset="-78"/>
              </a:rPr>
              <a:t>دانشگاه ها</a:t>
            </a:r>
            <a:endParaRPr lang="en-US" dirty="0">
              <a:solidFill>
                <a:schemeClr val="accent3"/>
              </a:solidFill>
              <a:cs typeface="B Titr" pitchFamily="2" charset="-78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3864462" y="3544181"/>
            <a:ext cx="1412399" cy="2257431"/>
            <a:chOff x="3825194" y="2886078"/>
            <a:chExt cx="1494088" cy="2257431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 rot="5400000" flipV="1">
              <a:off x="3988374" y="4198844"/>
              <a:ext cx="1167227" cy="722104"/>
            </a:xfrm>
            <a:prstGeom prst="homePlat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 rot="5400000" flipV="1">
              <a:off x="4167383" y="2543889"/>
              <a:ext cx="809709" cy="14940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8" name="Trapezoid 7"/>
            <p:cNvSpPr/>
            <p:nvPr/>
          </p:nvSpPr>
          <p:spPr>
            <a:xfrm flipV="1">
              <a:off x="3827002" y="3695700"/>
              <a:ext cx="1490472" cy="283464"/>
            </a:xfrm>
            <a:prstGeom prst="trapezoid">
              <a:avLst>
                <a:gd name="adj" fmla="val 128047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00"/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9"/>
          <p:cNvGrpSpPr/>
          <p:nvPr/>
        </p:nvGrpSpPr>
        <p:grpSpPr>
          <a:xfrm>
            <a:off x="830072" y="3544179"/>
            <a:ext cx="1416245" cy="2257423"/>
            <a:chOff x="831659" y="2886078"/>
            <a:chExt cx="1416245" cy="2257422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872989" y="2844748"/>
              <a:ext cx="809710" cy="8923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 rot="5400000" flipV="1">
              <a:off x="1339077" y="4234673"/>
              <a:ext cx="1167222" cy="650431"/>
            </a:xfrm>
            <a:prstGeom prst="homePlat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 rot="5400000" flipV="1">
              <a:off x="1399537" y="3127910"/>
              <a:ext cx="280490" cy="1416244"/>
            </a:xfrm>
            <a:custGeom>
              <a:avLst/>
              <a:gdLst>
                <a:gd name="T0" fmla="*/ 0 w 256"/>
                <a:gd name="T1" fmla="*/ 397 h 632"/>
                <a:gd name="T2" fmla="*/ 0 w 256"/>
                <a:gd name="T3" fmla="*/ 0 h 632"/>
                <a:gd name="T4" fmla="*/ 256 w 256"/>
                <a:gd name="T5" fmla="*/ 342 h 632"/>
                <a:gd name="T6" fmla="*/ 256 w 256"/>
                <a:gd name="T7" fmla="*/ 632 h 632"/>
                <a:gd name="T8" fmla="*/ 0 w 256"/>
                <a:gd name="T9" fmla="*/ 397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2">
                  <a:moveTo>
                    <a:pt x="0" y="397"/>
                  </a:moveTo>
                  <a:lnTo>
                    <a:pt x="0" y="0"/>
                  </a:lnTo>
                  <a:lnTo>
                    <a:pt x="256" y="342"/>
                  </a:lnTo>
                  <a:lnTo>
                    <a:pt x="256" y="632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4" name="Group 13"/>
          <p:cNvGrpSpPr/>
          <p:nvPr/>
        </p:nvGrpSpPr>
        <p:grpSpPr>
          <a:xfrm>
            <a:off x="2474771" y="3544169"/>
            <a:ext cx="1232044" cy="2259731"/>
            <a:chOff x="2476359" y="2886081"/>
            <a:chExt cx="1232044" cy="2259730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 rot="5400000" flipV="1">
              <a:off x="2777657" y="4215065"/>
              <a:ext cx="1169534" cy="691958"/>
            </a:xfrm>
            <a:prstGeom prst="homePlat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 rot="5400000" flipV="1">
              <a:off x="2519252" y="2843188"/>
              <a:ext cx="809708" cy="89549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 rot="5400000" flipV="1">
              <a:off x="2950549" y="3221596"/>
              <a:ext cx="280490" cy="1228869"/>
            </a:xfrm>
            <a:custGeom>
              <a:avLst/>
              <a:gdLst>
                <a:gd name="T0" fmla="*/ 256 w 256"/>
                <a:gd name="T1" fmla="*/ 534 h 534"/>
                <a:gd name="T2" fmla="*/ 0 w 256"/>
                <a:gd name="T3" fmla="*/ 389 h 534"/>
                <a:gd name="T4" fmla="*/ 0 w 256"/>
                <a:gd name="T5" fmla="*/ 0 h 534"/>
                <a:gd name="T6" fmla="*/ 256 w 256"/>
                <a:gd name="T7" fmla="*/ 235 h 534"/>
                <a:gd name="T8" fmla="*/ 256 w 256"/>
                <a:gd name="T9" fmla="*/ 240 h 534"/>
                <a:gd name="T10" fmla="*/ 256 w 256"/>
                <a:gd name="T11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534">
                  <a:moveTo>
                    <a:pt x="256" y="534"/>
                  </a:moveTo>
                  <a:lnTo>
                    <a:pt x="0" y="389"/>
                  </a:lnTo>
                  <a:lnTo>
                    <a:pt x="0" y="0"/>
                  </a:lnTo>
                  <a:lnTo>
                    <a:pt x="256" y="235"/>
                  </a:lnTo>
                  <a:lnTo>
                    <a:pt x="256" y="240"/>
                  </a:lnTo>
                  <a:lnTo>
                    <a:pt x="256" y="53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0" name="Group 17"/>
          <p:cNvGrpSpPr/>
          <p:nvPr/>
        </p:nvGrpSpPr>
        <p:grpSpPr>
          <a:xfrm>
            <a:off x="6897687" y="3544179"/>
            <a:ext cx="1416244" cy="2257423"/>
            <a:chOff x="6899274" y="2886078"/>
            <a:chExt cx="1416244" cy="2257422"/>
          </a:xfrm>
        </p:grpSpPr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 rot="16200000" flipH="1" flipV="1">
              <a:off x="7464479" y="2844748"/>
              <a:ext cx="809710" cy="89236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0" name="Freeform 10"/>
            <p:cNvSpPr>
              <a:spLocks/>
            </p:cNvSpPr>
            <p:nvPr/>
          </p:nvSpPr>
          <p:spPr bwMode="auto">
            <a:xfrm rot="16200000" flipH="1" flipV="1">
              <a:off x="6640879" y="4234673"/>
              <a:ext cx="1167222" cy="650431"/>
            </a:xfrm>
            <a:prstGeom prst="homePlate">
              <a:avLst>
                <a:gd name="adj" fmla="val 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 rot="16200000" flipH="1" flipV="1">
              <a:off x="7467151" y="3127910"/>
              <a:ext cx="280490" cy="1416244"/>
            </a:xfrm>
            <a:custGeom>
              <a:avLst/>
              <a:gdLst>
                <a:gd name="T0" fmla="*/ 0 w 256"/>
                <a:gd name="T1" fmla="*/ 397 h 632"/>
                <a:gd name="T2" fmla="*/ 0 w 256"/>
                <a:gd name="T3" fmla="*/ 0 h 632"/>
                <a:gd name="T4" fmla="*/ 256 w 256"/>
                <a:gd name="T5" fmla="*/ 342 h 632"/>
                <a:gd name="T6" fmla="*/ 256 w 256"/>
                <a:gd name="T7" fmla="*/ 632 h 632"/>
                <a:gd name="T8" fmla="*/ 0 w 256"/>
                <a:gd name="T9" fmla="*/ 397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632">
                  <a:moveTo>
                    <a:pt x="0" y="397"/>
                  </a:moveTo>
                  <a:lnTo>
                    <a:pt x="0" y="0"/>
                  </a:lnTo>
                  <a:lnTo>
                    <a:pt x="256" y="342"/>
                  </a:lnTo>
                  <a:lnTo>
                    <a:pt x="256" y="632"/>
                  </a:lnTo>
                  <a:lnTo>
                    <a:pt x="0" y="397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grpSp>
        <p:nvGrpSpPr>
          <p:cNvPr id="14" name="Group 21"/>
          <p:cNvGrpSpPr/>
          <p:nvPr/>
        </p:nvGrpSpPr>
        <p:grpSpPr>
          <a:xfrm>
            <a:off x="5437188" y="3544169"/>
            <a:ext cx="1232045" cy="2259731"/>
            <a:chOff x="5438775" y="2886081"/>
            <a:chExt cx="1232045" cy="2259730"/>
          </a:xfrm>
        </p:grpSpPr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 rot="16200000" flipH="1" flipV="1">
              <a:off x="5199987" y="4215065"/>
              <a:ext cx="1169534" cy="691958"/>
            </a:xfrm>
            <a:prstGeom prst="homePlat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 rot="16200000" flipH="1" flipV="1">
              <a:off x="5818219" y="2843188"/>
              <a:ext cx="809708" cy="89549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 rot="16200000" flipH="1" flipV="1">
              <a:off x="5916139" y="3221596"/>
              <a:ext cx="280490" cy="1228869"/>
            </a:xfrm>
            <a:custGeom>
              <a:avLst/>
              <a:gdLst>
                <a:gd name="T0" fmla="*/ 256 w 256"/>
                <a:gd name="T1" fmla="*/ 534 h 534"/>
                <a:gd name="T2" fmla="*/ 0 w 256"/>
                <a:gd name="T3" fmla="*/ 389 h 534"/>
                <a:gd name="T4" fmla="*/ 0 w 256"/>
                <a:gd name="T5" fmla="*/ 0 h 534"/>
                <a:gd name="T6" fmla="*/ 256 w 256"/>
                <a:gd name="T7" fmla="*/ 235 h 534"/>
                <a:gd name="T8" fmla="*/ 256 w 256"/>
                <a:gd name="T9" fmla="*/ 240 h 534"/>
                <a:gd name="T10" fmla="*/ 256 w 256"/>
                <a:gd name="T11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534">
                  <a:moveTo>
                    <a:pt x="256" y="534"/>
                  </a:moveTo>
                  <a:lnTo>
                    <a:pt x="0" y="389"/>
                  </a:lnTo>
                  <a:lnTo>
                    <a:pt x="0" y="0"/>
                  </a:lnTo>
                  <a:lnTo>
                    <a:pt x="256" y="235"/>
                  </a:lnTo>
                  <a:lnTo>
                    <a:pt x="256" y="240"/>
                  </a:lnTo>
                  <a:lnTo>
                    <a:pt x="256" y="53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1218900"/>
              <a:endParaRPr lang="en-US" dirty="0">
                <a:solidFill>
                  <a:srgbClr val="262626"/>
                </a:solidFill>
              </a:endParaRPr>
            </a:p>
          </p:txBody>
        </p:sp>
      </p:grpSp>
      <p:sp>
        <p:nvSpPr>
          <p:cNvPr id="38" name="Inhaltsplatzhalter 4"/>
          <p:cNvSpPr txBox="1">
            <a:spLocks/>
          </p:cNvSpPr>
          <p:nvPr/>
        </p:nvSpPr>
        <p:spPr>
          <a:xfrm>
            <a:off x="381000" y="1690818"/>
            <a:ext cx="167640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1AAD96"/>
                </a:solidFill>
                <a:latin typeface="Roboto"/>
                <a:cs typeface="B Titr" pitchFamily="2" charset="-78"/>
              </a:rPr>
              <a:t>تبدیل رویکرد مصرف‌کنندگی علم به تولیدکنندگی علم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39" name="Inhaltsplatzhalter 4"/>
          <p:cNvSpPr txBox="1">
            <a:spLocks/>
          </p:cNvSpPr>
          <p:nvPr/>
        </p:nvSpPr>
        <p:spPr>
          <a:xfrm>
            <a:off x="2133600" y="1974607"/>
            <a:ext cx="1470184" cy="997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400" b="1" dirty="0" smtClean="0">
                <a:solidFill>
                  <a:srgbClr val="A9C370"/>
                </a:solidFill>
                <a:latin typeface="Roboto"/>
                <a:cs typeface="B Titr" pitchFamily="2" charset="-78"/>
              </a:rPr>
              <a:t>هدفمند کردن تحقیقات</a:t>
            </a:r>
            <a:endParaRPr lang="en-US" sz="19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0" name="Inhaltsplatzhalter 4"/>
          <p:cNvSpPr txBox="1">
            <a:spLocks/>
          </p:cNvSpPr>
          <p:nvPr/>
        </p:nvSpPr>
        <p:spPr>
          <a:xfrm>
            <a:off x="3733800" y="2257711"/>
            <a:ext cx="1470184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F5AE3B"/>
                </a:solidFill>
                <a:latin typeface="Roboto"/>
                <a:cs typeface="B Titr" pitchFamily="2" charset="-78"/>
              </a:rPr>
              <a:t>آمایش آموزش عالی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1" name="Inhaltsplatzhalter 4"/>
          <p:cNvSpPr txBox="1">
            <a:spLocks/>
          </p:cNvSpPr>
          <p:nvPr/>
        </p:nvSpPr>
        <p:spPr>
          <a:xfrm>
            <a:off x="5490109" y="2209801"/>
            <a:ext cx="1470184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000" b="1" dirty="0" smtClean="0">
                <a:solidFill>
                  <a:srgbClr val="CC4E3D"/>
                </a:solidFill>
                <a:latin typeface="Roboto"/>
                <a:cs typeface="B Titr" pitchFamily="2" charset="-78"/>
              </a:rPr>
              <a:t>تحقق کامل نقشه‌ی جامع علمی کشور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2" name="Inhaltsplatzhalter 4"/>
          <p:cNvSpPr txBox="1">
            <a:spLocks/>
          </p:cNvSpPr>
          <p:nvPr/>
        </p:nvSpPr>
        <p:spPr>
          <a:xfrm>
            <a:off x="7132653" y="2286001"/>
            <a:ext cx="1470184" cy="8386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a-IR" sz="2000" b="1" dirty="0" smtClean="0">
                <a:solidFill>
                  <a:srgbClr val="56687C"/>
                </a:solidFill>
                <a:latin typeface="Roboto"/>
                <a:cs typeface="B Titr" pitchFamily="2" charset="-78"/>
              </a:rPr>
              <a:t>خطر نامتوازن شدن رشته‌های دانشگاهی </a:t>
            </a:r>
            <a:endParaRPr lang="en-US" sz="1600" dirty="0">
              <a:solidFill>
                <a:srgbClr val="262626">
                  <a:lumMod val="75000"/>
                  <a:lumOff val="25000"/>
                </a:srgbClr>
              </a:solidFill>
              <a:latin typeface="Roboto"/>
              <a:cs typeface="B Titr" pitchFamily="2" charset="-78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5895979" y="3632029"/>
            <a:ext cx="651008" cy="651008"/>
          </a:xfrm>
          <a:prstGeom prst="ellipse">
            <a:avLst/>
          </a:prstGeom>
          <a:solidFill>
            <a:schemeClr val="accent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0" tIns="45718" rIns="9142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9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246493" y="3624736"/>
            <a:ext cx="651008" cy="651008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0" tIns="45718" rIns="9142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9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950752" y="3629333"/>
            <a:ext cx="651008" cy="651008"/>
          </a:xfrm>
          <a:prstGeom prst="ellips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0" tIns="45718" rIns="9142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9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600191" y="3624737"/>
            <a:ext cx="651008" cy="651008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0" tIns="45718" rIns="9142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9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7542244" y="3632027"/>
            <a:ext cx="651008" cy="651008"/>
          </a:xfrm>
          <a:prstGeom prst="ellipse">
            <a:avLst/>
          </a:prstGeom>
          <a:solidFill>
            <a:schemeClr val="accent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0" tIns="45718" rIns="9142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8900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528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1" accel="20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1" accel="20000" decel="2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5" grpId="0" animBg="1"/>
      <p:bldP spid="44" grpId="0" animBg="1"/>
      <p:bldP spid="43" grpId="0" animBg="1"/>
      <p:bldP spid="46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1"/>
                </a:solidFill>
                <a:cs typeface="B Titr" pitchFamily="2" charset="-78"/>
              </a:rPr>
              <a:t>دانشجو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چگونه باید </a:t>
            </a:r>
            <a:r>
              <a:rPr lang="fa-IR" dirty="0" smtClean="0">
                <a:solidFill>
                  <a:schemeClr val="accent3"/>
                </a:solidFill>
                <a:cs typeface="B Titr" pitchFamily="2" charset="-78"/>
              </a:rPr>
              <a:t>تربیت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 شود؟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grpSp>
        <p:nvGrpSpPr>
          <p:cNvPr id="2" name="Group 18"/>
          <p:cNvGrpSpPr/>
          <p:nvPr/>
        </p:nvGrpSpPr>
        <p:grpSpPr>
          <a:xfrm flipH="1">
            <a:off x="413599" y="2953744"/>
            <a:ext cx="4126896" cy="975665"/>
            <a:chOff x="2511401" y="1626353"/>
            <a:chExt cx="3992769" cy="943956"/>
          </a:xfrm>
        </p:grpSpPr>
        <p:sp>
          <p:nvSpPr>
            <p:cNvPr id="20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3" name="Group 20"/>
            <p:cNvGrpSpPr/>
            <p:nvPr/>
          </p:nvGrpSpPr>
          <p:grpSpPr>
            <a:xfrm>
              <a:off x="2873184" y="1626353"/>
              <a:ext cx="3630986" cy="867545"/>
              <a:chOff x="2839412" y="849420"/>
              <a:chExt cx="4056688" cy="969257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4122428" y="849420"/>
                <a:ext cx="2773672" cy="969257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9" name="Inhaltsplatzhalter 4"/>
          <p:cNvSpPr txBox="1">
            <a:spLocks/>
          </p:cNvSpPr>
          <p:nvPr/>
        </p:nvSpPr>
        <p:spPr>
          <a:xfrm>
            <a:off x="489809" y="3076611"/>
            <a:ext cx="2329601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latin typeface="+mj-lt"/>
                <a:cs typeface="B Titr" pitchFamily="2" charset="-78"/>
              </a:rPr>
              <a:t>امیدوار و خوشبین به حال و آینده</a:t>
            </a:r>
            <a:endParaRPr lang="en-US" sz="1900" dirty="0">
              <a:latin typeface="+mn-lt"/>
              <a:cs typeface="B Titr" pitchFamily="2" charset="-78"/>
            </a:endParaRPr>
          </a:p>
        </p:txBody>
      </p:sp>
      <p:grpSp>
        <p:nvGrpSpPr>
          <p:cNvPr id="4" name="Group 100"/>
          <p:cNvGrpSpPr/>
          <p:nvPr/>
        </p:nvGrpSpPr>
        <p:grpSpPr>
          <a:xfrm flipH="1" flipV="1">
            <a:off x="413599" y="4332945"/>
            <a:ext cx="4126896" cy="975665"/>
            <a:chOff x="2511401" y="1626353"/>
            <a:chExt cx="3992769" cy="943956"/>
          </a:xfrm>
        </p:grpSpPr>
        <p:sp>
          <p:nvSpPr>
            <p:cNvPr id="104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5" name="Group 104"/>
            <p:cNvGrpSpPr/>
            <p:nvPr/>
          </p:nvGrpSpPr>
          <p:grpSpPr>
            <a:xfrm>
              <a:off x="2873184" y="1626353"/>
              <a:ext cx="3630986" cy="867546"/>
              <a:chOff x="2839412" y="849420"/>
              <a:chExt cx="4056688" cy="969258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4122428" y="849420"/>
                <a:ext cx="2773672" cy="969258"/>
              </a:xfrm>
              <a:prstGeom prst="roundRect">
                <a:avLst>
                  <a:gd name="adj" fmla="val 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6" name="Freeform 105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2" name="Inhaltsplatzhalter 4"/>
          <p:cNvSpPr txBox="1">
            <a:spLocks/>
          </p:cNvSpPr>
          <p:nvPr/>
        </p:nvSpPr>
        <p:spPr>
          <a:xfrm>
            <a:off x="770256" y="4534794"/>
            <a:ext cx="1896744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latin typeface="+mj-lt"/>
                <a:cs typeface="B Titr" pitchFamily="2" charset="-78"/>
              </a:rPr>
              <a:t>آشنا به موقعیت کشور</a:t>
            </a:r>
            <a:endParaRPr lang="en-US" sz="1900" dirty="0">
              <a:latin typeface="+mn-lt"/>
              <a:cs typeface="B Titr" pitchFamily="2" charset="-78"/>
            </a:endParaRPr>
          </a:p>
        </p:txBody>
      </p:sp>
      <p:grpSp>
        <p:nvGrpSpPr>
          <p:cNvPr id="7" name="Group 118"/>
          <p:cNvGrpSpPr/>
          <p:nvPr/>
        </p:nvGrpSpPr>
        <p:grpSpPr>
          <a:xfrm>
            <a:off x="4603507" y="2953744"/>
            <a:ext cx="4126896" cy="975665"/>
            <a:chOff x="2511401" y="1626353"/>
            <a:chExt cx="3992769" cy="943956"/>
          </a:xfrm>
        </p:grpSpPr>
        <p:sp>
          <p:nvSpPr>
            <p:cNvPr id="122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8" name="Group 122"/>
            <p:cNvGrpSpPr/>
            <p:nvPr/>
          </p:nvGrpSpPr>
          <p:grpSpPr>
            <a:xfrm>
              <a:off x="2873184" y="1626353"/>
              <a:ext cx="3630986" cy="867546"/>
              <a:chOff x="2839412" y="849420"/>
              <a:chExt cx="4056688" cy="969258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4122428" y="849420"/>
                <a:ext cx="2773672" cy="969258"/>
              </a:xfrm>
              <a:prstGeom prst="roundRect">
                <a:avLst>
                  <a:gd name="adj" fmla="val 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4" name="Freeform 123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0" name="Inhaltsplatzhalter 4"/>
          <p:cNvSpPr txBox="1">
            <a:spLocks/>
          </p:cNvSpPr>
          <p:nvPr/>
        </p:nvSpPr>
        <p:spPr>
          <a:xfrm flipH="1">
            <a:off x="6629400" y="3076611"/>
            <a:ext cx="1896744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b="1" dirty="0" smtClean="0">
                <a:latin typeface="+mj-lt"/>
                <a:cs typeface="B Titr" pitchFamily="2" charset="-78"/>
              </a:rPr>
              <a:t>معتقد به ظرفیت های داخلی</a:t>
            </a:r>
            <a:endParaRPr lang="en-US" sz="1900" dirty="0">
              <a:latin typeface="+mn-lt"/>
              <a:cs typeface="B Titr" pitchFamily="2" charset="-78"/>
            </a:endParaRPr>
          </a:p>
        </p:txBody>
      </p:sp>
      <p:grpSp>
        <p:nvGrpSpPr>
          <p:cNvPr id="10" name="Group 127"/>
          <p:cNvGrpSpPr/>
          <p:nvPr/>
        </p:nvGrpSpPr>
        <p:grpSpPr>
          <a:xfrm flipV="1">
            <a:off x="4603507" y="4332945"/>
            <a:ext cx="4126896" cy="975665"/>
            <a:chOff x="2511401" y="1626353"/>
            <a:chExt cx="3992769" cy="943956"/>
          </a:xfrm>
        </p:grpSpPr>
        <p:sp>
          <p:nvSpPr>
            <p:cNvPr id="131" name="Freeform 8"/>
            <p:cNvSpPr>
              <a:spLocks/>
            </p:cNvSpPr>
            <p:nvPr/>
          </p:nvSpPr>
          <p:spPr bwMode="auto">
            <a:xfrm rot="19109815" flipH="1" flipV="1">
              <a:off x="3611724" y="2148454"/>
              <a:ext cx="446514" cy="385732"/>
            </a:xfrm>
            <a:custGeom>
              <a:avLst/>
              <a:gdLst>
                <a:gd name="T0" fmla="*/ 163 w 286"/>
                <a:gd name="T1" fmla="*/ 0 h 247"/>
                <a:gd name="T2" fmla="*/ 47 w 286"/>
                <a:gd name="T3" fmla="*/ 28 h 247"/>
                <a:gd name="T4" fmla="*/ 266 w 286"/>
                <a:gd name="T5" fmla="*/ 247 h 247"/>
                <a:gd name="T6" fmla="*/ 209 w 286"/>
                <a:gd name="T7" fmla="*/ 6 h 247"/>
                <a:gd name="T8" fmla="*/ 163 w 286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6" h="247">
                  <a:moveTo>
                    <a:pt x="163" y="0"/>
                  </a:moveTo>
                  <a:cubicBezTo>
                    <a:pt x="163" y="0"/>
                    <a:pt x="94" y="6"/>
                    <a:pt x="47" y="28"/>
                  </a:cubicBezTo>
                  <a:cubicBezTo>
                    <a:pt x="0" y="50"/>
                    <a:pt x="266" y="247"/>
                    <a:pt x="266" y="247"/>
                  </a:cubicBezTo>
                  <a:cubicBezTo>
                    <a:pt x="266" y="247"/>
                    <a:pt x="286" y="37"/>
                    <a:pt x="209" y="6"/>
                  </a:cubicBezTo>
                  <a:cubicBezTo>
                    <a:pt x="163" y="0"/>
                    <a:pt x="163" y="0"/>
                    <a:pt x="163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1" name="Group 131"/>
            <p:cNvGrpSpPr/>
            <p:nvPr/>
          </p:nvGrpSpPr>
          <p:grpSpPr>
            <a:xfrm>
              <a:off x="2873184" y="1626353"/>
              <a:ext cx="3630986" cy="867546"/>
              <a:chOff x="2839412" y="849420"/>
              <a:chExt cx="4056688" cy="969258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2839412" y="934842"/>
                <a:ext cx="1321116" cy="7984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4122428" y="849420"/>
                <a:ext cx="2773672" cy="969258"/>
              </a:xfrm>
              <a:prstGeom prst="roundRect">
                <a:avLst>
                  <a:gd name="adj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3" name="Freeform 132"/>
            <p:cNvSpPr/>
            <p:nvPr/>
          </p:nvSpPr>
          <p:spPr>
            <a:xfrm>
              <a:off x="2511401" y="1636182"/>
              <a:ext cx="1423808" cy="934127"/>
            </a:xfrm>
            <a:custGeom>
              <a:avLst/>
              <a:gdLst>
                <a:gd name="connsiteX0" fmla="*/ 38359 w 1421935"/>
                <a:gd name="connsiteY0" fmla="*/ 0 h 932898"/>
                <a:gd name="connsiteX1" fmla="*/ 710795 w 1421935"/>
                <a:gd name="connsiteY1" fmla="*/ 41428 h 932898"/>
                <a:gd name="connsiteX2" fmla="*/ 592341 w 1421935"/>
                <a:gd name="connsiteY2" fmla="*/ 146239 h 932898"/>
                <a:gd name="connsiteX3" fmla="*/ 1205440 w 1421935"/>
                <a:gd name="connsiteY3" fmla="*/ 839147 h 932898"/>
                <a:gd name="connsiteX4" fmla="*/ 1340287 w 1421935"/>
                <a:gd name="connsiteY4" fmla="*/ 907012 h 932898"/>
                <a:gd name="connsiteX5" fmla="*/ 1421935 w 1421935"/>
                <a:gd name="connsiteY5" fmla="*/ 870002 h 932898"/>
                <a:gd name="connsiteX6" fmla="*/ 1323541 w 1421935"/>
                <a:gd name="connsiteY6" fmla="*/ 932840 h 932898"/>
                <a:gd name="connsiteX7" fmla="*/ 470852 w 1421935"/>
                <a:gd name="connsiteY7" fmla="*/ 879138 h 932898"/>
                <a:gd name="connsiteX8" fmla="*/ 398087 w 1421935"/>
                <a:gd name="connsiteY8" fmla="*/ 846628 h 932898"/>
                <a:gd name="connsiteX9" fmla="*/ 117220 w 1421935"/>
                <a:gd name="connsiteY9" fmla="*/ 529200 h 932898"/>
                <a:gd name="connsiteX10" fmla="*/ 0 w 1421935"/>
                <a:gd name="connsiteY10" fmla="*/ 632919 h 932898"/>
                <a:gd name="connsiteX11" fmla="*/ 38359 w 1421935"/>
                <a:gd name="connsiteY11" fmla="*/ 0 h 93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1935" h="932898">
                  <a:moveTo>
                    <a:pt x="38359" y="0"/>
                  </a:moveTo>
                  <a:cubicBezTo>
                    <a:pt x="38359" y="0"/>
                    <a:pt x="38359" y="0"/>
                    <a:pt x="710795" y="41428"/>
                  </a:cubicBezTo>
                  <a:cubicBezTo>
                    <a:pt x="710795" y="41428"/>
                    <a:pt x="710795" y="41428"/>
                    <a:pt x="592341" y="146239"/>
                  </a:cubicBezTo>
                  <a:cubicBezTo>
                    <a:pt x="592341" y="146239"/>
                    <a:pt x="1168142" y="799479"/>
                    <a:pt x="1205440" y="839147"/>
                  </a:cubicBezTo>
                  <a:cubicBezTo>
                    <a:pt x="1240412" y="878671"/>
                    <a:pt x="1292658" y="902910"/>
                    <a:pt x="1340287" y="907012"/>
                  </a:cubicBezTo>
                  <a:cubicBezTo>
                    <a:pt x="1386822" y="909879"/>
                    <a:pt x="1421935" y="870002"/>
                    <a:pt x="1421935" y="870002"/>
                  </a:cubicBezTo>
                  <a:cubicBezTo>
                    <a:pt x="1375823" y="937229"/>
                    <a:pt x="1323541" y="932840"/>
                    <a:pt x="1323541" y="932840"/>
                  </a:cubicBezTo>
                  <a:cubicBezTo>
                    <a:pt x="1323541" y="932840"/>
                    <a:pt x="523133" y="883527"/>
                    <a:pt x="470852" y="879138"/>
                  </a:cubicBezTo>
                  <a:cubicBezTo>
                    <a:pt x="419663" y="875985"/>
                    <a:pt x="398087" y="846628"/>
                    <a:pt x="398087" y="846628"/>
                  </a:cubicBezTo>
                  <a:cubicBezTo>
                    <a:pt x="398087" y="846628"/>
                    <a:pt x="398087" y="846628"/>
                    <a:pt x="117220" y="529200"/>
                  </a:cubicBezTo>
                  <a:cubicBezTo>
                    <a:pt x="117220" y="529200"/>
                    <a:pt x="117220" y="529200"/>
                    <a:pt x="0" y="632919"/>
                  </a:cubicBezTo>
                  <a:cubicBezTo>
                    <a:pt x="0" y="632919"/>
                    <a:pt x="0" y="632919"/>
                    <a:pt x="38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9" name="Inhaltsplatzhalter 4"/>
          <p:cNvSpPr txBox="1">
            <a:spLocks/>
          </p:cNvSpPr>
          <p:nvPr/>
        </p:nvSpPr>
        <p:spPr>
          <a:xfrm flipH="1">
            <a:off x="6553200" y="4534794"/>
            <a:ext cx="1896744" cy="6740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2400" dirty="0" smtClean="0">
                <a:cs typeface="B Titr" pitchFamily="2" charset="-78"/>
              </a:rPr>
              <a:t>معتقد به موفقیت های کشور</a:t>
            </a:r>
            <a:endParaRPr lang="en-US" sz="1900" dirty="0">
              <a:latin typeface="+mn-lt"/>
              <a:cs typeface="B 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6548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accel="20000" decel="2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02" grpId="0"/>
      <p:bldP spid="120" grpId="0"/>
      <p:bldP spid="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جایگاه رفیع جمهوری اسلامی ایران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Theme 06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B003A"/>
      </a:accent1>
      <a:accent2>
        <a:srgbClr val="F80001"/>
      </a:accent2>
      <a:accent3>
        <a:srgbClr val="FE3C00"/>
      </a:accent3>
      <a:accent4>
        <a:srgbClr val="FF7300"/>
      </a:accent4>
      <a:accent5>
        <a:srgbClr val="FF8402"/>
      </a:accent5>
      <a:accent6>
        <a:srgbClr val="FFAE00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Theme 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5151"/>
      </a:accent1>
      <a:accent2>
        <a:srgbClr val="016F86"/>
      </a:accent2>
      <a:accent3>
        <a:srgbClr val="473F3C"/>
      </a:accent3>
      <a:accent4>
        <a:srgbClr val="39D0D6"/>
      </a:accent4>
      <a:accent5>
        <a:srgbClr val="615753"/>
      </a:accent5>
      <a:accent6>
        <a:srgbClr val="2D9C9C"/>
      </a:accent6>
      <a:hlink>
        <a:srgbClr val="4595F5"/>
      </a:hlink>
      <a:folHlink>
        <a:srgbClr val="45C9C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3_Default Theme">
  <a:themeElements>
    <a:clrScheme name="SlideSalad Theme 61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1AAD96"/>
      </a:accent1>
      <a:accent2>
        <a:srgbClr val="A9C370"/>
      </a:accent2>
      <a:accent3>
        <a:srgbClr val="F5AE3B"/>
      </a:accent3>
      <a:accent4>
        <a:srgbClr val="CC4E3D"/>
      </a:accent4>
      <a:accent5>
        <a:srgbClr val="56687C"/>
      </a:accent5>
      <a:accent6>
        <a:srgbClr val="94A4B5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4_Default Theme">
  <a:themeElements>
    <a:clrScheme name="Theme 2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B004"/>
      </a:accent1>
      <a:accent2>
        <a:srgbClr val="E57D05"/>
      </a:accent2>
      <a:accent3>
        <a:srgbClr val="DA0133"/>
      </a:accent3>
      <a:accent4>
        <a:srgbClr val="B30159"/>
      </a:accent4>
      <a:accent5>
        <a:srgbClr val="783987"/>
      </a:accent5>
      <a:accent6>
        <a:srgbClr val="373F87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5_Default Theme">
  <a:themeElements>
    <a:clrScheme name="Theme 23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EFB004"/>
      </a:accent1>
      <a:accent2>
        <a:srgbClr val="E57D05"/>
      </a:accent2>
      <a:accent3>
        <a:srgbClr val="DA0133"/>
      </a:accent3>
      <a:accent4>
        <a:srgbClr val="B30159"/>
      </a:accent4>
      <a:accent5>
        <a:srgbClr val="783987"/>
      </a:accent5>
      <a:accent6>
        <a:srgbClr val="373F87"/>
      </a:accent6>
      <a:hlink>
        <a:srgbClr val="FFFFFF"/>
      </a:hlink>
      <a:folHlink>
        <a:srgbClr val="595959"/>
      </a:folHlink>
    </a:clrScheme>
    <a:fontScheme name="Custom 27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Office Theme</vt:lpstr>
      <vt:lpstr>Default Theme</vt:lpstr>
      <vt:lpstr>1_Default Theme</vt:lpstr>
      <vt:lpstr>2_Default Theme</vt:lpstr>
      <vt:lpstr>3_Default Theme</vt:lpstr>
      <vt:lpstr>4_Default Theme</vt:lpstr>
      <vt:lpstr>5_Default Theme</vt:lpstr>
      <vt:lpstr>محوریابی بیانات مقام معظم رهبری در دیدار با استادان، نخبگان و پژوهشگران دانشگاه‌ها (1397/3/20)</vt:lpstr>
      <vt:lpstr>دانشگاه مرکز مهمی برای</vt:lpstr>
      <vt:lpstr>سرفصل اساسی دانشگاه برای نقش آفرینی</vt:lpstr>
      <vt:lpstr>ورود عالمانه دانشگاه در برخی مسائل</vt:lpstr>
      <vt:lpstr>عقل در نگاه اسلامی</vt:lpstr>
      <vt:lpstr>لزوم تربیت فرهنگی،معنوی و اخلاقی</vt:lpstr>
      <vt:lpstr>ضرورت اصلاح و تحول دائم در دانشگاه ها</vt:lpstr>
      <vt:lpstr>دانشجو چگونه باید تربیت شود؟</vt:lpstr>
      <vt:lpstr>جایگاه رفیع جمهوری اسلامی ایران</vt:lpstr>
      <vt:lpstr>مسئله فلسطین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مرکز مهمی برای</dc:title>
  <dc:creator>saas</dc:creator>
  <cp:lastModifiedBy>saas</cp:lastModifiedBy>
  <cp:revision>5</cp:revision>
  <dcterms:created xsi:type="dcterms:W3CDTF">2006-08-16T00:00:00Z</dcterms:created>
  <dcterms:modified xsi:type="dcterms:W3CDTF">2018-06-12T04:44:44Z</dcterms:modified>
</cp:coreProperties>
</file>