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5" r:id="rId4"/>
    <p:sldMasterId id="2147483667" r:id="rId5"/>
  </p:sldMasterIdLst>
  <p:sldIdLst>
    <p:sldId id="267" r:id="rId6"/>
    <p:sldId id="257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C1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5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EF20B2-EEE8-4744-88E4-F925D814640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E24E9-751B-4F45-A459-CECF35B3BCD0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itchFamily="2" charset="-78"/>
            </a:rPr>
            <a:t>صلابت و ایستادگی و شدّت</a:t>
          </a:r>
          <a:endParaRPr lang="en-US" sz="2400" dirty="0">
            <a:cs typeface="B Titr" pitchFamily="2" charset="-78"/>
          </a:endParaRPr>
        </a:p>
      </dgm:t>
    </dgm:pt>
    <dgm:pt modelId="{4BF246F2-0EB6-495B-92C5-C239957DE1FB}" type="parTrans" cxnId="{4A172E3F-24C6-4BA3-A1A6-D84ECD083C13}">
      <dgm:prSet/>
      <dgm:spPr/>
      <dgm:t>
        <a:bodyPr/>
        <a:lstStyle/>
        <a:p>
          <a:endParaRPr lang="en-US"/>
        </a:p>
      </dgm:t>
    </dgm:pt>
    <dgm:pt modelId="{47AFF2A9-35E6-4F83-A77E-6D5C1C343113}" type="sibTrans" cxnId="{4A172E3F-24C6-4BA3-A1A6-D84ECD083C13}">
      <dgm:prSet/>
      <dgm:spPr/>
      <dgm:t>
        <a:bodyPr/>
        <a:lstStyle/>
        <a:p>
          <a:endParaRPr lang="en-US"/>
        </a:p>
      </dgm:t>
    </dgm:pt>
    <dgm:pt modelId="{0BDD6B6A-A897-415F-A7D5-389778142EDD}">
      <dgm:prSet phldrT="[Text]" custT="1"/>
      <dgm:spPr/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صلابت و شدّت در برابر هر حرکت نابه‌حق</a:t>
          </a:r>
          <a:endParaRPr lang="en-US" sz="1800" dirty="0">
            <a:cs typeface="B Titr" pitchFamily="2" charset="-78"/>
          </a:endParaRPr>
        </a:p>
      </dgm:t>
    </dgm:pt>
    <dgm:pt modelId="{A1E8694C-57A5-4334-9100-2454AE4ED091}" type="parTrans" cxnId="{8B01A7AF-5491-4D90-ABFF-7208E2DE69FC}">
      <dgm:prSet/>
      <dgm:spPr/>
      <dgm:t>
        <a:bodyPr/>
        <a:lstStyle/>
        <a:p>
          <a:endParaRPr lang="en-US"/>
        </a:p>
      </dgm:t>
    </dgm:pt>
    <dgm:pt modelId="{51FD90FA-4183-4D45-BF2E-BD3B0D481992}" type="sibTrans" cxnId="{8B01A7AF-5491-4D90-ABFF-7208E2DE69FC}">
      <dgm:prSet/>
      <dgm:spPr/>
      <dgm:t>
        <a:bodyPr/>
        <a:lstStyle/>
        <a:p>
          <a:endParaRPr lang="en-US"/>
        </a:p>
      </dgm:t>
    </dgm:pt>
    <dgm:pt modelId="{F9F8D712-1C5B-451B-8FD7-9793AA625848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itchFamily="2" charset="-78"/>
            </a:rPr>
            <a:t>لطافت و صفا و رقّت</a:t>
          </a:r>
          <a:endParaRPr lang="en-US" sz="2400" dirty="0">
            <a:cs typeface="B Titr" pitchFamily="2" charset="-78"/>
          </a:endParaRPr>
        </a:p>
      </dgm:t>
    </dgm:pt>
    <dgm:pt modelId="{DDFFB1C3-4A44-4E16-BF72-EF08E61AA808}" type="parTrans" cxnId="{22376E17-302C-4E5D-9656-46550E6C74CB}">
      <dgm:prSet/>
      <dgm:spPr/>
      <dgm:t>
        <a:bodyPr/>
        <a:lstStyle/>
        <a:p>
          <a:endParaRPr lang="en-US"/>
        </a:p>
      </dgm:t>
    </dgm:pt>
    <dgm:pt modelId="{926B353A-8C26-4F6A-8DD6-6BA2BB370B98}" type="sibTrans" cxnId="{22376E17-302C-4E5D-9656-46550E6C74CB}">
      <dgm:prSet/>
      <dgm:spPr/>
      <dgm:t>
        <a:bodyPr/>
        <a:lstStyle/>
        <a:p>
          <a:endParaRPr lang="en-US"/>
        </a:p>
      </dgm:t>
    </dgm:pt>
    <dgm:pt modelId="{5FBA8BE5-603B-4AB6-90E6-6A07DED3A035}">
      <dgm:prSet phldrT="[Text]" custT="1"/>
      <dgm:spPr/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مواجهه‌ی با ذکر الهی و یاد الهی</a:t>
          </a:r>
          <a:endParaRPr lang="en-US" sz="1800" dirty="0">
            <a:cs typeface="B Titr" pitchFamily="2" charset="-78"/>
          </a:endParaRPr>
        </a:p>
      </dgm:t>
    </dgm:pt>
    <dgm:pt modelId="{C1406A5B-2539-430C-BC38-4F8B73819F11}" type="parTrans" cxnId="{D3491E3F-888A-4991-ABEE-551E577C5D56}">
      <dgm:prSet/>
      <dgm:spPr/>
      <dgm:t>
        <a:bodyPr/>
        <a:lstStyle/>
        <a:p>
          <a:endParaRPr lang="en-US"/>
        </a:p>
      </dgm:t>
    </dgm:pt>
    <dgm:pt modelId="{00D058CF-9043-41FA-9604-D6780506652A}" type="sibTrans" cxnId="{D3491E3F-888A-4991-ABEE-551E577C5D56}">
      <dgm:prSet/>
      <dgm:spPr/>
      <dgm:t>
        <a:bodyPr/>
        <a:lstStyle/>
        <a:p>
          <a:endParaRPr lang="en-US"/>
        </a:p>
      </dgm:t>
    </dgm:pt>
    <dgm:pt modelId="{F374A7CC-BB08-4C24-82DE-D026D5380E0A}">
      <dgm:prSet custT="1"/>
      <dgm:spPr/>
      <dgm:t>
        <a:bodyPr/>
        <a:lstStyle/>
        <a:p>
          <a:pPr rtl="1"/>
          <a:r>
            <a:rPr lang="fa-IR" sz="1800" b="1" smtClean="0">
              <a:cs typeface="B Titr" pitchFamily="2" charset="-78"/>
            </a:rPr>
            <a:t>در برابر ظلم و ظالم</a:t>
          </a:r>
          <a:endParaRPr lang="en-US" sz="1800">
            <a:cs typeface="B Titr" pitchFamily="2" charset="-78"/>
          </a:endParaRPr>
        </a:p>
      </dgm:t>
    </dgm:pt>
    <dgm:pt modelId="{A629CEA7-BC6B-4589-B762-3904FD9D2C99}" type="parTrans" cxnId="{7400CBDD-CF85-4579-A72B-2BC0D4E2FE0B}">
      <dgm:prSet/>
      <dgm:spPr/>
      <dgm:t>
        <a:bodyPr/>
        <a:lstStyle/>
        <a:p>
          <a:endParaRPr lang="en-US"/>
        </a:p>
      </dgm:t>
    </dgm:pt>
    <dgm:pt modelId="{1C678580-0466-47D3-8C2C-D472FC30D362}" type="sibTrans" cxnId="{7400CBDD-CF85-4579-A72B-2BC0D4E2FE0B}">
      <dgm:prSet/>
      <dgm:spPr/>
      <dgm:t>
        <a:bodyPr/>
        <a:lstStyle/>
        <a:p>
          <a:endParaRPr lang="en-US"/>
        </a:p>
      </dgm:t>
    </dgm:pt>
    <dgm:pt modelId="{8DE4C3FE-54E2-41F7-8717-162B9522A9B6}">
      <dgm:prSet custT="1"/>
      <dgm:spPr/>
      <dgm:t>
        <a:bodyPr/>
        <a:lstStyle/>
        <a:p>
          <a:pPr rtl="1"/>
          <a:r>
            <a:rPr lang="fa-IR" sz="1800" b="1" smtClean="0">
              <a:cs typeface="B Titr" pitchFamily="2" charset="-78"/>
            </a:rPr>
            <a:t>در برابر انحراف از راه خدا</a:t>
          </a:r>
          <a:endParaRPr lang="en-US" sz="1800">
            <a:cs typeface="B Titr" pitchFamily="2" charset="-78"/>
          </a:endParaRPr>
        </a:p>
      </dgm:t>
    </dgm:pt>
    <dgm:pt modelId="{D6A3C9AC-FA27-4913-BBBB-236054E0333A}" type="parTrans" cxnId="{D784216C-5F27-4A60-B359-95CF92FF29E0}">
      <dgm:prSet/>
      <dgm:spPr/>
      <dgm:t>
        <a:bodyPr/>
        <a:lstStyle/>
        <a:p>
          <a:endParaRPr lang="en-US"/>
        </a:p>
      </dgm:t>
    </dgm:pt>
    <dgm:pt modelId="{7F57A40F-D35C-49B7-97F9-A7F9D8DC54D0}" type="sibTrans" cxnId="{D784216C-5F27-4A60-B359-95CF92FF29E0}">
      <dgm:prSet/>
      <dgm:spPr/>
      <dgm:t>
        <a:bodyPr/>
        <a:lstStyle/>
        <a:p>
          <a:endParaRPr lang="en-US"/>
        </a:p>
      </dgm:t>
    </dgm:pt>
    <dgm:pt modelId="{B113AAB0-EC7E-437D-A882-3D717806DB35}">
      <dgm:prSet custT="1"/>
      <dgm:spPr/>
      <dgm:t>
        <a:bodyPr/>
        <a:lstStyle/>
        <a:p>
          <a:pPr rtl="1"/>
          <a:r>
            <a:rPr lang="fa-IR" sz="1800" b="1" smtClean="0">
              <a:cs typeface="B Titr" pitchFamily="2" charset="-78"/>
            </a:rPr>
            <a:t>در برابر طغیانگری</a:t>
          </a:r>
          <a:endParaRPr lang="en-US" sz="1800">
            <a:cs typeface="B Titr" pitchFamily="2" charset="-78"/>
          </a:endParaRPr>
        </a:p>
      </dgm:t>
    </dgm:pt>
    <dgm:pt modelId="{948464FA-F0CB-473F-8AF1-871078E24F3C}" type="parTrans" cxnId="{15054EB3-1E4E-4EB3-BCC4-5EC9AB0CC6CA}">
      <dgm:prSet/>
      <dgm:spPr/>
      <dgm:t>
        <a:bodyPr/>
        <a:lstStyle/>
        <a:p>
          <a:endParaRPr lang="en-US"/>
        </a:p>
      </dgm:t>
    </dgm:pt>
    <dgm:pt modelId="{3FC5B780-D904-4D3F-BB55-EBC47F23792C}" type="sibTrans" cxnId="{15054EB3-1E4E-4EB3-BCC4-5EC9AB0CC6CA}">
      <dgm:prSet/>
      <dgm:spPr/>
      <dgm:t>
        <a:bodyPr/>
        <a:lstStyle/>
        <a:p>
          <a:endParaRPr lang="en-US"/>
        </a:p>
      </dgm:t>
    </dgm:pt>
    <dgm:pt modelId="{A08130D9-2AED-4AE5-BB64-2BC1596E4362}">
      <dgm:prSet custT="1"/>
      <dgm:spPr/>
      <dgm:t>
        <a:bodyPr/>
        <a:lstStyle/>
        <a:p>
          <a:pPr rtl="1"/>
          <a:r>
            <a:rPr lang="fa-IR" sz="1800" b="1" smtClean="0">
              <a:cs typeface="B Titr" pitchFamily="2" charset="-78"/>
            </a:rPr>
            <a:t>در برابر اغواگری</a:t>
          </a:r>
          <a:endParaRPr lang="en-US" sz="1800">
            <a:cs typeface="B Titr" pitchFamily="2" charset="-78"/>
          </a:endParaRPr>
        </a:p>
      </dgm:t>
    </dgm:pt>
    <dgm:pt modelId="{EB9D0E19-E972-4859-9FB2-A487D1CEF70E}" type="parTrans" cxnId="{604C1687-2EA4-4016-AE7F-89F663FC2C7A}">
      <dgm:prSet/>
      <dgm:spPr/>
      <dgm:t>
        <a:bodyPr/>
        <a:lstStyle/>
        <a:p>
          <a:endParaRPr lang="en-US"/>
        </a:p>
      </dgm:t>
    </dgm:pt>
    <dgm:pt modelId="{1A524C7B-DB57-4056-93EC-18B1CCCD8F1A}" type="sibTrans" cxnId="{604C1687-2EA4-4016-AE7F-89F663FC2C7A}">
      <dgm:prSet/>
      <dgm:spPr/>
      <dgm:t>
        <a:bodyPr/>
        <a:lstStyle/>
        <a:p>
          <a:endParaRPr lang="en-US"/>
        </a:p>
      </dgm:t>
    </dgm:pt>
    <dgm:pt modelId="{51DA7982-B7A5-4D42-A586-44AAAF2ACD4E}">
      <dgm:prSet custT="1"/>
      <dgm:spPr/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برخورد با مظلومین و محرومان و ضعفا و مستضعفان</a:t>
          </a:r>
          <a:endParaRPr lang="en-US" sz="1800" dirty="0">
            <a:cs typeface="B Titr" pitchFamily="2" charset="-78"/>
          </a:endParaRPr>
        </a:p>
      </dgm:t>
    </dgm:pt>
    <dgm:pt modelId="{35D4144D-5994-4261-B753-49A8C2C7CE1A}" type="parTrans" cxnId="{83CDA7B1-9CE8-4742-95C9-9AC64078C927}">
      <dgm:prSet/>
      <dgm:spPr/>
      <dgm:t>
        <a:bodyPr/>
        <a:lstStyle/>
        <a:p>
          <a:endParaRPr lang="en-US"/>
        </a:p>
      </dgm:t>
    </dgm:pt>
    <dgm:pt modelId="{66178120-4EB2-44D6-B9FA-BD7E7854146F}" type="sibTrans" cxnId="{83CDA7B1-9CE8-4742-95C9-9AC64078C927}">
      <dgm:prSet/>
      <dgm:spPr/>
      <dgm:t>
        <a:bodyPr/>
        <a:lstStyle/>
        <a:p>
          <a:endParaRPr lang="en-US"/>
        </a:p>
      </dgm:t>
    </dgm:pt>
    <dgm:pt modelId="{2EF9FCD8-A702-4BBE-8C8A-4A4259435D30}" type="pres">
      <dgm:prSet presAssocID="{67EF20B2-EEE8-4744-88E4-F925D814640B}" presName="theList" presStyleCnt="0">
        <dgm:presLayoutVars>
          <dgm:dir/>
          <dgm:animLvl val="lvl"/>
          <dgm:resizeHandles val="exact"/>
        </dgm:presLayoutVars>
      </dgm:prSet>
      <dgm:spPr/>
    </dgm:pt>
    <dgm:pt modelId="{95FBBD9E-0E38-4AFB-AB66-74D46CEA61BE}" type="pres">
      <dgm:prSet presAssocID="{557E24E9-751B-4F45-A459-CECF35B3BCD0}" presName="compNode" presStyleCnt="0"/>
      <dgm:spPr/>
    </dgm:pt>
    <dgm:pt modelId="{97F27F41-0644-44F1-B32A-B30383D5E591}" type="pres">
      <dgm:prSet presAssocID="{557E24E9-751B-4F45-A459-CECF35B3BCD0}" presName="aNode" presStyleLbl="bgShp" presStyleIdx="0" presStyleCnt="2"/>
      <dgm:spPr/>
      <dgm:t>
        <a:bodyPr/>
        <a:lstStyle/>
        <a:p>
          <a:endParaRPr lang="en-US"/>
        </a:p>
      </dgm:t>
    </dgm:pt>
    <dgm:pt modelId="{F657219C-2C8E-4CE7-9C31-57E2624EBCFB}" type="pres">
      <dgm:prSet presAssocID="{557E24E9-751B-4F45-A459-CECF35B3BCD0}" presName="textNode" presStyleLbl="bgShp" presStyleIdx="0" presStyleCnt="2"/>
      <dgm:spPr/>
      <dgm:t>
        <a:bodyPr/>
        <a:lstStyle/>
        <a:p>
          <a:endParaRPr lang="en-US"/>
        </a:p>
      </dgm:t>
    </dgm:pt>
    <dgm:pt modelId="{0BF82878-FCCE-496F-B886-B37A403978A9}" type="pres">
      <dgm:prSet presAssocID="{557E24E9-751B-4F45-A459-CECF35B3BCD0}" presName="compChildNode" presStyleCnt="0"/>
      <dgm:spPr/>
    </dgm:pt>
    <dgm:pt modelId="{FF7BABE9-41E7-451B-AEE9-DE346758B02F}" type="pres">
      <dgm:prSet presAssocID="{557E24E9-751B-4F45-A459-CECF35B3BCD0}" presName="theInnerList" presStyleCnt="0"/>
      <dgm:spPr/>
    </dgm:pt>
    <dgm:pt modelId="{75894B93-1918-4D02-BA3D-2BE5317F98B1}" type="pres">
      <dgm:prSet presAssocID="{0BDD6B6A-A897-415F-A7D5-389778142EDD}" presName="childNode" presStyleLbl="node1" presStyleIdx="0" presStyleCnt="7" custScaleX="106647" custScaleY="183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784B2-6B61-4CC5-882A-0C33C4DFBE8A}" type="pres">
      <dgm:prSet presAssocID="{0BDD6B6A-A897-415F-A7D5-389778142EDD}" presName="aSpace2" presStyleCnt="0"/>
      <dgm:spPr/>
    </dgm:pt>
    <dgm:pt modelId="{83A46F9E-63E1-4C08-B338-7AC037745A67}" type="pres">
      <dgm:prSet presAssocID="{F374A7CC-BB08-4C24-82DE-D026D5380E0A}" presName="childNode" presStyleLbl="node1" presStyleIdx="1" presStyleCnt="7">
        <dgm:presLayoutVars>
          <dgm:bulletEnabled val="1"/>
        </dgm:presLayoutVars>
      </dgm:prSet>
      <dgm:spPr/>
    </dgm:pt>
    <dgm:pt modelId="{7A547A60-3447-436B-8684-7E8B703A2375}" type="pres">
      <dgm:prSet presAssocID="{F374A7CC-BB08-4C24-82DE-D026D5380E0A}" presName="aSpace2" presStyleCnt="0"/>
      <dgm:spPr/>
    </dgm:pt>
    <dgm:pt modelId="{1F15F5D6-92AE-4DD0-A4FD-D41EEAF727D6}" type="pres">
      <dgm:prSet presAssocID="{8DE4C3FE-54E2-41F7-8717-162B9522A9B6}" presName="childNode" presStyleLbl="node1" presStyleIdx="2" presStyleCnt="7">
        <dgm:presLayoutVars>
          <dgm:bulletEnabled val="1"/>
        </dgm:presLayoutVars>
      </dgm:prSet>
      <dgm:spPr/>
    </dgm:pt>
    <dgm:pt modelId="{D84BAB7D-3E9A-49DA-AFA1-FBB96313A545}" type="pres">
      <dgm:prSet presAssocID="{8DE4C3FE-54E2-41F7-8717-162B9522A9B6}" presName="aSpace2" presStyleCnt="0"/>
      <dgm:spPr/>
    </dgm:pt>
    <dgm:pt modelId="{624A48AB-D1DF-4A31-BE48-B72DE8224977}" type="pres">
      <dgm:prSet presAssocID="{B113AAB0-EC7E-437D-A882-3D717806DB35}" presName="childNode" presStyleLbl="node1" presStyleIdx="3" presStyleCnt="7">
        <dgm:presLayoutVars>
          <dgm:bulletEnabled val="1"/>
        </dgm:presLayoutVars>
      </dgm:prSet>
      <dgm:spPr/>
    </dgm:pt>
    <dgm:pt modelId="{E76CCA12-96A0-4926-8954-3AB325636E86}" type="pres">
      <dgm:prSet presAssocID="{B113AAB0-EC7E-437D-A882-3D717806DB35}" presName="aSpace2" presStyleCnt="0"/>
      <dgm:spPr/>
    </dgm:pt>
    <dgm:pt modelId="{616E8732-D0EE-4838-9FEA-29C44F5E5E3E}" type="pres">
      <dgm:prSet presAssocID="{A08130D9-2AED-4AE5-BB64-2BC1596E4362}" presName="childNode" presStyleLbl="node1" presStyleIdx="4" presStyleCnt="7">
        <dgm:presLayoutVars>
          <dgm:bulletEnabled val="1"/>
        </dgm:presLayoutVars>
      </dgm:prSet>
      <dgm:spPr/>
    </dgm:pt>
    <dgm:pt modelId="{2A266CB3-3E7E-471E-BB4E-B652CA104B50}" type="pres">
      <dgm:prSet presAssocID="{557E24E9-751B-4F45-A459-CECF35B3BCD0}" presName="aSpace" presStyleCnt="0"/>
      <dgm:spPr/>
    </dgm:pt>
    <dgm:pt modelId="{15DAE4C5-CA30-412B-8D6F-92181BD54A55}" type="pres">
      <dgm:prSet presAssocID="{F9F8D712-1C5B-451B-8FD7-9793AA625848}" presName="compNode" presStyleCnt="0"/>
      <dgm:spPr/>
    </dgm:pt>
    <dgm:pt modelId="{64D57646-2973-483F-B1B2-4E1C11807B24}" type="pres">
      <dgm:prSet presAssocID="{F9F8D712-1C5B-451B-8FD7-9793AA625848}" presName="aNode" presStyleLbl="bgShp" presStyleIdx="1" presStyleCnt="2" custLinFactNeighborX="5325" custLinFactNeighborY="-3865"/>
      <dgm:spPr/>
      <dgm:t>
        <a:bodyPr/>
        <a:lstStyle/>
        <a:p>
          <a:endParaRPr lang="en-US"/>
        </a:p>
      </dgm:t>
    </dgm:pt>
    <dgm:pt modelId="{CFF84D21-ECE6-46EA-9744-0B16FF2A84A5}" type="pres">
      <dgm:prSet presAssocID="{F9F8D712-1C5B-451B-8FD7-9793AA625848}" presName="textNode" presStyleLbl="bgShp" presStyleIdx="1" presStyleCnt="2"/>
      <dgm:spPr/>
      <dgm:t>
        <a:bodyPr/>
        <a:lstStyle/>
        <a:p>
          <a:endParaRPr lang="en-US"/>
        </a:p>
      </dgm:t>
    </dgm:pt>
    <dgm:pt modelId="{965F44A9-77B2-4F74-BCC3-8E61E2DCC757}" type="pres">
      <dgm:prSet presAssocID="{F9F8D712-1C5B-451B-8FD7-9793AA625848}" presName="compChildNode" presStyleCnt="0"/>
      <dgm:spPr/>
    </dgm:pt>
    <dgm:pt modelId="{4CEB9C17-F4FF-449D-8571-6456F5CFFC44}" type="pres">
      <dgm:prSet presAssocID="{F9F8D712-1C5B-451B-8FD7-9793AA625848}" presName="theInnerList" presStyleCnt="0"/>
      <dgm:spPr/>
    </dgm:pt>
    <dgm:pt modelId="{13D86090-B130-4B5E-BD97-52204F70ED7B}" type="pres">
      <dgm:prSet presAssocID="{5FBA8BE5-603B-4AB6-90E6-6A07DED3A035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5051E-3B47-4A08-BCD7-A0F77390EC23}" type="pres">
      <dgm:prSet presAssocID="{5FBA8BE5-603B-4AB6-90E6-6A07DED3A035}" presName="aSpace2" presStyleCnt="0"/>
      <dgm:spPr/>
    </dgm:pt>
    <dgm:pt modelId="{4F02E5E3-FF2D-43D9-8AD1-48B35A87A934}" type="pres">
      <dgm:prSet presAssocID="{51DA7982-B7A5-4D42-A586-44AAAF2ACD4E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1735B17C-003C-401A-A814-60CD080D2580}" type="presOf" srcId="{8DE4C3FE-54E2-41F7-8717-162B9522A9B6}" destId="{1F15F5D6-92AE-4DD0-A4FD-D41EEAF727D6}" srcOrd="0" destOrd="0" presId="urn:microsoft.com/office/officeart/2005/8/layout/lProcess2"/>
    <dgm:cxn modelId="{44F5E29C-D520-4C46-B35A-3684126B787C}" type="presOf" srcId="{B113AAB0-EC7E-437D-A882-3D717806DB35}" destId="{624A48AB-D1DF-4A31-BE48-B72DE8224977}" srcOrd="0" destOrd="0" presId="urn:microsoft.com/office/officeart/2005/8/layout/lProcess2"/>
    <dgm:cxn modelId="{174C8D8C-D017-40A1-B98B-12D10DB83CB3}" type="presOf" srcId="{0BDD6B6A-A897-415F-A7D5-389778142EDD}" destId="{75894B93-1918-4D02-BA3D-2BE5317F98B1}" srcOrd="0" destOrd="0" presId="urn:microsoft.com/office/officeart/2005/8/layout/lProcess2"/>
    <dgm:cxn modelId="{22376E17-302C-4E5D-9656-46550E6C74CB}" srcId="{67EF20B2-EEE8-4744-88E4-F925D814640B}" destId="{F9F8D712-1C5B-451B-8FD7-9793AA625848}" srcOrd="1" destOrd="0" parTransId="{DDFFB1C3-4A44-4E16-BF72-EF08E61AA808}" sibTransId="{926B353A-8C26-4F6A-8DD6-6BA2BB370B98}"/>
    <dgm:cxn modelId="{83D2F201-1685-410D-BBCE-B84E10158403}" type="presOf" srcId="{5FBA8BE5-603B-4AB6-90E6-6A07DED3A035}" destId="{13D86090-B130-4B5E-BD97-52204F70ED7B}" srcOrd="0" destOrd="0" presId="urn:microsoft.com/office/officeart/2005/8/layout/lProcess2"/>
    <dgm:cxn modelId="{A6A68508-3BD6-40F4-93AD-9FD1904428AD}" type="presOf" srcId="{A08130D9-2AED-4AE5-BB64-2BC1596E4362}" destId="{616E8732-D0EE-4838-9FEA-29C44F5E5E3E}" srcOrd="0" destOrd="0" presId="urn:microsoft.com/office/officeart/2005/8/layout/lProcess2"/>
    <dgm:cxn modelId="{7400CBDD-CF85-4579-A72B-2BC0D4E2FE0B}" srcId="{557E24E9-751B-4F45-A459-CECF35B3BCD0}" destId="{F374A7CC-BB08-4C24-82DE-D026D5380E0A}" srcOrd="1" destOrd="0" parTransId="{A629CEA7-BC6B-4589-B762-3904FD9D2C99}" sibTransId="{1C678580-0466-47D3-8C2C-D472FC30D362}"/>
    <dgm:cxn modelId="{15054EB3-1E4E-4EB3-BCC4-5EC9AB0CC6CA}" srcId="{557E24E9-751B-4F45-A459-CECF35B3BCD0}" destId="{B113AAB0-EC7E-437D-A882-3D717806DB35}" srcOrd="3" destOrd="0" parTransId="{948464FA-F0CB-473F-8AF1-871078E24F3C}" sibTransId="{3FC5B780-D904-4D3F-BB55-EBC47F23792C}"/>
    <dgm:cxn modelId="{83CDA7B1-9CE8-4742-95C9-9AC64078C927}" srcId="{F9F8D712-1C5B-451B-8FD7-9793AA625848}" destId="{51DA7982-B7A5-4D42-A586-44AAAF2ACD4E}" srcOrd="1" destOrd="0" parTransId="{35D4144D-5994-4261-B753-49A8C2C7CE1A}" sibTransId="{66178120-4EB2-44D6-B9FA-BD7E7854146F}"/>
    <dgm:cxn modelId="{D3FB0971-FC45-4E43-9848-CA2EC18BB1F6}" type="presOf" srcId="{557E24E9-751B-4F45-A459-CECF35B3BCD0}" destId="{F657219C-2C8E-4CE7-9C31-57E2624EBCFB}" srcOrd="1" destOrd="0" presId="urn:microsoft.com/office/officeart/2005/8/layout/lProcess2"/>
    <dgm:cxn modelId="{22F7B668-C730-41A2-A84F-DB8C11572017}" type="presOf" srcId="{F9F8D712-1C5B-451B-8FD7-9793AA625848}" destId="{64D57646-2973-483F-B1B2-4E1C11807B24}" srcOrd="0" destOrd="0" presId="urn:microsoft.com/office/officeart/2005/8/layout/lProcess2"/>
    <dgm:cxn modelId="{8B01A7AF-5491-4D90-ABFF-7208E2DE69FC}" srcId="{557E24E9-751B-4F45-A459-CECF35B3BCD0}" destId="{0BDD6B6A-A897-415F-A7D5-389778142EDD}" srcOrd="0" destOrd="0" parTransId="{A1E8694C-57A5-4334-9100-2454AE4ED091}" sibTransId="{51FD90FA-4183-4D45-BF2E-BD3B0D481992}"/>
    <dgm:cxn modelId="{D3491E3F-888A-4991-ABEE-551E577C5D56}" srcId="{F9F8D712-1C5B-451B-8FD7-9793AA625848}" destId="{5FBA8BE5-603B-4AB6-90E6-6A07DED3A035}" srcOrd="0" destOrd="0" parTransId="{C1406A5B-2539-430C-BC38-4F8B73819F11}" sibTransId="{00D058CF-9043-41FA-9604-D6780506652A}"/>
    <dgm:cxn modelId="{1F3770F7-33AD-469A-BF8D-B7841B9A5F0E}" type="presOf" srcId="{67EF20B2-EEE8-4744-88E4-F925D814640B}" destId="{2EF9FCD8-A702-4BBE-8C8A-4A4259435D30}" srcOrd="0" destOrd="0" presId="urn:microsoft.com/office/officeart/2005/8/layout/lProcess2"/>
    <dgm:cxn modelId="{E61A7AD3-434E-43E5-85AE-14BE3E2C8FBE}" type="presOf" srcId="{F374A7CC-BB08-4C24-82DE-D026D5380E0A}" destId="{83A46F9E-63E1-4C08-B338-7AC037745A67}" srcOrd="0" destOrd="0" presId="urn:microsoft.com/office/officeart/2005/8/layout/lProcess2"/>
    <dgm:cxn modelId="{D784216C-5F27-4A60-B359-95CF92FF29E0}" srcId="{557E24E9-751B-4F45-A459-CECF35B3BCD0}" destId="{8DE4C3FE-54E2-41F7-8717-162B9522A9B6}" srcOrd="2" destOrd="0" parTransId="{D6A3C9AC-FA27-4913-BBBB-236054E0333A}" sibTransId="{7F57A40F-D35C-49B7-97F9-A7F9D8DC54D0}"/>
    <dgm:cxn modelId="{7096D13A-82EE-4D75-9065-56D3097D01EF}" type="presOf" srcId="{F9F8D712-1C5B-451B-8FD7-9793AA625848}" destId="{CFF84D21-ECE6-46EA-9744-0B16FF2A84A5}" srcOrd="1" destOrd="0" presId="urn:microsoft.com/office/officeart/2005/8/layout/lProcess2"/>
    <dgm:cxn modelId="{4A172E3F-24C6-4BA3-A1A6-D84ECD083C13}" srcId="{67EF20B2-EEE8-4744-88E4-F925D814640B}" destId="{557E24E9-751B-4F45-A459-CECF35B3BCD0}" srcOrd="0" destOrd="0" parTransId="{4BF246F2-0EB6-495B-92C5-C239957DE1FB}" sibTransId="{47AFF2A9-35E6-4F83-A77E-6D5C1C343113}"/>
    <dgm:cxn modelId="{604C1687-2EA4-4016-AE7F-89F663FC2C7A}" srcId="{557E24E9-751B-4F45-A459-CECF35B3BCD0}" destId="{A08130D9-2AED-4AE5-BB64-2BC1596E4362}" srcOrd="4" destOrd="0" parTransId="{EB9D0E19-E972-4859-9FB2-A487D1CEF70E}" sibTransId="{1A524C7B-DB57-4056-93EC-18B1CCCD8F1A}"/>
    <dgm:cxn modelId="{8C7F8675-D2BC-421E-85E5-AF6D07E69B14}" type="presOf" srcId="{557E24E9-751B-4F45-A459-CECF35B3BCD0}" destId="{97F27F41-0644-44F1-B32A-B30383D5E591}" srcOrd="0" destOrd="0" presId="urn:microsoft.com/office/officeart/2005/8/layout/lProcess2"/>
    <dgm:cxn modelId="{900A1490-49E1-4C4A-9F67-E6A7630B19EF}" type="presOf" srcId="{51DA7982-B7A5-4D42-A586-44AAAF2ACD4E}" destId="{4F02E5E3-FF2D-43D9-8AD1-48B35A87A934}" srcOrd="0" destOrd="0" presId="urn:microsoft.com/office/officeart/2005/8/layout/lProcess2"/>
    <dgm:cxn modelId="{E7DD86EF-10F5-4244-A234-047FDC003CAC}" type="presParOf" srcId="{2EF9FCD8-A702-4BBE-8C8A-4A4259435D30}" destId="{95FBBD9E-0E38-4AFB-AB66-74D46CEA61BE}" srcOrd="0" destOrd="0" presId="urn:microsoft.com/office/officeart/2005/8/layout/lProcess2"/>
    <dgm:cxn modelId="{2EB61B66-AD39-4125-BB8F-3DAA42F07EED}" type="presParOf" srcId="{95FBBD9E-0E38-4AFB-AB66-74D46CEA61BE}" destId="{97F27F41-0644-44F1-B32A-B30383D5E591}" srcOrd="0" destOrd="0" presId="urn:microsoft.com/office/officeart/2005/8/layout/lProcess2"/>
    <dgm:cxn modelId="{4892F10D-EBAB-4B3E-A7B1-4FECD77E44AB}" type="presParOf" srcId="{95FBBD9E-0E38-4AFB-AB66-74D46CEA61BE}" destId="{F657219C-2C8E-4CE7-9C31-57E2624EBCFB}" srcOrd="1" destOrd="0" presId="urn:microsoft.com/office/officeart/2005/8/layout/lProcess2"/>
    <dgm:cxn modelId="{6D5C0222-237E-4D11-812D-AA4ACD3F78FF}" type="presParOf" srcId="{95FBBD9E-0E38-4AFB-AB66-74D46CEA61BE}" destId="{0BF82878-FCCE-496F-B886-B37A403978A9}" srcOrd="2" destOrd="0" presId="urn:microsoft.com/office/officeart/2005/8/layout/lProcess2"/>
    <dgm:cxn modelId="{9E918232-531F-4F9F-B9B4-74E79C04C312}" type="presParOf" srcId="{0BF82878-FCCE-496F-B886-B37A403978A9}" destId="{FF7BABE9-41E7-451B-AEE9-DE346758B02F}" srcOrd="0" destOrd="0" presId="urn:microsoft.com/office/officeart/2005/8/layout/lProcess2"/>
    <dgm:cxn modelId="{8E98A397-8EFE-41D6-AD0D-4812D6A9FB2D}" type="presParOf" srcId="{FF7BABE9-41E7-451B-AEE9-DE346758B02F}" destId="{75894B93-1918-4D02-BA3D-2BE5317F98B1}" srcOrd="0" destOrd="0" presId="urn:microsoft.com/office/officeart/2005/8/layout/lProcess2"/>
    <dgm:cxn modelId="{232734E7-0295-4C64-B3F3-08F580B46534}" type="presParOf" srcId="{FF7BABE9-41E7-451B-AEE9-DE346758B02F}" destId="{84E784B2-6B61-4CC5-882A-0C33C4DFBE8A}" srcOrd="1" destOrd="0" presId="urn:microsoft.com/office/officeart/2005/8/layout/lProcess2"/>
    <dgm:cxn modelId="{4DE1BAD5-5F5D-46F7-B963-8ECA683EC676}" type="presParOf" srcId="{FF7BABE9-41E7-451B-AEE9-DE346758B02F}" destId="{83A46F9E-63E1-4C08-B338-7AC037745A67}" srcOrd="2" destOrd="0" presId="urn:microsoft.com/office/officeart/2005/8/layout/lProcess2"/>
    <dgm:cxn modelId="{2750DA56-B3D8-4943-9AE5-DFFD2C5A1D2B}" type="presParOf" srcId="{FF7BABE9-41E7-451B-AEE9-DE346758B02F}" destId="{7A547A60-3447-436B-8684-7E8B703A2375}" srcOrd="3" destOrd="0" presId="urn:microsoft.com/office/officeart/2005/8/layout/lProcess2"/>
    <dgm:cxn modelId="{A3B4F119-41D0-45B4-B17B-BC5BB8288159}" type="presParOf" srcId="{FF7BABE9-41E7-451B-AEE9-DE346758B02F}" destId="{1F15F5D6-92AE-4DD0-A4FD-D41EEAF727D6}" srcOrd="4" destOrd="0" presId="urn:microsoft.com/office/officeart/2005/8/layout/lProcess2"/>
    <dgm:cxn modelId="{1C3EB6D4-0189-4568-99F6-0CF5B52766B0}" type="presParOf" srcId="{FF7BABE9-41E7-451B-AEE9-DE346758B02F}" destId="{D84BAB7D-3E9A-49DA-AFA1-FBB96313A545}" srcOrd="5" destOrd="0" presId="urn:microsoft.com/office/officeart/2005/8/layout/lProcess2"/>
    <dgm:cxn modelId="{360EFF63-7C78-4E65-8AD9-EF8FD3900917}" type="presParOf" srcId="{FF7BABE9-41E7-451B-AEE9-DE346758B02F}" destId="{624A48AB-D1DF-4A31-BE48-B72DE8224977}" srcOrd="6" destOrd="0" presId="urn:microsoft.com/office/officeart/2005/8/layout/lProcess2"/>
    <dgm:cxn modelId="{CE1465E5-B8FF-4FBD-A5A9-C6F1148AB1CE}" type="presParOf" srcId="{FF7BABE9-41E7-451B-AEE9-DE346758B02F}" destId="{E76CCA12-96A0-4926-8954-3AB325636E86}" srcOrd="7" destOrd="0" presId="urn:microsoft.com/office/officeart/2005/8/layout/lProcess2"/>
    <dgm:cxn modelId="{AB05FFBF-F90F-4AAA-B71C-12302F0305C1}" type="presParOf" srcId="{FF7BABE9-41E7-451B-AEE9-DE346758B02F}" destId="{616E8732-D0EE-4838-9FEA-29C44F5E5E3E}" srcOrd="8" destOrd="0" presId="urn:microsoft.com/office/officeart/2005/8/layout/lProcess2"/>
    <dgm:cxn modelId="{C410A74A-25AA-4199-8D15-04FB540F6CF0}" type="presParOf" srcId="{2EF9FCD8-A702-4BBE-8C8A-4A4259435D30}" destId="{2A266CB3-3E7E-471E-BB4E-B652CA104B50}" srcOrd="1" destOrd="0" presId="urn:microsoft.com/office/officeart/2005/8/layout/lProcess2"/>
    <dgm:cxn modelId="{85A15582-12F4-4A5B-985C-F2DD31558FBD}" type="presParOf" srcId="{2EF9FCD8-A702-4BBE-8C8A-4A4259435D30}" destId="{15DAE4C5-CA30-412B-8D6F-92181BD54A55}" srcOrd="2" destOrd="0" presId="urn:microsoft.com/office/officeart/2005/8/layout/lProcess2"/>
    <dgm:cxn modelId="{37D9D85A-01A4-4532-AF5A-398D487AA54F}" type="presParOf" srcId="{15DAE4C5-CA30-412B-8D6F-92181BD54A55}" destId="{64D57646-2973-483F-B1B2-4E1C11807B24}" srcOrd="0" destOrd="0" presId="urn:microsoft.com/office/officeart/2005/8/layout/lProcess2"/>
    <dgm:cxn modelId="{2450D99F-A3A0-4B56-AE12-775FAD8B04C8}" type="presParOf" srcId="{15DAE4C5-CA30-412B-8D6F-92181BD54A55}" destId="{CFF84D21-ECE6-46EA-9744-0B16FF2A84A5}" srcOrd="1" destOrd="0" presId="urn:microsoft.com/office/officeart/2005/8/layout/lProcess2"/>
    <dgm:cxn modelId="{1FCCD8A5-C283-42B5-ABAE-B24F4C995FF3}" type="presParOf" srcId="{15DAE4C5-CA30-412B-8D6F-92181BD54A55}" destId="{965F44A9-77B2-4F74-BCC3-8E61E2DCC757}" srcOrd="2" destOrd="0" presId="urn:microsoft.com/office/officeart/2005/8/layout/lProcess2"/>
    <dgm:cxn modelId="{74AC3122-0942-4CD8-A383-5AE58543FD82}" type="presParOf" srcId="{965F44A9-77B2-4F74-BCC3-8E61E2DCC757}" destId="{4CEB9C17-F4FF-449D-8571-6456F5CFFC44}" srcOrd="0" destOrd="0" presId="urn:microsoft.com/office/officeart/2005/8/layout/lProcess2"/>
    <dgm:cxn modelId="{35F9F0C3-4DC9-4AE8-86BD-872E6D49908A}" type="presParOf" srcId="{4CEB9C17-F4FF-449D-8571-6456F5CFFC44}" destId="{13D86090-B130-4B5E-BD97-52204F70ED7B}" srcOrd="0" destOrd="0" presId="urn:microsoft.com/office/officeart/2005/8/layout/lProcess2"/>
    <dgm:cxn modelId="{85991653-C574-441D-A13B-02B4C9AB1B17}" type="presParOf" srcId="{4CEB9C17-F4FF-449D-8571-6456F5CFFC44}" destId="{5845051E-3B47-4A08-BCD7-A0F77390EC23}" srcOrd="1" destOrd="0" presId="urn:microsoft.com/office/officeart/2005/8/layout/lProcess2"/>
    <dgm:cxn modelId="{1054EF3B-6FA1-498B-8CC4-FA186D19B4DC}" type="presParOf" srcId="{4CEB9C17-F4FF-449D-8571-6456F5CFFC44}" destId="{4F02E5E3-FF2D-43D9-8AD1-48B35A87A93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F20B2-EEE8-4744-88E4-F925D814640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E24E9-751B-4F45-A459-CECF35B3BCD0}">
      <dgm:prSet phldrT="[Text]" custT="1"/>
      <dgm:spPr>
        <a:solidFill>
          <a:srgbClr val="00B0F0"/>
        </a:solidFill>
      </dgm:spPr>
      <dgm:t>
        <a:bodyPr/>
        <a:lstStyle/>
        <a:p>
          <a:pPr rtl="1"/>
          <a:r>
            <a:rPr lang="fa-IR" sz="1800" dirty="0" smtClean="0">
              <a:cs typeface="B Titr" pitchFamily="2" charset="-78"/>
            </a:rPr>
            <a:t>صلابت و ایستادگی و شدّت</a:t>
          </a:r>
          <a:endParaRPr lang="en-US" sz="1800" dirty="0">
            <a:cs typeface="B Titr" pitchFamily="2" charset="-78"/>
          </a:endParaRPr>
        </a:p>
      </dgm:t>
    </dgm:pt>
    <dgm:pt modelId="{4BF246F2-0EB6-495B-92C5-C239957DE1FB}" type="parTrans" cxnId="{4A172E3F-24C6-4BA3-A1A6-D84ECD083C13}">
      <dgm:prSet/>
      <dgm:spPr/>
      <dgm:t>
        <a:bodyPr/>
        <a:lstStyle/>
        <a:p>
          <a:endParaRPr lang="en-US"/>
        </a:p>
      </dgm:t>
    </dgm:pt>
    <dgm:pt modelId="{47AFF2A9-35E6-4F83-A77E-6D5C1C343113}" type="sibTrans" cxnId="{4A172E3F-24C6-4BA3-A1A6-D84ECD083C13}">
      <dgm:prSet/>
      <dgm:spPr/>
      <dgm:t>
        <a:bodyPr/>
        <a:lstStyle/>
        <a:p>
          <a:endParaRPr lang="en-US"/>
        </a:p>
      </dgm:t>
    </dgm:pt>
    <dgm:pt modelId="{0BDD6B6A-A897-415F-A7D5-389778142EDD}">
      <dgm:prSet phldrT="[Text]"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درمقابل ستمگران و بدیها</a:t>
          </a:r>
          <a:endParaRPr lang="en-US" sz="1800" dirty="0">
            <a:cs typeface="B Titr" pitchFamily="2" charset="-78"/>
          </a:endParaRPr>
        </a:p>
      </dgm:t>
    </dgm:pt>
    <dgm:pt modelId="{A1E8694C-57A5-4334-9100-2454AE4ED091}" type="parTrans" cxnId="{8B01A7AF-5491-4D90-ABFF-7208E2DE69FC}">
      <dgm:prSet/>
      <dgm:spPr/>
      <dgm:t>
        <a:bodyPr/>
        <a:lstStyle/>
        <a:p>
          <a:endParaRPr lang="en-US"/>
        </a:p>
      </dgm:t>
    </dgm:pt>
    <dgm:pt modelId="{51FD90FA-4183-4D45-BF2E-BD3B0D481992}" type="sibTrans" cxnId="{8B01A7AF-5491-4D90-ABFF-7208E2DE69FC}">
      <dgm:prSet/>
      <dgm:spPr/>
      <dgm:t>
        <a:bodyPr/>
        <a:lstStyle/>
        <a:p>
          <a:endParaRPr lang="en-US"/>
        </a:p>
      </dgm:t>
    </dgm:pt>
    <dgm:pt modelId="{5FBA8BE5-603B-4AB6-90E6-6A07DED3A035}">
      <dgm:prSet phldrT="[Text]"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smtClean="0">
              <a:cs typeface="B Titr" pitchFamily="2" charset="-78"/>
            </a:rPr>
            <a:t>تأثر و چشمان پر اشک در مقابل پیغام ارادت، فداکاری و گذشت یک مادر شهید</a:t>
          </a:r>
          <a:endParaRPr lang="en-US" sz="1800" dirty="0">
            <a:cs typeface="B Titr" pitchFamily="2" charset="-78"/>
          </a:endParaRPr>
        </a:p>
      </dgm:t>
    </dgm:pt>
    <dgm:pt modelId="{C1406A5B-2539-430C-BC38-4F8B73819F11}" type="parTrans" cxnId="{D3491E3F-888A-4991-ABEE-551E577C5D56}">
      <dgm:prSet/>
      <dgm:spPr/>
      <dgm:t>
        <a:bodyPr/>
        <a:lstStyle/>
        <a:p>
          <a:endParaRPr lang="en-US"/>
        </a:p>
      </dgm:t>
    </dgm:pt>
    <dgm:pt modelId="{00D058CF-9043-41FA-9604-D6780506652A}" type="sibTrans" cxnId="{D3491E3F-888A-4991-ABEE-551E577C5D56}">
      <dgm:prSet/>
      <dgm:spPr/>
      <dgm:t>
        <a:bodyPr/>
        <a:lstStyle/>
        <a:p>
          <a:endParaRPr lang="en-US"/>
        </a:p>
      </dgm:t>
    </dgm:pt>
    <dgm:pt modelId="{F9F8D712-1C5B-451B-8FD7-9793AA625848}">
      <dgm:prSet phldrT="[Text]" custT="1"/>
      <dgm:spPr>
        <a:solidFill>
          <a:srgbClr val="00B0F0"/>
        </a:solidFill>
      </dgm:spPr>
      <dgm:t>
        <a:bodyPr/>
        <a:lstStyle/>
        <a:p>
          <a:pPr rtl="1"/>
          <a:r>
            <a:rPr lang="fa-IR" sz="1800" dirty="0" smtClean="0">
              <a:cs typeface="B Titr" pitchFamily="2" charset="-78"/>
            </a:rPr>
            <a:t>لطافت و صفا و رقّت</a:t>
          </a:r>
          <a:endParaRPr lang="en-US" sz="1800" dirty="0">
            <a:cs typeface="B Titr" pitchFamily="2" charset="-78"/>
          </a:endParaRPr>
        </a:p>
      </dgm:t>
    </dgm:pt>
    <dgm:pt modelId="{926B353A-8C26-4F6A-8DD6-6BA2BB370B98}" type="sibTrans" cxnId="{22376E17-302C-4E5D-9656-46550E6C74CB}">
      <dgm:prSet/>
      <dgm:spPr/>
      <dgm:t>
        <a:bodyPr/>
        <a:lstStyle/>
        <a:p>
          <a:endParaRPr lang="en-US"/>
        </a:p>
      </dgm:t>
    </dgm:pt>
    <dgm:pt modelId="{DDFFB1C3-4A44-4E16-BF72-EF08E61AA808}" type="parTrans" cxnId="{22376E17-302C-4E5D-9656-46550E6C74CB}">
      <dgm:prSet/>
      <dgm:spPr/>
      <dgm:t>
        <a:bodyPr/>
        <a:lstStyle/>
        <a:p>
          <a:endParaRPr lang="en-US"/>
        </a:p>
      </dgm:t>
    </dgm:pt>
    <dgm:pt modelId="{AD2E2BA6-20A8-4ABB-B88B-AADB30D6244E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مقابل رژیم منحط و طاغوتی پهلوی</a:t>
          </a:r>
          <a:endParaRPr lang="en-US" sz="1800" dirty="0">
            <a:cs typeface="B Titr" pitchFamily="2" charset="-78"/>
          </a:endParaRPr>
        </a:p>
      </dgm:t>
    </dgm:pt>
    <dgm:pt modelId="{361A52A1-BB6C-4F64-86D9-3BF45FA66FA0}" type="parTrans" cxnId="{BAB9A7FB-F0A7-4E33-8A2C-D31116108E9E}">
      <dgm:prSet/>
      <dgm:spPr/>
      <dgm:t>
        <a:bodyPr/>
        <a:lstStyle/>
        <a:p>
          <a:endParaRPr lang="en-US"/>
        </a:p>
      </dgm:t>
    </dgm:pt>
    <dgm:pt modelId="{CEB672F8-99D0-4BCC-ACC1-CD2B69750DB1}" type="sibTrans" cxnId="{BAB9A7FB-F0A7-4E33-8A2C-D31116108E9E}">
      <dgm:prSet/>
      <dgm:spPr/>
      <dgm:t>
        <a:bodyPr/>
        <a:lstStyle/>
        <a:p>
          <a:endParaRPr lang="en-US"/>
        </a:p>
      </dgm:t>
    </dgm:pt>
    <dgm:pt modelId="{208BEB7D-2289-471E-BB3F-AF54F3A2ED54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مقابل امریکا</a:t>
          </a:r>
          <a:endParaRPr lang="en-US" sz="1800" dirty="0">
            <a:cs typeface="B Titr" pitchFamily="2" charset="-78"/>
          </a:endParaRPr>
        </a:p>
      </dgm:t>
    </dgm:pt>
    <dgm:pt modelId="{BE685CCA-B6FB-4360-9D6A-ED079A997F0E}" type="parTrans" cxnId="{85021CBD-00DB-4060-B580-5E75B8DBC062}">
      <dgm:prSet/>
      <dgm:spPr/>
      <dgm:t>
        <a:bodyPr/>
        <a:lstStyle/>
        <a:p>
          <a:endParaRPr lang="en-US"/>
        </a:p>
      </dgm:t>
    </dgm:pt>
    <dgm:pt modelId="{D7B1F1F1-9760-4F9A-B5AF-A6498C95D065}" type="sibTrans" cxnId="{85021CBD-00DB-4060-B580-5E75B8DBC062}">
      <dgm:prSet/>
      <dgm:spPr/>
      <dgm:t>
        <a:bodyPr/>
        <a:lstStyle/>
        <a:p>
          <a:endParaRPr lang="en-US"/>
        </a:p>
      </dgm:t>
    </dgm:pt>
    <dgm:pt modelId="{30D10DA0-632C-459D-B0F4-176ACD937877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و در برابر تهدیدها</a:t>
          </a:r>
          <a:endParaRPr lang="en-US" sz="1800" dirty="0">
            <a:cs typeface="B Titr" pitchFamily="2" charset="-78"/>
          </a:endParaRPr>
        </a:p>
      </dgm:t>
    </dgm:pt>
    <dgm:pt modelId="{17F50271-C808-4579-853B-84072C49A42E}" type="parTrans" cxnId="{45257E70-E112-40EF-B2B3-F91345BA83F4}">
      <dgm:prSet/>
      <dgm:spPr/>
      <dgm:t>
        <a:bodyPr/>
        <a:lstStyle/>
        <a:p>
          <a:endParaRPr lang="en-US"/>
        </a:p>
      </dgm:t>
    </dgm:pt>
    <dgm:pt modelId="{3AB89ACE-056C-4208-9F1F-066DA116AFAB}" type="sibTrans" cxnId="{45257E70-E112-40EF-B2B3-F91345BA83F4}">
      <dgm:prSet/>
      <dgm:spPr/>
      <dgm:t>
        <a:bodyPr/>
        <a:lstStyle/>
        <a:p>
          <a:endParaRPr lang="en-US"/>
        </a:p>
      </dgm:t>
    </dgm:pt>
    <dgm:pt modelId="{3C8C8719-AFF1-4520-9C66-9841A59884E5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برابر صدام متجاوز در جنگ هشت ساله</a:t>
          </a:r>
          <a:endParaRPr lang="en-US" sz="1800" dirty="0">
            <a:cs typeface="B Titr" pitchFamily="2" charset="-78"/>
          </a:endParaRPr>
        </a:p>
      </dgm:t>
    </dgm:pt>
    <dgm:pt modelId="{136D32AD-F3ED-4275-BED3-E06C14547B77}" type="parTrans" cxnId="{FA0715D4-7AC2-424C-95D8-8CB7B4A23279}">
      <dgm:prSet/>
      <dgm:spPr/>
      <dgm:t>
        <a:bodyPr/>
        <a:lstStyle/>
        <a:p>
          <a:endParaRPr lang="en-US"/>
        </a:p>
      </dgm:t>
    </dgm:pt>
    <dgm:pt modelId="{01EE9E98-0819-420B-ACF0-43A875641E9F}" type="sibTrans" cxnId="{FA0715D4-7AC2-424C-95D8-8CB7B4A23279}">
      <dgm:prSet/>
      <dgm:spPr/>
      <dgm:t>
        <a:bodyPr/>
        <a:lstStyle/>
        <a:p>
          <a:endParaRPr lang="en-US"/>
        </a:p>
      </dgm:t>
    </dgm:pt>
    <dgm:pt modelId="{8F2C839A-F0E2-4CF2-BD42-B831DF48D450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برابر فتنه‌های داخلی</a:t>
          </a:r>
          <a:endParaRPr lang="en-US" sz="1800" dirty="0">
            <a:cs typeface="B Titr" pitchFamily="2" charset="-78"/>
          </a:endParaRPr>
        </a:p>
      </dgm:t>
    </dgm:pt>
    <dgm:pt modelId="{B30C4964-7019-485D-AAE8-E17A76F8BB18}" type="parTrans" cxnId="{21C981A1-56DE-4B1F-87AD-D4DF0E091A8D}">
      <dgm:prSet/>
      <dgm:spPr/>
      <dgm:t>
        <a:bodyPr/>
        <a:lstStyle/>
        <a:p>
          <a:endParaRPr lang="en-US"/>
        </a:p>
      </dgm:t>
    </dgm:pt>
    <dgm:pt modelId="{6DE02F57-A593-408A-A3CB-464EFED9214D}" type="sibTrans" cxnId="{21C981A1-56DE-4B1F-87AD-D4DF0E091A8D}">
      <dgm:prSet/>
      <dgm:spPr/>
      <dgm:t>
        <a:bodyPr/>
        <a:lstStyle/>
        <a:p>
          <a:endParaRPr lang="en-US"/>
        </a:p>
      </dgm:t>
    </dgm:pt>
    <dgm:pt modelId="{02FF52D6-A1BC-43DA-9212-B35DDE8BC3B4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در برابر شاگرد و صحابی قدیمی خود بخاطر رفتار برخلاف حق او</a:t>
          </a:r>
          <a:endParaRPr lang="en-US" sz="1800" dirty="0">
            <a:cs typeface="B Titr" pitchFamily="2" charset="-78"/>
          </a:endParaRPr>
        </a:p>
      </dgm:t>
    </dgm:pt>
    <dgm:pt modelId="{BD683724-53D5-4AB4-91B4-CDD0536F2976}" type="parTrans" cxnId="{AA5A7006-A3B9-4945-8BF9-518A55686396}">
      <dgm:prSet/>
      <dgm:spPr/>
      <dgm:t>
        <a:bodyPr/>
        <a:lstStyle/>
        <a:p>
          <a:endParaRPr lang="en-US"/>
        </a:p>
      </dgm:t>
    </dgm:pt>
    <dgm:pt modelId="{A6E72139-3B30-43B2-AFFC-B7D947CC91CB}" type="sibTrans" cxnId="{AA5A7006-A3B9-4945-8BF9-518A55686396}">
      <dgm:prSet/>
      <dgm:spPr/>
      <dgm:t>
        <a:bodyPr/>
        <a:lstStyle/>
        <a:p>
          <a:endParaRPr lang="en-US"/>
        </a:p>
      </dgm:t>
    </dgm:pt>
    <dgm:pt modelId="{CB8C3556-6A9B-4A66-B320-3A806D94A0E3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1800" b="1" dirty="0" smtClean="0">
              <a:cs typeface="B Titr" pitchFamily="2" charset="-78"/>
            </a:rPr>
            <a:t>فراوان بودن دفاع از مستضفان و پا برهنگان</a:t>
          </a:r>
          <a:endParaRPr lang="en-US" sz="1800" dirty="0">
            <a:cs typeface="B Titr" pitchFamily="2" charset="-78"/>
          </a:endParaRPr>
        </a:p>
      </dgm:t>
    </dgm:pt>
    <dgm:pt modelId="{C4DD8D31-5A57-4A48-A551-886FD1B12773}" type="parTrans" cxnId="{87E207F0-89F4-4AB4-A67A-8C67A6B4483E}">
      <dgm:prSet/>
      <dgm:spPr/>
      <dgm:t>
        <a:bodyPr/>
        <a:lstStyle/>
        <a:p>
          <a:endParaRPr lang="en-US"/>
        </a:p>
      </dgm:t>
    </dgm:pt>
    <dgm:pt modelId="{5EAF7421-B7B0-468C-A04B-4D88CCFE7905}" type="sibTrans" cxnId="{87E207F0-89F4-4AB4-A67A-8C67A6B4483E}">
      <dgm:prSet/>
      <dgm:spPr/>
      <dgm:t>
        <a:bodyPr/>
        <a:lstStyle/>
        <a:p>
          <a:endParaRPr lang="en-US"/>
        </a:p>
      </dgm:t>
    </dgm:pt>
    <dgm:pt modelId="{2EF9FCD8-A702-4BBE-8C8A-4A4259435D30}" type="pres">
      <dgm:prSet presAssocID="{67EF20B2-EEE8-4744-88E4-F925D814640B}" presName="theList" presStyleCnt="0">
        <dgm:presLayoutVars>
          <dgm:dir/>
          <dgm:animLvl val="lvl"/>
          <dgm:resizeHandles val="exact"/>
        </dgm:presLayoutVars>
      </dgm:prSet>
      <dgm:spPr/>
    </dgm:pt>
    <dgm:pt modelId="{95FBBD9E-0E38-4AFB-AB66-74D46CEA61BE}" type="pres">
      <dgm:prSet presAssocID="{557E24E9-751B-4F45-A459-CECF35B3BCD0}" presName="compNode" presStyleCnt="0"/>
      <dgm:spPr/>
    </dgm:pt>
    <dgm:pt modelId="{97F27F41-0644-44F1-B32A-B30383D5E591}" type="pres">
      <dgm:prSet presAssocID="{557E24E9-751B-4F45-A459-CECF35B3BCD0}" presName="aNode" presStyleLbl="bgShp" presStyleIdx="0" presStyleCnt="2"/>
      <dgm:spPr/>
      <dgm:t>
        <a:bodyPr/>
        <a:lstStyle/>
        <a:p>
          <a:endParaRPr lang="en-US"/>
        </a:p>
      </dgm:t>
    </dgm:pt>
    <dgm:pt modelId="{F657219C-2C8E-4CE7-9C31-57E2624EBCFB}" type="pres">
      <dgm:prSet presAssocID="{557E24E9-751B-4F45-A459-CECF35B3BCD0}" presName="textNode" presStyleLbl="bgShp" presStyleIdx="0" presStyleCnt="2"/>
      <dgm:spPr/>
      <dgm:t>
        <a:bodyPr/>
        <a:lstStyle/>
        <a:p>
          <a:endParaRPr lang="en-US"/>
        </a:p>
      </dgm:t>
    </dgm:pt>
    <dgm:pt modelId="{0BF82878-FCCE-496F-B886-B37A403978A9}" type="pres">
      <dgm:prSet presAssocID="{557E24E9-751B-4F45-A459-CECF35B3BCD0}" presName="compChildNode" presStyleCnt="0"/>
      <dgm:spPr/>
    </dgm:pt>
    <dgm:pt modelId="{FF7BABE9-41E7-451B-AEE9-DE346758B02F}" type="pres">
      <dgm:prSet presAssocID="{557E24E9-751B-4F45-A459-CECF35B3BCD0}" presName="theInnerList" presStyleCnt="0"/>
      <dgm:spPr/>
    </dgm:pt>
    <dgm:pt modelId="{75894B93-1918-4D02-BA3D-2BE5317F98B1}" type="pres">
      <dgm:prSet presAssocID="{0BDD6B6A-A897-415F-A7D5-389778142EDD}" presName="childNode" presStyleLbl="node1" presStyleIdx="0" presStyleCnt="9" custScaleX="106647" custScaleY="183404" custLinFactY="-131170" custLinFactNeighborX="-1744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784B2-6B61-4CC5-882A-0C33C4DFBE8A}" type="pres">
      <dgm:prSet presAssocID="{0BDD6B6A-A897-415F-A7D5-389778142EDD}" presName="aSpace2" presStyleCnt="0"/>
      <dgm:spPr/>
    </dgm:pt>
    <dgm:pt modelId="{B0BDB506-0F8F-425C-B77D-2CEE18939CBB}" type="pres">
      <dgm:prSet presAssocID="{AD2E2BA6-20A8-4ABB-B88B-AADB30D6244E}" presName="childNode" presStyleLbl="node1" presStyleIdx="1" presStyleCnt="9" custScaleX="106699" custScaleY="192009" custLinFactY="-112514" custLinFactNeighborX="-26" custLinFactNeighborY="-200000">
        <dgm:presLayoutVars>
          <dgm:bulletEnabled val="1"/>
        </dgm:presLayoutVars>
      </dgm:prSet>
      <dgm:spPr/>
    </dgm:pt>
    <dgm:pt modelId="{C508D2C7-7959-40E8-9C20-31D6E56BB839}" type="pres">
      <dgm:prSet presAssocID="{AD2E2BA6-20A8-4ABB-B88B-AADB30D6244E}" presName="aSpace2" presStyleCnt="0"/>
      <dgm:spPr/>
    </dgm:pt>
    <dgm:pt modelId="{4987C5F3-5E2C-43AA-B80B-90D87F98DDCE}" type="pres">
      <dgm:prSet presAssocID="{208BEB7D-2289-471E-BB3F-AF54F3A2ED54}" presName="childNode" presStyleLbl="node1" presStyleIdx="2" presStyleCnt="9" custScaleX="106699" custScaleY="119364" custLinFactY="-102464" custLinFactNeighborX="-26" custLinFactNeighborY="-200000">
        <dgm:presLayoutVars>
          <dgm:bulletEnabled val="1"/>
        </dgm:presLayoutVars>
      </dgm:prSet>
      <dgm:spPr/>
    </dgm:pt>
    <dgm:pt modelId="{24CA5B33-1C59-4D5E-8970-5849C819A1B4}" type="pres">
      <dgm:prSet presAssocID="{208BEB7D-2289-471E-BB3F-AF54F3A2ED54}" presName="aSpace2" presStyleCnt="0"/>
      <dgm:spPr/>
    </dgm:pt>
    <dgm:pt modelId="{D67CDE1C-BE17-4D36-934D-5847922552D4}" type="pres">
      <dgm:prSet presAssocID="{30D10DA0-632C-459D-B0F4-176ACD937877}" presName="childNode" presStyleLbl="node1" presStyleIdx="3" presStyleCnt="9" custScaleX="106647" custScaleY="81407" custLinFactY="-100000" custLinFactNeighborY="-180796">
        <dgm:presLayoutVars>
          <dgm:bulletEnabled val="1"/>
        </dgm:presLayoutVars>
      </dgm:prSet>
      <dgm:spPr/>
    </dgm:pt>
    <dgm:pt modelId="{58BF440F-77CD-4848-BF7C-5AFB7F7C7E7D}" type="pres">
      <dgm:prSet presAssocID="{30D10DA0-632C-459D-B0F4-176ACD937877}" presName="aSpace2" presStyleCnt="0"/>
      <dgm:spPr/>
    </dgm:pt>
    <dgm:pt modelId="{AF96115D-A085-4112-AC5B-C3537C548F39}" type="pres">
      <dgm:prSet presAssocID="{3C8C8719-AFF1-4520-9C66-9841A59884E5}" presName="childNode" presStyleLbl="node1" presStyleIdx="4" presStyleCnt="9" custScaleX="111689" custScaleY="215749" custLinFactY="-100000" custLinFactNeighborY="-145581">
        <dgm:presLayoutVars>
          <dgm:bulletEnabled val="1"/>
        </dgm:presLayoutVars>
      </dgm:prSet>
      <dgm:spPr/>
    </dgm:pt>
    <dgm:pt modelId="{A783E34A-2C83-4E94-992F-673B27C51AAF}" type="pres">
      <dgm:prSet presAssocID="{3C8C8719-AFF1-4520-9C66-9841A59884E5}" presName="aSpace2" presStyleCnt="0"/>
      <dgm:spPr/>
    </dgm:pt>
    <dgm:pt modelId="{D4299D60-E048-4239-BEA4-93162CB88446}" type="pres">
      <dgm:prSet presAssocID="{8F2C839A-F0E2-4CF2-BD42-B831DF48D450}" presName="childNode" presStyleLbl="node1" presStyleIdx="5" presStyleCnt="9" custScaleX="110135" custScaleY="143814" custLinFactY="-96541" custLinFactNeighborY="-100000">
        <dgm:presLayoutVars>
          <dgm:bulletEnabled val="1"/>
        </dgm:presLayoutVars>
      </dgm:prSet>
      <dgm:spPr/>
    </dgm:pt>
    <dgm:pt modelId="{50F47F05-1B68-49A0-B4F5-8DB7B654AEBF}" type="pres">
      <dgm:prSet presAssocID="{8F2C839A-F0E2-4CF2-BD42-B831DF48D450}" presName="aSpace2" presStyleCnt="0"/>
      <dgm:spPr/>
    </dgm:pt>
    <dgm:pt modelId="{AE100EF8-B833-4C21-8B14-0D8C70B08129}" type="pres">
      <dgm:prSet presAssocID="{02FF52D6-A1BC-43DA-9212-B35DDE8BC3B4}" presName="childNode" presStyleLbl="node1" presStyleIdx="6" presStyleCnt="9" custScaleX="110135" custScaleY="261234" custLinFactY="-83593" custLinFactNeighborY="-100000">
        <dgm:presLayoutVars>
          <dgm:bulletEnabled val="1"/>
        </dgm:presLayoutVars>
      </dgm:prSet>
      <dgm:spPr/>
    </dgm:pt>
    <dgm:pt modelId="{2A266CB3-3E7E-471E-BB4E-B652CA104B50}" type="pres">
      <dgm:prSet presAssocID="{557E24E9-751B-4F45-A459-CECF35B3BCD0}" presName="aSpace" presStyleCnt="0"/>
      <dgm:spPr/>
    </dgm:pt>
    <dgm:pt modelId="{15DAE4C5-CA30-412B-8D6F-92181BD54A55}" type="pres">
      <dgm:prSet presAssocID="{F9F8D712-1C5B-451B-8FD7-9793AA625848}" presName="compNode" presStyleCnt="0"/>
      <dgm:spPr/>
    </dgm:pt>
    <dgm:pt modelId="{64D57646-2973-483F-B1B2-4E1C11807B24}" type="pres">
      <dgm:prSet presAssocID="{F9F8D712-1C5B-451B-8FD7-9793AA625848}" presName="aNode" presStyleLbl="bgShp" presStyleIdx="1" presStyleCnt="2" custLinFactNeighborX="5325" custLinFactNeighborY="-3865"/>
      <dgm:spPr/>
      <dgm:t>
        <a:bodyPr/>
        <a:lstStyle/>
        <a:p>
          <a:endParaRPr lang="en-US"/>
        </a:p>
      </dgm:t>
    </dgm:pt>
    <dgm:pt modelId="{CFF84D21-ECE6-46EA-9744-0B16FF2A84A5}" type="pres">
      <dgm:prSet presAssocID="{F9F8D712-1C5B-451B-8FD7-9793AA625848}" presName="textNode" presStyleLbl="bgShp" presStyleIdx="1" presStyleCnt="2"/>
      <dgm:spPr/>
      <dgm:t>
        <a:bodyPr/>
        <a:lstStyle/>
        <a:p>
          <a:endParaRPr lang="en-US"/>
        </a:p>
      </dgm:t>
    </dgm:pt>
    <dgm:pt modelId="{965F44A9-77B2-4F74-BCC3-8E61E2DCC757}" type="pres">
      <dgm:prSet presAssocID="{F9F8D712-1C5B-451B-8FD7-9793AA625848}" presName="compChildNode" presStyleCnt="0"/>
      <dgm:spPr/>
    </dgm:pt>
    <dgm:pt modelId="{4CEB9C17-F4FF-449D-8571-6456F5CFFC44}" type="pres">
      <dgm:prSet presAssocID="{F9F8D712-1C5B-451B-8FD7-9793AA625848}" presName="theInnerList" presStyleCnt="0"/>
      <dgm:spPr/>
    </dgm:pt>
    <dgm:pt modelId="{13D86090-B130-4B5E-BD97-52204F70ED7B}" type="pres">
      <dgm:prSet presAssocID="{5FBA8BE5-603B-4AB6-90E6-6A07DED3A035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5051E-3B47-4A08-BCD7-A0F77390EC23}" type="pres">
      <dgm:prSet presAssocID="{5FBA8BE5-603B-4AB6-90E6-6A07DED3A035}" presName="aSpace2" presStyleCnt="0"/>
      <dgm:spPr/>
    </dgm:pt>
    <dgm:pt modelId="{DE0E2A46-0F8F-4A8B-92B1-B8CC73F450B8}" type="pres">
      <dgm:prSet presAssocID="{CB8C3556-6A9B-4A66-B320-3A806D94A0E3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A5735354-FFAF-46EA-A5D1-5164F28E5A9C}" type="presOf" srcId="{557E24E9-751B-4F45-A459-CECF35B3BCD0}" destId="{F657219C-2C8E-4CE7-9C31-57E2624EBCFB}" srcOrd="1" destOrd="0" presId="urn:microsoft.com/office/officeart/2005/8/layout/lProcess2"/>
    <dgm:cxn modelId="{45257E70-E112-40EF-B2B3-F91345BA83F4}" srcId="{557E24E9-751B-4F45-A459-CECF35B3BCD0}" destId="{30D10DA0-632C-459D-B0F4-176ACD937877}" srcOrd="3" destOrd="0" parTransId="{17F50271-C808-4579-853B-84072C49A42E}" sibTransId="{3AB89ACE-056C-4208-9F1F-066DA116AFAB}"/>
    <dgm:cxn modelId="{64B73737-5A44-406F-8312-961B3C3DFF55}" type="presOf" srcId="{3C8C8719-AFF1-4520-9C66-9841A59884E5}" destId="{AF96115D-A085-4112-AC5B-C3537C548F39}" srcOrd="0" destOrd="0" presId="urn:microsoft.com/office/officeart/2005/8/layout/lProcess2"/>
    <dgm:cxn modelId="{60170527-819C-46BE-A563-256181D627A6}" type="presOf" srcId="{208BEB7D-2289-471E-BB3F-AF54F3A2ED54}" destId="{4987C5F3-5E2C-43AA-B80B-90D87F98DDCE}" srcOrd="0" destOrd="0" presId="urn:microsoft.com/office/officeart/2005/8/layout/lProcess2"/>
    <dgm:cxn modelId="{C7B5E88F-B9E7-432C-A335-C16FBBCAD44D}" type="presOf" srcId="{F9F8D712-1C5B-451B-8FD7-9793AA625848}" destId="{64D57646-2973-483F-B1B2-4E1C11807B24}" srcOrd="0" destOrd="0" presId="urn:microsoft.com/office/officeart/2005/8/layout/lProcess2"/>
    <dgm:cxn modelId="{21C981A1-56DE-4B1F-87AD-D4DF0E091A8D}" srcId="{557E24E9-751B-4F45-A459-CECF35B3BCD0}" destId="{8F2C839A-F0E2-4CF2-BD42-B831DF48D450}" srcOrd="5" destOrd="0" parTransId="{B30C4964-7019-485D-AAE8-E17A76F8BB18}" sibTransId="{6DE02F57-A593-408A-A3CB-464EFED9214D}"/>
    <dgm:cxn modelId="{87E207F0-89F4-4AB4-A67A-8C67A6B4483E}" srcId="{F9F8D712-1C5B-451B-8FD7-9793AA625848}" destId="{CB8C3556-6A9B-4A66-B320-3A806D94A0E3}" srcOrd="1" destOrd="0" parTransId="{C4DD8D31-5A57-4A48-A551-886FD1B12773}" sibTransId="{5EAF7421-B7B0-468C-A04B-4D88CCFE7905}"/>
    <dgm:cxn modelId="{B6E66B8E-5315-4014-9B07-AC332A50F5D3}" type="presOf" srcId="{557E24E9-751B-4F45-A459-CECF35B3BCD0}" destId="{97F27F41-0644-44F1-B32A-B30383D5E591}" srcOrd="0" destOrd="0" presId="urn:microsoft.com/office/officeart/2005/8/layout/lProcess2"/>
    <dgm:cxn modelId="{BAB9A7FB-F0A7-4E33-8A2C-D31116108E9E}" srcId="{557E24E9-751B-4F45-A459-CECF35B3BCD0}" destId="{AD2E2BA6-20A8-4ABB-B88B-AADB30D6244E}" srcOrd="1" destOrd="0" parTransId="{361A52A1-BB6C-4F64-86D9-3BF45FA66FA0}" sibTransId="{CEB672F8-99D0-4BCC-ACC1-CD2B69750DB1}"/>
    <dgm:cxn modelId="{31696781-594E-4DA1-89B8-D2842A409C5F}" type="presOf" srcId="{30D10DA0-632C-459D-B0F4-176ACD937877}" destId="{D67CDE1C-BE17-4D36-934D-5847922552D4}" srcOrd="0" destOrd="0" presId="urn:microsoft.com/office/officeart/2005/8/layout/lProcess2"/>
    <dgm:cxn modelId="{128A2857-6FE4-4F20-8135-1C3869990A11}" type="presOf" srcId="{F9F8D712-1C5B-451B-8FD7-9793AA625848}" destId="{CFF84D21-ECE6-46EA-9744-0B16FF2A84A5}" srcOrd="1" destOrd="0" presId="urn:microsoft.com/office/officeart/2005/8/layout/lProcess2"/>
    <dgm:cxn modelId="{D3491E3F-888A-4991-ABEE-551E577C5D56}" srcId="{F9F8D712-1C5B-451B-8FD7-9793AA625848}" destId="{5FBA8BE5-603B-4AB6-90E6-6A07DED3A035}" srcOrd="0" destOrd="0" parTransId="{C1406A5B-2539-430C-BC38-4F8B73819F11}" sibTransId="{00D058CF-9043-41FA-9604-D6780506652A}"/>
    <dgm:cxn modelId="{80890E7F-0AD5-4E48-83AB-C4958A12BBBA}" type="presOf" srcId="{0BDD6B6A-A897-415F-A7D5-389778142EDD}" destId="{75894B93-1918-4D02-BA3D-2BE5317F98B1}" srcOrd="0" destOrd="0" presId="urn:microsoft.com/office/officeart/2005/8/layout/lProcess2"/>
    <dgm:cxn modelId="{4A172E3F-24C6-4BA3-A1A6-D84ECD083C13}" srcId="{67EF20B2-EEE8-4744-88E4-F925D814640B}" destId="{557E24E9-751B-4F45-A459-CECF35B3BCD0}" srcOrd="0" destOrd="0" parTransId="{4BF246F2-0EB6-495B-92C5-C239957DE1FB}" sibTransId="{47AFF2A9-35E6-4F83-A77E-6D5C1C343113}"/>
    <dgm:cxn modelId="{E7C265A7-28AB-4943-9735-41F50C23F1F1}" type="presOf" srcId="{67EF20B2-EEE8-4744-88E4-F925D814640B}" destId="{2EF9FCD8-A702-4BBE-8C8A-4A4259435D30}" srcOrd="0" destOrd="0" presId="urn:microsoft.com/office/officeart/2005/8/layout/lProcess2"/>
    <dgm:cxn modelId="{C9773DBB-9029-4998-B9B1-DDFC0D2F7D43}" type="presOf" srcId="{CB8C3556-6A9B-4A66-B320-3A806D94A0E3}" destId="{DE0E2A46-0F8F-4A8B-92B1-B8CC73F450B8}" srcOrd="0" destOrd="0" presId="urn:microsoft.com/office/officeart/2005/8/layout/lProcess2"/>
    <dgm:cxn modelId="{FA0715D4-7AC2-424C-95D8-8CB7B4A23279}" srcId="{557E24E9-751B-4F45-A459-CECF35B3BCD0}" destId="{3C8C8719-AFF1-4520-9C66-9841A59884E5}" srcOrd="4" destOrd="0" parTransId="{136D32AD-F3ED-4275-BED3-E06C14547B77}" sibTransId="{01EE9E98-0819-420B-ACF0-43A875641E9F}"/>
    <dgm:cxn modelId="{8AF0CEC5-AE61-4585-B899-4D881C6A821A}" type="presOf" srcId="{AD2E2BA6-20A8-4ABB-B88B-AADB30D6244E}" destId="{B0BDB506-0F8F-425C-B77D-2CEE18939CBB}" srcOrd="0" destOrd="0" presId="urn:microsoft.com/office/officeart/2005/8/layout/lProcess2"/>
    <dgm:cxn modelId="{094474E7-253F-49BD-9950-9EFC61A24749}" type="presOf" srcId="{8F2C839A-F0E2-4CF2-BD42-B831DF48D450}" destId="{D4299D60-E048-4239-BEA4-93162CB88446}" srcOrd="0" destOrd="0" presId="urn:microsoft.com/office/officeart/2005/8/layout/lProcess2"/>
    <dgm:cxn modelId="{C74E91AC-A45B-4119-9481-6EAF5C943E4E}" type="presOf" srcId="{5FBA8BE5-603B-4AB6-90E6-6A07DED3A035}" destId="{13D86090-B130-4B5E-BD97-52204F70ED7B}" srcOrd="0" destOrd="0" presId="urn:microsoft.com/office/officeart/2005/8/layout/lProcess2"/>
    <dgm:cxn modelId="{92FF854C-B75F-41D1-B8BD-8B1D9EA0571D}" type="presOf" srcId="{02FF52D6-A1BC-43DA-9212-B35DDE8BC3B4}" destId="{AE100EF8-B833-4C21-8B14-0D8C70B08129}" srcOrd="0" destOrd="0" presId="urn:microsoft.com/office/officeart/2005/8/layout/lProcess2"/>
    <dgm:cxn modelId="{8B01A7AF-5491-4D90-ABFF-7208E2DE69FC}" srcId="{557E24E9-751B-4F45-A459-CECF35B3BCD0}" destId="{0BDD6B6A-A897-415F-A7D5-389778142EDD}" srcOrd="0" destOrd="0" parTransId="{A1E8694C-57A5-4334-9100-2454AE4ED091}" sibTransId="{51FD90FA-4183-4D45-BF2E-BD3B0D481992}"/>
    <dgm:cxn modelId="{85021CBD-00DB-4060-B580-5E75B8DBC062}" srcId="{557E24E9-751B-4F45-A459-CECF35B3BCD0}" destId="{208BEB7D-2289-471E-BB3F-AF54F3A2ED54}" srcOrd="2" destOrd="0" parTransId="{BE685CCA-B6FB-4360-9D6A-ED079A997F0E}" sibTransId="{D7B1F1F1-9760-4F9A-B5AF-A6498C95D065}"/>
    <dgm:cxn modelId="{22376E17-302C-4E5D-9656-46550E6C74CB}" srcId="{67EF20B2-EEE8-4744-88E4-F925D814640B}" destId="{F9F8D712-1C5B-451B-8FD7-9793AA625848}" srcOrd="1" destOrd="0" parTransId="{DDFFB1C3-4A44-4E16-BF72-EF08E61AA808}" sibTransId="{926B353A-8C26-4F6A-8DD6-6BA2BB370B98}"/>
    <dgm:cxn modelId="{AA5A7006-A3B9-4945-8BF9-518A55686396}" srcId="{557E24E9-751B-4F45-A459-CECF35B3BCD0}" destId="{02FF52D6-A1BC-43DA-9212-B35DDE8BC3B4}" srcOrd="6" destOrd="0" parTransId="{BD683724-53D5-4AB4-91B4-CDD0536F2976}" sibTransId="{A6E72139-3B30-43B2-AFFC-B7D947CC91CB}"/>
    <dgm:cxn modelId="{12985696-8DA9-4A5A-941B-5051F401D631}" type="presParOf" srcId="{2EF9FCD8-A702-4BBE-8C8A-4A4259435D30}" destId="{95FBBD9E-0E38-4AFB-AB66-74D46CEA61BE}" srcOrd="0" destOrd="0" presId="urn:microsoft.com/office/officeart/2005/8/layout/lProcess2"/>
    <dgm:cxn modelId="{96BAF1C5-B31C-499B-AFE9-1E8B99AD5507}" type="presParOf" srcId="{95FBBD9E-0E38-4AFB-AB66-74D46CEA61BE}" destId="{97F27F41-0644-44F1-B32A-B30383D5E591}" srcOrd="0" destOrd="0" presId="urn:microsoft.com/office/officeart/2005/8/layout/lProcess2"/>
    <dgm:cxn modelId="{F98F3B78-A77F-44B3-B7A5-67FEF90FE575}" type="presParOf" srcId="{95FBBD9E-0E38-4AFB-AB66-74D46CEA61BE}" destId="{F657219C-2C8E-4CE7-9C31-57E2624EBCFB}" srcOrd="1" destOrd="0" presId="urn:microsoft.com/office/officeart/2005/8/layout/lProcess2"/>
    <dgm:cxn modelId="{E822D624-9EE3-4E52-9471-D6D20F6B0E4E}" type="presParOf" srcId="{95FBBD9E-0E38-4AFB-AB66-74D46CEA61BE}" destId="{0BF82878-FCCE-496F-B886-B37A403978A9}" srcOrd="2" destOrd="0" presId="urn:microsoft.com/office/officeart/2005/8/layout/lProcess2"/>
    <dgm:cxn modelId="{CA7D35C9-CD4D-4AD6-AD80-A33F5854FCF1}" type="presParOf" srcId="{0BF82878-FCCE-496F-B886-B37A403978A9}" destId="{FF7BABE9-41E7-451B-AEE9-DE346758B02F}" srcOrd="0" destOrd="0" presId="urn:microsoft.com/office/officeart/2005/8/layout/lProcess2"/>
    <dgm:cxn modelId="{ECAAD9FA-287F-4941-84B0-B70B94D57BB4}" type="presParOf" srcId="{FF7BABE9-41E7-451B-AEE9-DE346758B02F}" destId="{75894B93-1918-4D02-BA3D-2BE5317F98B1}" srcOrd="0" destOrd="0" presId="urn:microsoft.com/office/officeart/2005/8/layout/lProcess2"/>
    <dgm:cxn modelId="{DBCD2699-58AA-48C8-ADB5-2F7A260BA72C}" type="presParOf" srcId="{FF7BABE9-41E7-451B-AEE9-DE346758B02F}" destId="{84E784B2-6B61-4CC5-882A-0C33C4DFBE8A}" srcOrd="1" destOrd="0" presId="urn:microsoft.com/office/officeart/2005/8/layout/lProcess2"/>
    <dgm:cxn modelId="{FFA1FFAB-32F9-4A5E-8611-DB88E4C7CEF2}" type="presParOf" srcId="{FF7BABE9-41E7-451B-AEE9-DE346758B02F}" destId="{B0BDB506-0F8F-425C-B77D-2CEE18939CBB}" srcOrd="2" destOrd="0" presId="urn:microsoft.com/office/officeart/2005/8/layout/lProcess2"/>
    <dgm:cxn modelId="{45CFEC8C-B249-40B3-9357-97B663938115}" type="presParOf" srcId="{FF7BABE9-41E7-451B-AEE9-DE346758B02F}" destId="{C508D2C7-7959-40E8-9C20-31D6E56BB839}" srcOrd="3" destOrd="0" presId="urn:microsoft.com/office/officeart/2005/8/layout/lProcess2"/>
    <dgm:cxn modelId="{56945DA1-371C-493D-89F4-0A094E13546B}" type="presParOf" srcId="{FF7BABE9-41E7-451B-AEE9-DE346758B02F}" destId="{4987C5F3-5E2C-43AA-B80B-90D87F98DDCE}" srcOrd="4" destOrd="0" presId="urn:microsoft.com/office/officeart/2005/8/layout/lProcess2"/>
    <dgm:cxn modelId="{28797879-496A-4D1D-93B9-6869DB3426EE}" type="presParOf" srcId="{FF7BABE9-41E7-451B-AEE9-DE346758B02F}" destId="{24CA5B33-1C59-4D5E-8970-5849C819A1B4}" srcOrd="5" destOrd="0" presId="urn:microsoft.com/office/officeart/2005/8/layout/lProcess2"/>
    <dgm:cxn modelId="{298DCC61-D0CD-48E9-BA70-EE5C629E49A0}" type="presParOf" srcId="{FF7BABE9-41E7-451B-AEE9-DE346758B02F}" destId="{D67CDE1C-BE17-4D36-934D-5847922552D4}" srcOrd="6" destOrd="0" presId="urn:microsoft.com/office/officeart/2005/8/layout/lProcess2"/>
    <dgm:cxn modelId="{1A88F52E-B470-45FE-81EA-B81C8E54D2E6}" type="presParOf" srcId="{FF7BABE9-41E7-451B-AEE9-DE346758B02F}" destId="{58BF440F-77CD-4848-BF7C-5AFB7F7C7E7D}" srcOrd="7" destOrd="0" presId="urn:microsoft.com/office/officeart/2005/8/layout/lProcess2"/>
    <dgm:cxn modelId="{0627263E-ABC3-4166-8355-16612C1F4C73}" type="presParOf" srcId="{FF7BABE9-41E7-451B-AEE9-DE346758B02F}" destId="{AF96115D-A085-4112-AC5B-C3537C548F39}" srcOrd="8" destOrd="0" presId="urn:microsoft.com/office/officeart/2005/8/layout/lProcess2"/>
    <dgm:cxn modelId="{37A07C9C-BB4D-4044-8488-FF2334F532D7}" type="presParOf" srcId="{FF7BABE9-41E7-451B-AEE9-DE346758B02F}" destId="{A783E34A-2C83-4E94-992F-673B27C51AAF}" srcOrd="9" destOrd="0" presId="urn:microsoft.com/office/officeart/2005/8/layout/lProcess2"/>
    <dgm:cxn modelId="{87E30D16-EF5F-41E0-A7EA-906F5E342C87}" type="presParOf" srcId="{FF7BABE9-41E7-451B-AEE9-DE346758B02F}" destId="{D4299D60-E048-4239-BEA4-93162CB88446}" srcOrd="10" destOrd="0" presId="urn:microsoft.com/office/officeart/2005/8/layout/lProcess2"/>
    <dgm:cxn modelId="{AA7E2A2B-88A6-495D-AA9B-9FAF752AC808}" type="presParOf" srcId="{FF7BABE9-41E7-451B-AEE9-DE346758B02F}" destId="{50F47F05-1B68-49A0-B4F5-8DB7B654AEBF}" srcOrd="11" destOrd="0" presId="urn:microsoft.com/office/officeart/2005/8/layout/lProcess2"/>
    <dgm:cxn modelId="{319EA954-D3A2-488D-A462-1BBA648F9A64}" type="presParOf" srcId="{FF7BABE9-41E7-451B-AEE9-DE346758B02F}" destId="{AE100EF8-B833-4C21-8B14-0D8C70B08129}" srcOrd="12" destOrd="0" presId="urn:microsoft.com/office/officeart/2005/8/layout/lProcess2"/>
    <dgm:cxn modelId="{1949FCE7-F31F-479A-9DD2-5DB01D31B2C7}" type="presParOf" srcId="{2EF9FCD8-A702-4BBE-8C8A-4A4259435D30}" destId="{2A266CB3-3E7E-471E-BB4E-B652CA104B50}" srcOrd="1" destOrd="0" presId="urn:microsoft.com/office/officeart/2005/8/layout/lProcess2"/>
    <dgm:cxn modelId="{1D9B2096-EED5-42EB-B37A-E4F7D2884CC1}" type="presParOf" srcId="{2EF9FCD8-A702-4BBE-8C8A-4A4259435D30}" destId="{15DAE4C5-CA30-412B-8D6F-92181BD54A55}" srcOrd="2" destOrd="0" presId="urn:microsoft.com/office/officeart/2005/8/layout/lProcess2"/>
    <dgm:cxn modelId="{4936116F-B522-47F3-BC15-490752B46345}" type="presParOf" srcId="{15DAE4C5-CA30-412B-8D6F-92181BD54A55}" destId="{64D57646-2973-483F-B1B2-4E1C11807B24}" srcOrd="0" destOrd="0" presId="urn:microsoft.com/office/officeart/2005/8/layout/lProcess2"/>
    <dgm:cxn modelId="{73678AD8-7EB6-4E3A-BE06-15F98E3DCA16}" type="presParOf" srcId="{15DAE4C5-CA30-412B-8D6F-92181BD54A55}" destId="{CFF84D21-ECE6-46EA-9744-0B16FF2A84A5}" srcOrd="1" destOrd="0" presId="urn:microsoft.com/office/officeart/2005/8/layout/lProcess2"/>
    <dgm:cxn modelId="{4FDB78BB-7CD9-4971-9DA0-13399E4BCECD}" type="presParOf" srcId="{15DAE4C5-CA30-412B-8D6F-92181BD54A55}" destId="{965F44A9-77B2-4F74-BCC3-8E61E2DCC757}" srcOrd="2" destOrd="0" presId="urn:microsoft.com/office/officeart/2005/8/layout/lProcess2"/>
    <dgm:cxn modelId="{FCE9491E-5707-4BF7-A5E5-A9F85573E277}" type="presParOf" srcId="{965F44A9-77B2-4F74-BCC3-8E61E2DCC757}" destId="{4CEB9C17-F4FF-449D-8571-6456F5CFFC44}" srcOrd="0" destOrd="0" presId="urn:microsoft.com/office/officeart/2005/8/layout/lProcess2"/>
    <dgm:cxn modelId="{51913486-9E16-4ADB-9877-83B75590966E}" type="presParOf" srcId="{4CEB9C17-F4FF-449D-8571-6456F5CFFC44}" destId="{13D86090-B130-4B5E-BD97-52204F70ED7B}" srcOrd="0" destOrd="0" presId="urn:microsoft.com/office/officeart/2005/8/layout/lProcess2"/>
    <dgm:cxn modelId="{02D6CC62-5754-4201-B3B3-811499CE3D06}" type="presParOf" srcId="{4CEB9C17-F4FF-449D-8571-6456F5CFFC44}" destId="{5845051E-3B47-4A08-BCD7-A0F77390EC23}" srcOrd="1" destOrd="0" presId="urn:microsoft.com/office/officeart/2005/8/layout/lProcess2"/>
    <dgm:cxn modelId="{7AB99507-3AF4-4D1D-8ABF-61DC26B211C6}" type="presParOf" srcId="{4CEB9C17-F4FF-449D-8571-6456F5CFFC44}" destId="{DE0E2A46-0F8F-4A8B-92B1-B8CC73F450B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CE1CF2-1562-419F-8B60-098D2BFDEEE2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5A176E-E49F-4B1B-AD3B-F83AF4360A07}">
      <dgm:prSet phldrT="[Text]" custT="1"/>
      <dgm:spPr/>
      <dgm:t>
        <a:bodyPr/>
        <a:lstStyle/>
        <a:p>
          <a:r>
            <a:rPr lang="fa-IR" sz="2000" b="1" dirty="0" smtClean="0">
              <a:cs typeface="B Titr" pitchFamily="2" charset="-78"/>
            </a:rPr>
            <a:t>اقتدار</a:t>
          </a:r>
          <a:endParaRPr lang="en-US" sz="2000" b="1" dirty="0">
            <a:cs typeface="B Titr" pitchFamily="2" charset="-78"/>
          </a:endParaRPr>
        </a:p>
      </dgm:t>
    </dgm:pt>
    <dgm:pt modelId="{66C507B9-831B-429E-A525-642A7496ABBA}" type="parTrans" cxnId="{704FADBE-B1CB-413A-8524-D2776666C2DD}">
      <dgm:prSet/>
      <dgm:spPr/>
      <dgm:t>
        <a:bodyPr/>
        <a:lstStyle/>
        <a:p>
          <a:endParaRPr lang="en-US"/>
        </a:p>
      </dgm:t>
    </dgm:pt>
    <dgm:pt modelId="{F1587261-A9F0-4A88-B7F1-E797ABBA90BB}" type="sibTrans" cxnId="{704FADBE-B1CB-413A-8524-D2776666C2DD}">
      <dgm:prSet/>
      <dgm:spPr/>
      <dgm:t>
        <a:bodyPr/>
        <a:lstStyle/>
        <a:p>
          <a:endParaRPr lang="en-US"/>
        </a:p>
      </dgm:t>
    </dgm:pt>
    <dgm:pt modelId="{EDF1AF08-8CF4-40F8-A4A7-231FFD249DB9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مدیریت قوی کشور </a:t>
          </a:r>
          <a:endParaRPr lang="en-US" sz="1400" b="1" dirty="0">
            <a:cs typeface="B Titr" pitchFamily="2" charset="-78"/>
          </a:endParaRPr>
        </a:p>
      </dgm:t>
    </dgm:pt>
    <dgm:pt modelId="{76701D13-C07A-454E-AB6D-3A60F8D96DF4}" type="parTrans" cxnId="{95A1AA39-24E6-4642-A1D0-30357939578A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512D5974-C7C9-4608-B2FB-DBCA2527B67E}" type="sibTrans" cxnId="{95A1AA39-24E6-4642-A1D0-30357939578A}">
      <dgm:prSet/>
      <dgm:spPr/>
      <dgm:t>
        <a:bodyPr/>
        <a:lstStyle/>
        <a:p>
          <a:endParaRPr lang="en-US"/>
        </a:p>
      </dgm:t>
    </dgm:pt>
    <dgm:pt modelId="{D35B833D-57F1-48A6-8560-0BF14A580CD5}">
      <dgm:prSet phldrT="[Text]" custT="1"/>
      <dgm:spPr/>
      <dgm:t>
        <a:bodyPr/>
        <a:lstStyle/>
        <a:p>
          <a:r>
            <a:rPr lang="fa-IR" sz="2000" b="1" dirty="0" smtClean="0">
              <a:cs typeface="B Titr" pitchFamily="2" charset="-78"/>
            </a:rPr>
            <a:t>مظلومیت</a:t>
          </a:r>
          <a:endParaRPr lang="en-US" sz="2000" b="1" dirty="0">
            <a:cs typeface="B Titr" pitchFamily="2" charset="-78"/>
          </a:endParaRPr>
        </a:p>
      </dgm:t>
    </dgm:pt>
    <dgm:pt modelId="{F381770D-9D36-435E-91EA-D80B2EDA9214}" type="parTrans" cxnId="{5F83ECFD-AD9A-4E8B-8BFE-8624C8EEDABC}">
      <dgm:prSet/>
      <dgm:spPr/>
      <dgm:t>
        <a:bodyPr/>
        <a:lstStyle/>
        <a:p>
          <a:endParaRPr lang="en-US"/>
        </a:p>
      </dgm:t>
    </dgm:pt>
    <dgm:pt modelId="{EBBC1757-3098-4F00-9EAB-EAD7149C91BA}" type="sibTrans" cxnId="{5F83ECFD-AD9A-4E8B-8BFE-8624C8EEDABC}">
      <dgm:prSet/>
      <dgm:spPr/>
      <dgm:t>
        <a:bodyPr/>
        <a:lstStyle/>
        <a:p>
          <a:endParaRPr lang="en-US"/>
        </a:p>
      </dgm:t>
    </dgm:pt>
    <dgm:pt modelId="{B03BFE92-23A6-425F-B2CD-03DF089DE84C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انتساب تهمت های ناجوانمردانه به ایشان</a:t>
          </a:r>
          <a:endParaRPr lang="en-US" sz="1400" b="1" dirty="0">
            <a:cs typeface="B Titr" pitchFamily="2" charset="-78"/>
          </a:endParaRPr>
        </a:p>
      </dgm:t>
    </dgm:pt>
    <dgm:pt modelId="{3D1A5587-862E-4337-87FF-DFFD3CF279B0}" type="parTrans" cxnId="{C61FADA7-C3F6-41A4-AE20-2AC62BCFD087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BEBCE39D-2FA2-4BF8-98E5-47BAEE0DCBA7}" type="sibTrans" cxnId="{C61FADA7-C3F6-41A4-AE20-2AC62BCFD087}">
      <dgm:prSet/>
      <dgm:spPr/>
      <dgm:t>
        <a:bodyPr/>
        <a:lstStyle/>
        <a:p>
          <a:endParaRPr lang="en-US"/>
        </a:p>
      </dgm:t>
    </dgm:pt>
    <dgm:pt modelId="{5549C574-B5DD-45F2-B386-2BB2BCB7BBAD}">
      <dgm:prSet custT="1"/>
      <dgm:spPr/>
      <dgm:t>
        <a:bodyPr/>
        <a:lstStyle/>
        <a:p>
          <a:r>
            <a:rPr lang="fa-IR" sz="2000" b="1" dirty="0" smtClean="0">
              <a:cs typeface="B Titr" pitchFamily="2" charset="-78"/>
            </a:rPr>
            <a:t>پیروز نهایی</a:t>
          </a:r>
          <a:endParaRPr lang="en-US" sz="2000" b="1" dirty="0">
            <a:cs typeface="B Titr" pitchFamily="2" charset="-78"/>
          </a:endParaRPr>
        </a:p>
      </dgm:t>
    </dgm:pt>
    <dgm:pt modelId="{5B370559-D4B5-4EB4-AAC1-5548843A906E}" type="parTrans" cxnId="{94BDD637-8F7E-44FE-83F8-855B17DF6195}">
      <dgm:prSet/>
      <dgm:spPr/>
      <dgm:t>
        <a:bodyPr/>
        <a:lstStyle/>
        <a:p>
          <a:endParaRPr lang="en-US"/>
        </a:p>
      </dgm:t>
    </dgm:pt>
    <dgm:pt modelId="{72CBEC0F-E1DA-4877-A07B-9936D3E84FCA}" type="sibTrans" cxnId="{94BDD637-8F7E-44FE-83F8-855B17DF6195}">
      <dgm:prSet/>
      <dgm:spPr/>
      <dgm:t>
        <a:bodyPr/>
        <a:lstStyle/>
        <a:p>
          <a:endParaRPr lang="en-US"/>
        </a:p>
      </dgm:t>
    </dgm:pt>
    <dgm:pt modelId="{7A1645BB-0F1E-4C06-8EBD-40AA9A8477F6}">
      <dgm:prSet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شخصیت وسیره برجسته</a:t>
          </a:r>
          <a:endParaRPr lang="en-US" sz="1400" b="1" dirty="0">
            <a:cs typeface="B Titr" pitchFamily="2" charset="-78"/>
          </a:endParaRPr>
        </a:p>
      </dgm:t>
    </dgm:pt>
    <dgm:pt modelId="{8A9AF815-E539-4263-B7B3-1498ADDE32AC}" type="parTrans" cxnId="{183EEC6E-37DE-42CC-8A45-866321DF97FE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22E94998-B977-4E23-9A37-3EF24F5AE811}" type="sibTrans" cxnId="{183EEC6E-37DE-42CC-8A45-866321DF97FE}">
      <dgm:prSet/>
      <dgm:spPr/>
      <dgm:t>
        <a:bodyPr/>
        <a:lstStyle/>
        <a:p>
          <a:endParaRPr lang="en-US"/>
        </a:p>
      </dgm:t>
    </dgm:pt>
    <dgm:pt modelId="{4ED2DDB1-9401-46BC-9492-64D876864DF4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اراده قوی و پولادین</a:t>
          </a:r>
          <a:endParaRPr lang="en-US" sz="1400" b="1" dirty="0">
            <a:cs typeface="B Titr" pitchFamily="2" charset="-78"/>
          </a:endParaRPr>
        </a:p>
      </dgm:t>
    </dgm:pt>
    <dgm:pt modelId="{4D73E021-8608-4688-AEF4-FB9120282FF9}" type="parTrans" cxnId="{2F4FB9A1-5BE0-44CA-9E47-6B7BBC5B4728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29E078DE-0DC4-4A03-BE29-A63ADCEA334B}" type="sibTrans" cxnId="{2F4FB9A1-5BE0-44CA-9E47-6B7BBC5B4728}">
      <dgm:prSet/>
      <dgm:spPr/>
      <dgm:t>
        <a:bodyPr/>
        <a:lstStyle/>
        <a:p>
          <a:endParaRPr lang="en-US"/>
        </a:p>
      </dgm:t>
    </dgm:pt>
    <dgm:pt modelId="{EAFF7DF7-A555-4BEB-AE3A-8748F3E3979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بازوی قوی(هنرنظامیگری)</a:t>
          </a:r>
          <a:endParaRPr lang="en-US" sz="1400" b="1" dirty="0">
            <a:cs typeface="B Titr" pitchFamily="2" charset="-78"/>
          </a:endParaRPr>
        </a:p>
      </dgm:t>
    </dgm:pt>
    <dgm:pt modelId="{97BC3C95-CC70-49F8-AA74-6AA112C92708}" type="parTrans" cxnId="{75A5DECD-6A68-4B8F-BD01-02DD5FDF2E93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3B7C4AA2-F115-40E6-BEC7-1548BFED1F01}" type="sibTrans" cxnId="{75A5DECD-6A68-4B8F-BD01-02DD5FDF2E93}">
      <dgm:prSet/>
      <dgm:spPr/>
      <dgm:t>
        <a:bodyPr/>
        <a:lstStyle/>
        <a:p>
          <a:endParaRPr lang="en-US"/>
        </a:p>
      </dgm:t>
    </dgm:pt>
    <dgm:pt modelId="{D77AD40F-73F3-4D6A-9CFA-DE23DF4FA369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زبان قوی ومنطق جذاب</a:t>
          </a:r>
          <a:endParaRPr lang="en-US" sz="1400" b="1" dirty="0">
            <a:cs typeface="B Titr" pitchFamily="2" charset="-78"/>
          </a:endParaRPr>
        </a:p>
      </dgm:t>
    </dgm:pt>
    <dgm:pt modelId="{CB98661E-C2AB-4C16-9ED8-9CE2A081FF6C}" type="parTrans" cxnId="{E9C59773-7C0D-461B-B05B-B1881410C5F6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D5E186AB-0169-4AB4-9474-9B67A6D34B78}" type="sibTrans" cxnId="{E9C59773-7C0D-461B-B05B-B1881410C5F6}">
      <dgm:prSet/>
      <dgm:spPr/>
      <dgm:t>
        <a:bodyPr/>
        <a:lstStyle/>
        <a:p>
          <a:endParaRPr lang="en-US"/>
        </a:p>
      </dgm:t>
    </dgm:pt>
    <dgm:pt modelId="{B7645808-4B29-440D-9F5F-C6125F91B90E}">
      <dgm:prSet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جدایی نزدیکان دنیا طلب از ایشان</a:t>
          </a:r>
          <a:endParaRPr lang="en-US" sz="1400" b="1" dirty="0">
            <a:cs typeface="B Titr" pitchFamily="2" charset="-78"/>
          </a:endParaRPr>
        </a:p>
      </dgm:t>
    </dgm:pt>
    <dgm:pt modelId="{58037191-AD5E-45EB-96B0-F1C9855EF69B}" type="parTrans" cxnId="{F3143F7D-BA7E-4ABE-87ED-7219D901CF5D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ECD47396-1124-4B7B-8E0D-4B9EB2AAF4A0}" type="sibTrans" cxnId="{F3143F7D-BA7E-4ABE-87ED-7219D901CF5D}">
      <dgm:prSet/>
      <dgm:spPr/>
      <dgm:t>
        <a:bodyPr/>
        <a:lstStyle/>
        <a:p>
          <a:endParaRPr lang="en-US"/>
        </a:p>
      </dgm:t>
    </dgm:pt>
    <dgm:pt modelId="{DC330A72-FF1E-4345-B72B-435347E99C2E}">
      <dgm:prSet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دردودل با چاه</a:t>
          </a:r>
          <a:endParaRPr lang="en-US" sz="1400" b="1" dirty="0">
            <a:cs typeface="B Titr" pitchFamily="2" charset="-78"/>
          </a:endParaRPr>
        </a:p>
      </dgm:t>
    </dgm:pt>
    <dgm:pt modelId="{79492FC3-B230-4A50-8AAA-949866A914D8}" type="parTrans" cxnId="{5BC60A0F-52B8-4E22-87F8-91A8BBF112E7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FAD107AC-7F12-4957-9123-B5C04CAC035F}" type="sibTrans" cxnId="{5BC60A0F-52B8-4E22-87F8-91A8BBF112E7}">
      <dgm:prSet/>
      <dgm:spPr/>
      <dgm:t>
        <a:bodyPr/>
        <a:lstStyle/>
        <a:p>
          <a:endParaRPr lang="en-US"/>
        </a:p>
      </dgm:t>
    </dgm:pt>
    <dgm:pt modelId="{0E9D6314-E51C-4133-B44D-919CFE5B5EF8}">
      <dgm:prSet custT="1"/>
      <dgm:spPr/>
      <dgm:t>
        <a:bodyPr/>
        <a:lstStyle/>
        <a:p>
          <a:pPr rtl="1"/>
          <a:r>
            <a:rPr lang="fa-IR" sz="1400" b="1" dirty="0" smtClean="0">
              <a:cs typeface="B Titr" pitchFamily="2" charset="-78"/>
            </a:rPr>
            <a:t>پیروزی راه او بر راه دشمن</a:t>
          </a:r>
          <a:endParaRPr lang="en-US" sz="1400" b="1" dirty="0">
            <a:cs typeface="B Titr" pitchFamily="2" charset="-78"/>
          </a:endParaRPr>
        </a:p>
      </dgm:t>
    </dgm:pt>
    <dgm:pt modelId="{A80D3EB5-A286-4A6A-A6C7-A661E214BA62}" type="parTrans" cxnId="{A618B2C6-F89D-4C05-8E6A-7F93FC4849AD}">
      <dgm:prSet/>
      <dgm:spPr/>
      <dgm:t>
        <a:bodyPr/>
        <a:lstStyle/>
        <a:p>
          <a:endParaRPr lang="en-US" sz="1400" b="1">
            <a:cs typeface="B Titr" pitchFamily="2" charset="-78"/>
          </a:endParaRPr>
        </a:p>
      </dgm:t>
    </dgm:pt>
    <dgm:pt modelId="{10838A3A-8F74-47F7-805A-9008F32B61D3}" type="sibTrans" cxnId="{A618B2C6-F89D-4C05-8E6A-7F93FC4849AD}">
      <dgm:prSet/>
      <dgm:spPr/>
      <dgm:t>
        <a:bodyPr/>
        <a:lstStyle/>
        <a:p>
          <a:endParaRPr lang="en-US"/>
        </a:p>
      </dgm:t>
    </dgm:pt>
    <dgm:pt modelId="{A97B47C2-3B64-4912-A361-2F90F28557D1}" type="pres">
      <dgm:prSet presAssocID="{71CE1CF2-1562-419F-8B60-098D2BFDEE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C12ADA-0A2A-44CB-A596-ABABD0419F9D}" type="pres">
      <dgm:prSet presAssocID="{4D5A176E-E49F-4B1B-AD3B-F83AF4360A07}" presName="root" presStyleCnt="0"/>
      <dgm:spPr/>
    </dgm:pt>
    <dgm:pt modelId="{D7BEB965-0A87-4DA2-893A-098431122948}" type="pres">
      <dgm:prSet presAssocID="{4D5A176E-E49F-4B1B-AD3B-F83AF4360A07}" presName="rootComposite" presStyleCnt="0"/>
      <dgm:spPr/>
    </dgm:pt>
    <dgm:pt modelId="{F8DF8396-11FD-49B7-9764-D6C16B36CEDE}" type="pres">
      <dgm:prSet presAssocID="{4D5A176E-E49F-4B1B-AD3B-F83AF4360A07}" presName="rootText" presStyleLbl="node1" presStyleIdx="0" presStyleCnt="3" custLinFactNeighborX="-23644"/>
      <dgm:spPr/>
    </dgm:pt>
    <dgm:pt modelId="{2B7FD5EA-C0CD-4B90-9DAE-67CADB106708}" type="pres">
      <dgm:prSet presAssocID="{4D5A176E-E49F-4B1B-AD3B-F83AF4360A07}" presName="rootConnector" presStyleLbl="node1" presStyleIdx="0" presStyleCnt="3"/>
      <dgm:spPr/>
    </dgm:pt>
    <dgm:pt modelId="{0D367528-0B18-4167-A499-57EFECFF4C54}" type="pres">
      <dgm:prSet presAssocID="{4D5A176E-E49F-4B1B-AD3B-F83AF4360A07}" presName="childShape" presStyleCnt="0"/>
      <dgm:spPr/>
    </dgm:pt>
    <dgm:pt modelId="{55EB665B-BA73-41E5-8532-802C8222344C}" type="pres">
      <dgm:prSet presAssocID="{76701D13-C07A-454E-AB6D-3A60F8D96DF4}" presName="Name13" presStyleLbl="parChTrans1D2" presStyleIdx="0" presStyleCnt="9"/>
      <dgm:spPr/>
    </dgm:pt>
    <dgm:pt modelId="{AB898AFD-E7F9-4F36-8013-413FD062DFF0}" type="pres">
      <dgm:prSet presAssocID="{EDF1AF08-8CF4-40F8-A4A7-231FFD249DB9}" presName="childText" presStyleLbl="bgAcc1" presStyleIdx="0" presStyleCnt="9" custScaleX="146333" custLinFactNeighborX="-30600" custLinFactNeighborY="6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1C54D-6061-4DAC-93F5-6F589F3F2BEE}" type="pres">
      <dgm:prSet presAssocID="{4D73E021-8608-4688-AEF4-FB9120282FF9}" presName="Name13" presStyleLbl="parChTrans1D2" presStyleIdx="1" presStyleCnt="9"/>
      <dgm:spPr/>
    </dgm:pt>
    <dgm:pt modelId="{746A5507-F4C8-4A18-910A-A25E53FECCB7}" type="pres">
      <dgm:prSet presAssocID="{4ED2DDB1-9401-46BC-9492-64D876864DF4}" presName="childText" presStyleLbl="bgAcc1" presStyleIdx="1" presStyleCnt="9" custScaleX="127288" custLinFactNeighborX="-12836">
        <dgm:presLayoutVars>
          <dgm:bulletEnabled val="1"/>
        </dgm:presLayoutVars>
      </dgm:prSet>
      <dgm:spPr/>
    </dgm:pt>
    <dgm:pt modelId="{4F47E965-264E-468D-BF7A-9BF2606EC21C}" type="pres">
      <dgm:prSet presAssocID="{97BC3C95-CC70-49F8-AA74-6AA112C92708}" presName="Name13" presStyleLbl="parChTrans1D2" presStyleIdx="2" presStyleCnt="9"/>
      <dgm:spPr/>
    </dgm:pt>
    <dgm:pt modelId="{F13DEF34-E67A-4D1D-985F-7B2C720BE41A}" type="pres">
      <dgm:prSet presAssocID="{EAFF7DF7-A555-4BEB-AE3A-8748F3E39797}" presName="childText" presStyleLbl="bgAcc1" presStyleIdx="2" presStyleCnt="9" custScaleX="133518" custLinFactNeighborX="-11377">
        <dgm:presLayoutVars>
          <dgm:bulletEnabled val="1"/>
        </dgm:presLayoutVars>
      </dgm:prSet>
      <dgm:spPr/>
    </dgm:pt>
    <dgm:pt modelId="{459E8254-B2DF-4B31-8CB4-6DC1E02E1212}" type="pres">
      <dgm:prSet presAssocID="{CB98661E-C2AB-4C16-9ED8-9CE2A081FF6C}" presName="Name13" presStyleLbl="parChTrans1D2" presStyleIdx="3" presStyleCnt="9"/>
      <dgm:spPr/>
    </dgm:pt>
    <dgm:pt modelId="{669C99B7-AD99-4907-8740-955E2BE3F8FC}" type="pres">
      <dgm:prSet presAssocID="{D77AD40F-73F3-4D6A-9CFA-DE23DF4FA369}" presName="childText" presStyleLbl="bgAcc1" presStyleIdx="3" presStyleCnt="9" custScaleX="132099" custLinFactNeighborX="-11377">
        <dgm:presLayoutVars>
          <dgm:bulletEnabled val="1"/>
        </dgm:presLayoutVars>
      </dgm:prSet>
      <dgm:spPr/>
    </dgm:pt>
    <dgm:pt modelId="{1E0A9810-D18B-459F-829D-6E27160338FA}" type="pres">
      <dgm:prSet presAssocID="{D35B833D-57F1-48A6-8560-0BF14A580CD5}" presName="root" presStyleCnt="0"/>
      <dgm:spPr/>
    </dgm:pt>
    <dgm:pt modelId="{BDE868DB-CF38-44D3-BD05-D24B1C741D9D}" type="pres">
      <dgm:prSet presAssocID="{D35B833D-57F1-48A6-8560-0BF14A580CD5}" presName="rootComposite" presStyleCnt="0"/>
      <dgm:spPr/>
    </dgm:pt>
    <dgm:pt modelId="{08E814A6-6300-4ADE-84FD-E61B08F169EC}" type="pres">
      <dgm:prSet presAssocID="{D35B833D-57F1-48A6-8560-0BF14A580CD5}" presName="rootText" presStyleLbl="node1" presStyleIdx="1" presStyleCnt="3" custLinFactNeighborX="-426"/>
      <dgm:spPr/>
    </dgm:pt>
    <dgm:pt modelId="{B987925B-66E7-4037-87C5-A13246B82979}" type="pres">
      <dgm:prSet presAssocID="{D35B833D-57F1-48A6-8560-0BF14A580CD5}" presName="rootConnector" presStyleLbl="node1" presStyleIdx="1" presStyleCnt="3"/>
      <dgm:spPr/>
    </dgm:pt>
    <dgm:pt modelId="{B1D06C41-7EC1-4941-BC4E-F0F51746F0EF}" type="pres">
      <dgm:prSet presAssocID="{D35B833D-57F1-48A6-8560-0BF14A580CD5}" presName="childShape" presStyleCnt="0"/>
      <dgm:spPr/>
    </dgm:pt>
    <dgm:pt modelId="{1E6E2DE8-B21C-4358-AC2C-CCEBA3EE0D15}" type="pres">
      <dgm:prSet presAssocID="{3D1A5587-862E-4337-87FF-DFFD3CF279B0}" presName="Name13" presStyleLbl="parChTrans1D2" presStyleIdx="4" presStyleCnt="9"/>
      <dgm:spPr/>
    </dgm:pt>
    <dgm:pt modelId="{1BA2D82C-52A7-4329-A5FD-930A1810242A}" type="pres">
      <dgm:prSet presAssocID="{B03BFE92-23A6-425F-B2CD-03DF089DE84C}" presName="childText" presStyleLbl="bgAcc1" presStyleIdx="4" presStyleCnt="9" custScaleX="141325" custScaleY="133785" custLinFactNeighborX="-59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15C93-A014-4DC4-A3AE-DB9900B736B4}" type="pres">
      <dgm:prSet presAssocID="{58037191-AD5E-45EB-96B0-F1C9855EF69B}" presName="Name13" presStyleLbl="parChTrans1D2" presStyleIdx="5" presStyleCnt="9"/>
      <dgm:spPr/>
    </dgm:pt>
    <dgm:pt modelId="{01C2D1D4-C4B3-46E7-93F2-112606204599}" type="pres">
      <dgm:prSet presAssocID="{B7645808-4B29-440D-9F5F-C6125F91B90E}" presName="childText" presStyleLbl="bgAcc1" presStyleIdx="5" presStyleCnt="9" custScaleX="139472">
        <dgm:presLayoutVars>
          <dgm:bulletEnabled val="1"/>
        </dgm:presLayoutVars>
      </dgm:prSet>
      <dgm:spPr/>
    </dgm:pt>
    <dgm:pt modelId="{EC2A390B-0313-492A-80B2-3CCB36DA602D}" type="pres">
      <dgm:prSet presAssocID="{79492FC3-B230-4A50-8AAA-949866A914D8}" presName="Name13" presStyleLbl="parChTrans1D2" presStyleIdx="6" presStyleCnt="9"/>
      <dgm:spPr/>
    </dgm:pt>
    <dgm:pt modelId="{72AB67F9-75B6-4AB6-9478-FF6B7E77BCE0}" type="pres">
      <dgm:prSet presAssocID="{DC330A72-FF1E-4345-B72B-435347E99C2E}" presName="childText" presStyleLbl="bgAcc1" presStyleIdx="6" presStyleCnt="9" custScaleX="142390">
        <dgm:presLayoutVars>
          <dgm:bulletEnabled val="1"/>
        </dgm:presLayoutVars>
      </dgm:prSet>
      <dgm:spPr/>
    </dgm:pt>
    <dgm:pt modelId="{D485BCCB-9334-4F18-A972-87D72182F305}" type="pres">
      <dgm:prSet presAssocID="{5549C574-B5DD-45F2-B386-2BB2BCB7BBAD}" presName="root" presStyleCnt="0"/>
      <dgm:spPr/>
    </dgm:pt>
    <dgm:pt modelId="{CC1BFD64-76B8-4933-AB48-45ABA3F19BEC}" type="pres">
      <dgm:prSet presAssocID="{5549C574-B5DD-45F2-B386-2BB2BCB7BBAD}" presName="rootComposite" presStyleCnt="0"/>
      <dgm:spPr/>
    </dgm:pt>
    <dgm:pt modelId="{6CD392A0-D606-4C44-9A85-D7753B531E7C}" type="pres">
      <dgm:prSet presAssocID="{5549C574-B5DD-45F2-B386-2BB2BCB7BBAD}" presName="rootText" presStyleLbl="node1" presStyleIdx="2" presStyleCnt="3" custLinFactNeighborX="32161"/>
      <dgm:spPr/>
      <dgm:t>
        <a:bodyPr/>
        <a:lstStyle/>
        <a:p>
          <a:endParaRPr lang="en-US"/>
        </a:p>
      </dgm:t>
    </dgm:pt>
    <dgm:pt modelId="{41EBBB27-E273-46BD-864D-925431861369}" type="pres">
      <dgm:prSet presAssocID="{5549C574-B5DD-45F2-B386-2BB2BCB7BBAD}" presName="rootConnector" presStyleLbl="node1" presStyleIdx="2" presStyleCnt="3"/>
      <dgm:spPr/>
    </dgm:pt>
    <dgm:pt modelId="{D9CAC5CD-1AB3-4ECB-AC42-68B179DB952A}" type="pres">
      <dgm:prSet presAssocID="{5549C574-B5DD-45F2-B386-2BB2BCB7BBAD}" presName="childShape" presStyleCnt="0"/>
      <dgm:spPr/>
    </dgm:pt>
    <dgm:pt modelId="{24714725-CB1C-4DC2-B0CB-29769A51764B}" type="pres">
      <dgm:prSet presAssocID="{8A9AF815-E539-4263-B7B3-1498ADDE32AC}" presName="Name13" presStyleLbl="parChTrans1D2" presStyleIdx="7" presStyleCnt="9"/>
      <dgm:spPr/>
    </dgm:pt>
    <dgm:pt modelId="{522955F5-C5F7-47D5-A7DC-43BAA88B8512}" type="pres">
      <dgm:prSet presAssocID="{7A1645BB-0F1E-4C06-8EBD-40AA9A8477F6}" presName="childText" presStyleLbl="bgAcc1" presStyleIdx="7" presStyleCnt="9" custLinFactNeighborX="454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7D053-868A-4685-AD71-8BB1434CDA98}" type="pres">
      <dgm:prSet presAssocID="{A80D3EB5-A286-4A6A-A6C7-A661E214BA62}" presName="Name13" presStyleLbl="parChTrans1D2" presStyleIdx="8" presStyleCnt="9"/>
      <dgm:spPr/>
    </dgm:pt>
    <dgm:pt modelId="{9E28906F-22FF-4A01-8BB3-DD61D30B758A}" type="pres">
      <dgm:prSet presAssocID="{0E9D6314-E51C-4133-B44D-919CFE5B5EF8}" presName="childText" presStyleLbl="bgAcc1" presStyleIdx="8" presStyleCnt="9" custLinFactNeighborX="48364" custLinFactNeighborY="56531">
        <dgm:presLayoutVars>
          <dgm:bulletEnabled val="1"/>
        </dgm:presLayoutVars>
      </dgm:prSet>
      <dgm:spPr/>
    </dgm:pt>
  </dgm:ptLst>
  <dgm:cxnLst>
    <dgm:cxn modelId="{C0084346-3955-4E90-96F4-FE6CF3E90FC9}" type="presOf" srcId="{4D5A176E-E49F-4B1B-AD3B-F83AF4360A07}" destId="{2B7FD5EA-C0CD-4B90-9DAE-67CADB106708}" srcOrd="1" destOrd="0" presId="urn:microsoft.com/office/officeart/2005/8/layout/hierarchy3"/>
    <dgm:cxn modelId="{A856FCEF-EE88-4BB8-BF3C-AA9FD8EAA9EF}" type="presOf" srcId="{4D5A176E-E49F-4B1B-AD3B-F83AF4360A07}" destId="{F8DF8396-11FD-49B7-9764-D6C16B36CEDE}" srcOrd="0" destOrd="0" presId="urn:microsoft.com/office/officeart/2005/8/layout/hierarchy3"/>
    <dgm:cxn modelId="{5F83ECFD-AD9A-4E8B-8BFE-8624C8EEDABC}" srcId="{71CE1CF2-1562-419F-8B60-098D2BFDEEE2}" destId="{D35B833D-57F1-48A6-8560-0BF14A580CD5}" srcOrd="1" destOrd="0" parTransId="{F381770D-9D36-435E-91EA-D80B2EDA9214}" sibTransId="{EBBC1757-3098-4F00-9EAB-EAD7149C91BA}"/>
    <dgm:cxn modelId="{3C9D5D7D-E927-48BB-9999-3B5485C06306}" type="presOf" srcId="{3D1A5587-862E-4337-87FF-DFFD3CF279B0}" destId="{1E6E2DE8-B21C-4358-AC2C-CCEBA3EE0D15}" srcOrd="0" destOrd="0" presId="urn:microsoft.com/office/officeart/2005/8/layout/hierarchy3"/>
    <dgm:cxn modelId="{FBD931A2-6983-4AC3-905C-210C5325F820}" type="presOf" srcId="{A80D3EB5-A286-4A6A-A6C7-A661E214BA62}" destId="{5097D053-868A-4685-AD71-8BB1434CDA98}" srcOrd="0" destOrd="0" presId="urn:microsoft.com/office/officeart/2005/8/layout/hierarchy3"/>
    <dgm:cxn modelId="{EE214BA6-DFE5-4024-A0AB-7423EC1099C7}" type="presOf" srcId="{76701D13-C07A-454E-AB6D-3A60F8D96DF4}" destId="{55EB665B-BA73-41E5-8532-802C8222344C}" srcOrd="0" destOrd="0" presId="urn:microsoft.com/office/officeart/2005/8/layout/hierarchy3"/>
    <dgm:cxn modelId="{E5745B24-63DF-4AC9-8A13-9B857143D1D8}" type="presOf" srcId="{4ED2DDB1-9401-46BC-9492-64D876864DF4}" destId="{746A5507-F4C8-4A18-910A-A25E53FECCB7}" srcOrd="0" destOrd="0" presId="urn:microsoft.com/office/officeart/2005/8/layout/hierarchy3"/>
    <dgm:cxn modelId="{7B225396-6F8B-4D80-A9D8-2D48058A05C8}" type="presOf" srcId="{D35B833D-57F1-48A6-8560-0BF14A580CD5}" destId="{B987925B-66E7-4037-87C5-A13246B82979}" srcOrd="1" destOrd="0" presId="urn:microsoft.com/office/officeart/2005/8/layout/hierarchy3"/>
    <dgm:cxn modelId="{704FADBE-B1CB-413A-8524-D2776666C2DD}" srcId="{71CE1CF2-1562-419F-8B60-098D2BFDEEE2}" destId="{4D5A176E-E49F-4B1B-AD3B-F83AF4360A07}" srcOrd="0" destOrd="0" parTransId="{66C507B9-831B-429E-A525-642A7496ABBA}" sibTransId="{F1587261-A9F0-4A88-B7F1-E797ABBA90BB}"/>
    <dgm:cxn modelId="{5BC60A0F-52B8-4E22-87F8-91A8BBF112E7}" srcId="{D35B833D-57F1-48A6-8560-0BF14A580CD5}" destId="{DC330A72-FF1E-4345-B72B-435347E99C2E}" srcOrd="2" destOrd="0" parTransId="{79492FC3-B230-4A50-8AAA-949866A914D8}" sibTransId="{FAD107AC-7F12-4957-9123-B5C04CAC035F}"/>
    <dgm:cxn modelId="{95A1AA39-24E6-4642-A1D0-30357939578A}" srcId="{4D5A176E-E49F-4B1B-AD3B-F83AF4360A07}" destId="{EDF1AF08-8CF4-40F8-A4A7-231FFD249DB9}" srcOrd="0" destOrd="0" parTransId="{76701D13-C07A-454E-AB6D-3A60F8D96DF4}" sibTransId="{512D5974-C7C9-4608-B2FB-DBCA2527B67E}"/>
    <dgm:cxn modelId="{FD7EB2E4-AA2A-4EFE-AC76-557DD0D56442}" type="presOf" srcId="{4D73E021-8608-4688-AEF4-FB9120282FF9}" destId="{8B81C54D-6061-4DAC-93F5-6F589F3F2BEE}" srcOrd="0" destOrd="0" presId="urn:microsoft.com/office/officeart/2005/8/layout/hierarchy3"/>
    <dgm:cxn modelId="{EA68F058-0EFC-44E5-94B1-E7D40316104E}" type="presOf" srcId="{58037191-AD5E-45EB-96B0-F1C9855EF69B}" destId="{E2915C93-A014-4DC4-A3AE-DB9900B736B4}" srcOrd="0" destOrd="0" presId="urn:microsoft.com/office/officeart/2005/8/layout/hierarchy3"/>
    <dgm:cxn modelId="{FF9CC082-F8AA-4EAD-A5A7-08101B9DAB3A}" type="presOf" srcId="{EAFF7DF7-A555-4BEB-AE3A-8748F3E39797}" destId="{F13DEF34-E67A-4D1D-985F-7B2C720BE41A}" srcOrd="0" destOrd="0" presId="urn:microsoft.com/office/officeart/2005/8/layout/hierarchy3"/>
    <dgm:cxn modelId="{523C00B5-496D-4E26-9CBB-BA3A5FA8175D}" type="presOf" srcId="{EDF1AF08-8CF4-40F8-A4A7-231FFD249DB9}" destId="{AB898AFD-E7F9-4F36-8013-413FD062DFF0}" srcOrd="0" destOrd="0" presId="urn:microsoft.com/office/officeart/2005/8/layout/hierarchy3"/>
    <dgm:cxn modelId="{A618B2C6-F89D-4C05-8E6A-7F93FC4849AD}" srcId="{5549C574-B5DD-45F2-B386-2BB2BCB7BBAD}" destId="{0E9D6314-E51C-4133-B44D-919CFE5B5EF8}" srcOrd="1" destOrd="0" parTransId="{A80D3EB5-A286-4A6A-A6C7-A661E214BA62}" sibTransId="{10838A3A-8F74-47F7-805A-9008F32B61D3}"/>
    <dgm:cxn modelId="{03ABF290-B98C-4C9E-B765-49E94634F8AB}" type="presOf" srcId="{D77AD40F-73F3-4D6A-9CFA-DE23DF4FA369}" destId="{669C99B7-AD99-4907-8740-955E2BE3F8FC}" srcOrd="0" destOrd="0" presId="urn:microsoft.com/office/officeart/2005/8/layout/hierarchy3"/>
    <dgm:cxn modelId="{25B62334-540C-4D20-AF86-626178D49DD3}" type="presOf" srcId="{0E9D6314-E51C-4133-B44D-919CFE5B5EF8}" destId="{9E28906F-22FF-4A01-8BB3-DD61D30B758A}" srcOrd="0" destOrd="0" presId="urn:microsoft.com/office/officeart/2005/8/layout/hierarchy3"/>
    <dgm:cxn modelId="{A125FEC8-712C-42B3-B968-3ADB56AD66CA}" type="presOf" srcId="{71CE1CF2-1562-419F-8B60-098D2BFDEEE2}" destId="{A97B47C2-3B64-4912-A361-2F90F28557D1}" srcOrd="0" destOrd="0" presId="urn:microsoft.com/office/officeart/2005/8/layout/hierarchy3"/>
    <dgm:cxn modelId="{376A67E3-6AC4-44EB-92D6-166E929DEE18}" type="presOf" srcId="{5549C574-B5DD-45F2-B386-2BB2BCB7BBAD}" destId="{6CD392A0-D606-4C44-9A85-D7753B531E7C}" srcOrd="0" destOrd="0" presId="urn:microsoft.com/office/officeart/2005/8/layout/hierarchy3"/>
    <dgm:cxn modelId="{A3AAB6DA-89D7-4880-9149-CAE35EC256AC}" type="presOf" srcId="{CB98661E-C2AB-4C16-9ED8-9CE2A081FF6C}" destId="{459E8254-B2DF-4B31-8CB4-6DC1E02E1212}" srcOrd="0" destOrd="0" presId="urn:microsoft.com/office/officeart/2005/8/layout/hierarchy3"/>
    <dgm:cxn modelId="{6596857B-5816-4213-A1E9-469C652D9857}" type="presOf" srcId="{B03BFE92-23A6-425F-B2CD-03DF089DE84C}" destId="{1BA2D82C-52A7-4329-A5FD-930A1810242A}" srcOrd="0" destOrd="0" presId="urn:microsoft.com/office/officeart/2005/8/layout/hierarchy3"/>
    <dgm:cxn modelId="{183EEC6E-37DE-42CC-8A45-866321DF97FE}" srcId="{5549C574-B5DD-45F2-B386-2BB2BCB7BBAD}" destId="{7A1645BB-0F1E-4C06-8EBD-40AA9A8477F6}" srcOrd="0" destOrd="0" parTransId="{8A9AF815-E539-4263-B7B3-1498ADDE32AC}" sibTransId="{22E94998-B977-4E23-9A37-3EF24F5AE811}"/>
    <dgm:cxn modelId="{75A5DECD-6A68-4B8F-BD01-02DD5FDF2E93}" srcId="{4D5A176E-E49F-4B1B-AD3B-F83AF4360A07}" destId="{EAFF7DF7-A555-4BEB-AE3A-8748F3E39797}" srcOrd="2" destOrd="0" parTransId="{97BC3C95-CC70-49F8-AA74-6AA112C92708}" sibTransId="{3B7C4AA2-F115-40E6-BEC7-1548BFED1F01}"/>
    <dgm:cxn modelId="{2F4FB9A1-5BE0-44CA-9E47-6B7BBC5B4728}" srcId="{4D5A176E-E49F-4B1B-AD3B-F83AF4360A07}" destId="{4ED2DDB1-9401-46BC-9492-64D876864DF4}" srcOrd="1" destOrd="0" parTransId="{4D73E021-8608-4688-AEF4-FB9120282FF9}" sibTransId="{29E078DE-0DC4-4A03-BE29-A63ADCEA334B}"/>
    <dgm:cxn modelId="{0D82F73E-1B4E-4F98-B030-D82689E2F1B3}" type="presOf" srcId="{97BC3C95-CC70-49F8-AA74-6AA112C92708}" destId="{4F47E965-264E-468D-BF7A-9BF2606EC21C}" srcOrd="0" destOrd="0" presId="urn:microsoft.com/office/officeart/2005/8/layout/hierarchy3"/>
    <dgm:cxn modelId="{32226F9E-7362-4791-A22D-E2626E48EB5A}" type="presOf" srcId="{D35B833D-57F1-48A6-8560-0BF14A580CD5}" destId="{08E814A6-6300-4ADE-84FD-E61B08F169EC}" srcOrd="0" destOrd="0" presId="urn:microsoft.com/office/officeart/2005/8/layout/hierarchy3"/>
    <dgm:cxn modelId="{C61FADA7-C3F6-41A4-AE20-2AC62BCFD087}" srcId="{D35B833D-57F1-48A6-8560-0BF14A580CD5}" destId="{B03BFE92-23A6-425F-B2CD-03DF089DE84C}" srcOrd="0" destOrd="0" parTransId="{3D1A5587-862E-4337-87FF-DFFD3CF279B0}" sibTransId="{BEBCE39D-2FA2-4BF8-98E5-47BAEE0DCBA7}"/>
    <dgm:cxn modelId="{F280D12F-F0E5-444B-B530-D73187EC8F0A}" type="presOf" srcId="{DC330A72-FF1E-4345-B72B-435347E99C2E}" destId="{72AB67F9-75B6-4AB6-9478-FF6B7E77BCE0}" srcOrd="0" destOrd="0" presId="urn:microsoft.com/office/officeart/2005/8/layout/hierarchy3"/>
    <dgm:cxn modelId="{4B89ABBB-DB4E-494E-8145-788BD636CBE4}" type="presOf" srcId="{7A1645BB-0F1E-4C06-8EBD-40AA9A8477F6}" destId="{522955F5-C5F7-47D5-A7DC-43BAA88B8512}" srcOrd="0" destOrd="0" presId="urn:microsoft.com/office/officeart/2005/8/layout/hierarchy3"/>
    <dgm:cxn modelId="{9F473D84-02D3-44E8-AD41-299433386AFE}" type="presOf" srcId="{5549C574-B5DD-45F2-B386-2BB2BCB7BBAD}" destId="{41EBBB27-E273-46BD-864D-925431861369}" srcOrd="1" destOrd="0" presId="urn:microsoft.com/office/officeart/2005/8/layout/hierarchy3"/>
    <dgm:cxn modelId="{F3143F7D-BA7E-4ABE-87ED-7219D901CF5D}" srcId="{D35B833D-57F1-48A6-8560-0BF14A580CD5}" destId="{B7645808-4B29-440D-9F5F-C6125F91B90E}" srcOrd="1" destOrd="0" parTransId="{58037191-AD5E-45EB-96B0-F1C9855EF69B}" sibTransId="{ECD47396-1124-4B7B-8E0D-4B9EB2AAF4A0}"/>
    <dgm:cxn modelId="{94BDD637-8F7E-44FE-83F8-855B17DF6195}" srcId="{71CE1CF2-1562-419F-8B60-098D2BFDEEE2}" destId="{5549C574-B5DD-45F2-B386-2BB2BCB7BBAD}" srcOrd="2" destOrd="0" parTransId="{5B370559-D4B5-4EB4-AAC1-5548843A906E}" sibTransId="{72CBEC0F-E1DA-4877-A07B-9936D3E84FCA}"/>
    <dgm:cxn modelId="{13347115-28C5-42DB-BEDC-ABFFB1BF57CE}" type="presOf" srcId="{8A9AF815-E539-4263-B7B3-1498ADDE32AC}" destId="{24714725-CB1C-4DC2-B0CB-29769A51764B}" srcOrd="0" destOrd="0" presId="urn:microsoft.com/office/officeart/2005/8/layout/hierarchy3"/>
    <dgm:cxn modelId="{632B7529-1765-4E85-8871-680F39185045}" type="presOf" srcId="{79492FC3-B230-4A50-8AAA-949866A914D8}" destId="{EC2A390B-0313-492A-80B2-3CCB36DA602D}" srcOrd="0" destOrd="0" presId="urn:microsoft.com/office/officeart/2005/8/layout/hierarchy3"/>
    <dgm:cxn modelId="{E9C59773-7C0D-461B-B05B-B1881410C5F6}" srcId="{4D5A176E-E49F-4B1B-AD3B-F83AF4360A07}" destId="{D77AD40F-73F3-4D6A-9CFA-DE23DF4FA369}" srcOrd="3" destOrd="0" parTransId="{CB98661E-C2AB-4C16-9ED8-9CE2A081FF6C}" sibTransId="{D5E186AB-0169-4AB4-9474-9B67A6D34B78}"/>
    <dgm:cxn modelId="{DE6C0CED-E0C4-49EA-9887-CCD98CE2DAD1}" type="presOf" srcId="{B7645808-4B29-440D-9F5F-C6125F91B90E}" destId="{01C2D1D4-C4B3-46E7-93F2-112606204599}" srcOrd="0" destOrd="0" presId="urn:microsoft.com/office/officeart/2005/8/layout/hierarchy3"/>
    <dgm:cxn modelId="{3563461A-DA27-431B-A6D0-EFE34D449183}" type="presParOf" srcId="{A97B47C2-3B64-4912-A361-2F90F28557D1}" destId="{40C12ADA-0A2A-44CB-A596-ABABD0419F9D}" srcOrd="0" destOrd="0" presId="urn:microsoft.com/office/officeart/2005/8/layout/hierarchy3"/>
    <dgm:cxn modelId="{5B1D64D6-B5C9-4FC8-A241-9A7039349D5B}" type="presParOf" srcId="{40C12ADA-0A2A-44CB-A596-ABABD0419F9D}" destId="{D7BEB965-0A87-4DA2-893A-098431122948}" srcOrd="0" destOrd="0" presId="urn:microsoft.com/office/officeart/2005/8/layout/hierarchy3"/>
    <dgm:cxn modelId="{262C795F-8BEE-4D41-995B-AF0E52ADA58C}" type="presParOf" srcId="{D7BEB965-0A87-4DA2-893A-098431122948}" destId="{F8DF8396-11FD-49B7-9764-D6C16B36CEDE}" srcOrd="0" destOrd="0" presId="urn:microsoft.com/office/officeart/2005/8/layout/hierarchy3"/>
    <dgm:cxn modelId="{EC19562F-50B2-4B67-A8F6-AF3EFA1A109F}" type="presParOf" srcId="{D7BEB965-0A87-4DA2-893A-098431122948}" destId="{2B7FD5EA-C0CD-4B90-9DAE-67CADB106708}" srcOrd="1" destOrd="0" presId="urn:microsoft.com/office/officeart/2005/8/layout/hierarchy3"/>
    <dgm:cxn modelId="{7E17CBB9-9C90-424E-871A-5CD76132C637}" type="presParOf" srcId="{40C12ADA-0A2A-44CB-A596-ABABD0419F9D}" destId="{0D367528-0B18-4167-A499-57EFECFF4C54}" srcOrd="1" destOrd="0" presId="urn:microsoft.com/office/officeart/2005/8/layout/hierarchy3"/>
    <dgm:cxn modelId="{0E199D01-F31E-41C6-9B1E-149CE716F925}" type="presParOf" srcId="{0D367528-0B18-4167-A499-57EFECFF4C54}" destId="{55EB665B-BA73-41E5-8532-802C8222344C}" srcOrd="0" destOrd="0" presId="urn:microsoft.com/office/officeart/2005/8/layout/hierarchy3"/>
    <dgm:cxn modelId="{0A7BE2E2-65E8-4FC3-BA3D-C2F0C401EAD3}" type="presParOf" srcId="{0D367528-0B18-4167-A499-57EFECFF4C54}" destId="{AB898AFD-E7F9-4F36-8013-413FD062DFF0}" srcOrd="1" destOrd="0" presId="urn:microsoft.com/office/officeart/2005/8/layout/hierarchy3"/>
    <dgm:cxn modelId="{D49FF540-6415-4713-97CE-F3FD71E239AF}" type="presParOf" srcId="{0D367528-0B18-4167-A499-57EFECFF4C54}" destId="{8B81C54D-6061-4DAC-93F5-6F589F3F2BEE}" srcOrd="2" destOrd="0" presId="urn:microsoft.com/office/officeart/2005/8/layout/hierarchy3"/>
    <dgm:cxn modelId="{75B2053B-9899-4358-B689-539067D6C375}" type="presParOf" srcId="{0D367528-0B18-4167-A499-57EFECFF4C54}" destId="{746A5507-F4C8-4A18-910A-A25E53FECCB7}" srcOrd="3" destOrd="0" presId="urn:microsoft.com/office/officeart/2005/8/layout/hierarchy3"/>
    <dgm:cxn modelId="{A1E21426-DB61-41C5-8372-5FB599E20016}" type="presParOf" srcId="{0D367528-0B18-4167-A499-57EFECFF4C54}" destId="{4F47E965-264E-468D-BF7A-9BF2606EC21C}" srcOrd="4" destOrd="0" presId="urn:microsoft.com/office/officeart/2005/8/layout/hierarchy3"/>
    <dgm:cxn modelId="{34621249-FA0C-4651-9382-7A91EAA225CE}" type="presParOf" srcId="{0D367528-0B18-4167-A499-57EFECFF4C54}" destId="{F13DEF34-E67A-4D1D-985F-7B2C720BE41A}" srcOrd="5" destOrd="0" presId="urn:microsoft.com/office/officeart/2005/8/layout/hierarchy3"/>
    <dgm:cxn modelId="{27060ABF-B59A-417B-B204-EFE266ABA4A7}" type="presParOf" srcId="{0D367528-0B18-4167-A499-57EFECFF4C54}" destId="{459E8254-B2DF-4B31-8CB4-6DC1E02E1212}" srcOrd="6" destOrd="0" presId="urn:microsoft.com/office/officeart/2005/8/layout/hierarchy3"/>
    <dgm:cxn modelId="{A0CC0B2F-C9D7-477A-A5BA-292EE1AA90F6}" type="presParOf" srcId="{0D367528-0B18-4167-A499-57EFECFF4C54}" destId="{669C99B7-AD99-4907-8740-955E2BE3F8FC}" srcOrd="7" destOrd="0" presId="urn:microsoft.com/office/officeart/2005/8/layout/hierarchy3"/>
    <dgm:cxn modelId="{E1BDB100-2382-44D9-A80C-A0FACD319D7A}" type="presParOf" srcId="{A97B47C2-3B64-4912-A361-2F90F28557D1}" destId="{1E0A9810-D18B-459F-829D-6E27160338FA}" srcOrd="1" destOrd="0" presId="urn:microsoft.com/office/officeart/2005/8/layout/hierarchy3"/>
    <dgm:cxn modelId="{DB4CD6CD-04B2-41BD-B70B-A9BCDBF647AD}" type="presParOf" srcId="{1E0A9810-D18B-459F-829D-6E27160338FA}" destId="{BDE868DB-CF38-44D3-BD05-D24B1C741D9D}" srcOrd="0" destOrd="0" presId="urn:microsoft.com/office/officeart/2005/8/layout/hierarchy3"/>
    <dgm:cxn modelId="{9D3E1258-48F8-43F8-B88A-044FFD21FD81}" type="presParOf" srcId="{BDE868DB-CF38-44D3-BD05-D24B1C741D9D}" destId="{08E814A6-6300-4ADE-84FD-E61B08F169EC}" srcOrd="0" destOrd="0" presId="urn:microsoft.com/office/officeart/2005/8/layout/hierarchy3"/>
    <dgm:cxn modelId="{EF75585D-0A3C-4D70-B3E3-A0069DDD4B2A}" type="presParOf" srcId="{BDE868DB-CF38-44D3-BD05-D24B1C741D9D}" destId="{B987925B-66E7-4037-87C5-A13246B82979}" srcOrd="1" destOrd="0" presId="urn:microsoft.com/office/officeart/2005/8/layout/hierarchy3"/>
    <dgm:cxn modelId="{0072D417-1771-4E38-8E92-B45F8B271139}" type="presParOf" srcId="{1E0A9810-D18B-459F-829D-6E27160338FA}" destId="{B1D06C41-7EC1-4941-BC4E-F0F51746F0EF}" srcOrd="1" destOrd="0" presId="urn:microsoft.com/office/officeart/2005/8/layout/hierarchy3"/>
    <dgm:cxn modelId="{CB8839B7-8160-4451-AD4B-623C7578BEBC}" type="presParOf" srcId="{B1D06C41-7EC1-4941-BC4E-F0F51746F0EF}" destId="{1E6E2DE8-B21C-4358-AC2C-CCEBA3EE0D15}" srcOrd="0" destOrd="0" presId="urn:microsoft.com/office/officeart/2005/8/layout/hierarchy3"/>
    <dgm:cxn modelId="{AA1FD2BF-9750-421B-916C-8FF3A870EE70}" type="presParOf" srcId="{B1D06C41-7EC1-4941-BC4E-F0F51746F0EF}" destId="{1BA2D82C-52A7-4329-A5FD-930A1810242A}" srcOrd="1" destOrd="0" presId="urn:microsoft.com/office/officeart/2005/8/layout/hierarchy3"/>
    <dgm:cxn modelId="{8291D0BB-0B34-410D-AA82-9A28FAE00B2B}" type="presParOf" srcId="{B1D06C41-7EC1-4941-BC4E-F0F51746F0EF}" destId="{E2915C93-A014-4DC4-A3AE-DB9900B736B4}" srcOrd="2" destOrd="0" presId="urn:microsoft.com/office/officeart/2005/8/layout/hierarchy3"/>
    <dgm:cxn modelId="{CDD09A23-F543-49AB-A177-8F51F2BBADD3}" type="presParOf" srcId="{B1D06C41-7EC1-4941-BC4E-F0F51746F0EF}" destId="{01C2D1D4-C4B3-46E7-93F2-112606204599}" srcOrd="3" destOrd="0" presId="urn:microsoft.com/office/officeart/2005/8/layout/hierarchy3"/>
    <dgm:cxn modelId="{3FBD5079-7E1E-45BD-8AA7-C1FD44EAFC46}" type="presParOf" srcId="{B1D06C41-7EC1-4941-BC4E-F0F51746F0EF}" destId="{EC2A390B-0313-492A-80B2-3CCB36DA602D}" srcOrd="4" destOrd="0" presId="urn:microsoft.com/office/officeart/2005/8/layout/hierarchy3"/>
    <dgm:cxn modelId="{C665A038-E5A6-4FAE-9D35-473500932057}" type="presParOf" srcId="{B1D06C41-7EC1-4941-BC4E-F0F51746F0EF}" destId="{72AB67F9-75B6-4AB6-9478-FF6B7E77BCE0}" srcOrd="5" destOrd="0" presId="urn:microsoft.com/office/officeart/2005/8/layout/hierarchy3"/>
    <dgm:cxn modelId="{4E2ED2D3-04C4-4A14-86E0-485E2D536B08}" type="presParOf" srcId="{A97B47C2-3B64-4912-A361-2F90F28557D1}" destId="{D485BCCB-9334-4F18-A972-87D72182F305}" srcOrd="2" destOrd="0" presId="urn:microsoft.com/office/officeart/2005/8/layout/hierarchy3"/>
    <dgm:cxn modelId="{27075B59-86EF-4DEB-8613-B5412150FD48}" type="presParOf" srcId="{D485BCCB-9334-4F18-A972-87D72182F305}" destId="{CC1BFD64-76B8-4933-AB48-45ABA3F19BEC}" srcOrd="0" destOrd="0" presId="urn:microsoft.com/office/officeart/2005/8/layout/hierarchy3"/>
    <dgm:cxn modelId="{D836C6AA-F327-4E29-A051-C1E20D87220C}" type="presParOf" srcId="{CC1BFD64-76B8-4933-AB48-45ABA3F19BEC}" destId="{6CD392A0-D606-4C44-9A85-D7753B531E7C}" srcOrd="0" destOrd="0" presId="urn:microsoft.com/office/officeart/2005/8/layout/hierarchy3"/>
    <dgm:cxn modelId="{282AAEF6-2FA2-4F36-9221-B04E4E448240}" type="presParOf" srcId="{CC1BFD64-76B8-4933-AB48-45ABA3F19BEC}" destId="{41EBBB27-E273-46BD-864D-925431861369}" srcOrd="1" destOrd="0" presId="urn:microsoft.com/office/officeart/2005/8/layout/hierarchy3"/>
    <dgm:cxn modelId="{FC72B189-E0C6-4D60-91DB-0C75D6A14E75}" type="presParOf" srcId="{D485BCCB-9334-4F18-A972-87D72182F305}" destId="{D9CAC5CD-1AB3-4ECB-AC42-68B179DB952A}" srcOrd="1" destOrd="0" presId="urn:microsoft.com/office/officeart/2005/8/layout/hierarchy3"/>
    <dgm:cxn modelId="{2ECDEEFD-84B0-45B1-8E06-49D02054529F}" type="presParOf" srcId="{D9CAC5CD-1AB3-4ECB-AC42-68B179DB952A}" destId="{24714725-CB1C-4DC2-B0CB-29769A51764B}" srcOrd="0" destOrd="0" presId="urn:microsoft.com/office/officeart/2005/8/layout/hierarchy3"/>
    <dgm:cxn modelId="{EB2B80E4-F4A2-4CA7-B5C5-5A1A42EC61BB}" type="presParOf" srcId="{D9CAC5CD-1AB3-4ECB-AC42-68B179DB952A}" destId="{522955F5-C5F7-47D5-A7DC-43BAA88B8512}" srcOrd="1" destOrd="0" presId="urn:microsoft.com/office/officeart/2005/8/layout/hierarchy3"/>
    <dgm:cxn modelId="{38365E94-03DC-4AEC-B6E2-9BCC8EB05426}" type="presParOf" srcId="{D9CAC5CD-1AB3-4ECB-AC42-68B179DB952A}" destId="{5097D053-868A-4685-AD71-8BB1434CDA98}" srcOrd="2" destOrd="0" presId="urn:microsoft.com/office/officeart/2005/8/layout/hierarchy3"/>
    <dgm:cxn modelId="{440F6E18-762F-47CD-A0DD-D4214AF6D9FD}" type="presParOf" srcId="{D9CAC5CD-1AB3-4ECB-AC42-68B179DB952A}" destId="{9E28906F-22FF-4A01-8BB3-DD61D30B758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CE1CF2-1562-419F-8B60-098D2BFDEEE2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D5A176E-E49F-4B1B-AD3B-F83AF4360A07}">
      <dgm:prSet phldrT="[Text]" custT="1"/>
      <dgm:spPr/>
      <dgm:t>
        <a:bodyPr/>
        <a:lstStyle/>
        <a:p>
          <a:r>
            <a:rPr lang="fa-IR" sz="1600" dirty="0" smtClean="0">
              <a:cs typeface="B Titr" pitchFamily="2" charset="-78"/>
            </a:rPr>
            <a:t>اقتدار</a:t>
          </a:r>
          <a:endParaRPr lang="en-US" sz="1600" dirty="0">
            <a:cs typeface="B Titr" pitchFamily="2" charset="-78"/>
          </a:endParaRPr>
        </a:p>
      </dgm:t>
    </dgm:pt>
    <dgm:pt modelId="{66C507B9-831B-429E-A525-642A7496ABBA}" type="parTrans" cxnId="{704FADBE-B1CB-413A-8524-D2776666C2DD}">
      <dgm:prSet/>
      <dgm:spPr/>
      <dgm:t>
        <a:bodyPr/>
        <a:lstStyle/>
        <a:p>
          <a:endParaRPr lang="en-US"/>
        </a:p>
      </dgm:t>
    </dgm:pt>
    <dgm:pt modelId="{F1587261-A9F0-4A88-B7F1-E797ABBA90BB}" type="sibTrans" cxnId="{704FADBE-B1CB-413A-8524-D2776666C2DD}">
      <dgm:prSet/>
      <dgm:spPr/>
      <dgm:t>
        <a:bodyPr/>
        <a:lstStyle/>
        <a:p>
          <a:endParaRPr lang="en-US"/>
        </a:p>
      </dgm:t>
    </dgm:pt>
    <dgm:pt modelId="{EDF1AF08-8CF4-40F8-A4A7-231FFD249DB9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به زیر کشیدن حکومت طاغوتیِ دیکتاتوریِ وراثتی</a:t>
          </a:r>
          <a:endParaRPr lang="en-US" sz="1600" dirty="0">
            <a:cs typeface="B Titr" pitchFamily="2" charset="-78"/>
          </a:endParaRPr>
        </a:p>
      </dgm:t>
    </dgm:pt>
    <dgm:pt modelId="{76701D13-C07A-454E-AB6D-3A60F8D96DF4}" type="parTrans" cxnId="{95A1AA39-24E6-4642-A1D0-30357939578A}">
      <dgm:prSet/>
      <dgm:spPr/>
      <dgm:t>
        <a:bodyPr/>
        <a:lstStyle/>
        <a:p>
          <a:endParaRPr lang="en-US"/>
        </a:p>
      </dgm:t>
    </dgm:pt>
    <dgm:pt modelId="{512D5974-C7C9-4608-B2FB-DBCA2527B67E}" type="sibTrans" cxnId="{95A1AA39-24E6-4642-A1D0-30357939578A}">
      <dgm:prSet/>
      <dgm:spPr/>
      <dgm:t>
        <a:bodyPr/>
        <a:lstStyle/>
        <a:p>
          <a:endParaRPr lang="en-US"/>
        </a:p>
      </dgm:t>
    </dgm:pt>
    <dgm:pt modelId="{D35B833D-57F1-48A6-8560-0BF14A580CD5}">
      <dgm:prSet phldrT="[Text]" custT="1"/>
      <dgm:spPr/>
      <dgm:t>
        <a:bodyPr/>
        <a:lstStyle/>
        <a:p>
          <a:r>
            <a:rPr lang="fa-IR" sz="1600" dirty="0" smtClean="0">
              <a:cs typeface="B Titr" pitchFamily="2" charset="-78"/>
            </a:rPr>
            <a:t>مظلومیت</a:t>
          </a:r>
          <a:endParaRPr lang="en-US" sz="1600" dirty="0">
            <a:cs typeface="B Titr" pitchFamily="2" charset="-78"/>
          </a:endParaRPr>
        </a:p>
      </dgm:t>
    </dgm:pt>
    <dgm:pt modelId="{F381770D-9D36-435E-91EA-D80B2EDA9214}" type="parTrans" cxnId="{5F83ECFD-AD9A-4E8B-8BFE-8624C8EEDABC}">
      <dgm:prSet/>
      <dgm:spPr/>
      <dgm:t>
        <a:bodyPr/>
        <a:lstStyle/>
        <a:p>
          <a:endParaRPr lang="en-US"/>
        </a:p>
      </dgm:t>
    </dgm:pt>
    <dgm:pt modelId="{EBBC1757-3098-4F00-9EAB-EAD7149C91BA}" type="sibTrans" cxnId="{5F83ECFD-AD9A-4E8B-8BFE-8624C8EEDABC}">
      <dgm:prSet/>
      <dgm:spPr/>
      <dgm:t>
        <a:bodyPr/>
        <a:lstStyle/>
        <a:p>
          <a:endParaRPr lang="en-US"/>
        </a:p>
      </dgm:t>
    </dgm:pt>
    <dgm:pt modelId="{B03BFE92-23A6-425F-B2CD-03DF089DE84C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تبلیغات اهانت بار گسترده دشمنان درباره او در زمان حیات و بعد از رحلت</a:t>
          </a:r>
          <a:endParaRPr lang="en-US" sz="1600" dirty="0">
            <a:cs typeface="B Titr" pitchFamily="2" charset="-78"/>
          </a:endParaRPr>
        </a:p>
      </dgm:t>
    </dgm:pt>
    <dgm:pt modelId="{3D1A5587-862E-4337-87FF-DFFD3CF279B0}" type="parTrans" cxnId="{C61FADA7-C3F6-41A4-AE20-2AC62BCFD087}">
      <dgm:prSet/>
      <dgm:spPr/>
      <dgm:t>
        <a:bodyPr/>
        <a:lstStyle/>
        <a:p>
          <a:endParaRPr lang="en-US"/>
        </a:p>
      </dgm:t>
    </dgm:pt>
    <dgm:pt modelId="{BEBCE39D-2FA2-4BF8-98E5-47BAEE0DCBA7}" type="sibTrans" cxnId="{C61FADA7-C3F6-41A4-AE20-2AC62BCFD087}">
      <dgm:prSet/>
      <dgm:spPr/>
      <dgm:t>
        <a:bodyPr/>
        <a:lstStyle/>
        <a:p>
          <a:endParaRPr lang="en-US"/>
        </a:p>
      </dgm:t>
    </dgm:pt>
    <dgm:pt modelId="{5549C574-B5DD-45F2-B386-2BB2BCB7BBAD}">
      <dgm:prSet custT="1"/>
      <dgm:spPr/>
      <dgm:t>
        <a:bodyPr/>
        <a:lstStyle/>
        <a:p>
          <a:r>
            <a:rPr lang="fa-IR" sz="1600" dirty="0" smtClean="0">
              <a:cs typeface="B Titr" pitchFamily="2" charset="-78"/>
            </a:rPr>
            <a:t>پیروز نهایی</a:t>
          </a:r>
          <a:endParaRPr lang="en-US" sz="1600" dirty="0">
            <a:cs typeface="B Titr" pitchFamily="2" charset="-78"/>
          </a:endParaRPr>
        </a:p>
      </dgm:t>
    </dgm:pt>
    <dgm:pt modelId="{5B370559-D4B5-4EB4-AAC1-5548843A906E}" type="parTrans" cxnId="{94BDD637-8F7E-44FE-83F8-855B17DF6195}">
      <dgm:prSet/>
      <dgm:spPr/>
      <dgm:t>
        <a:bodyPr/>
        <a:lstStyle/>
        <a:p>
          <a:endParaRPr lang="en-US"/>
        </a:p>
      </dgm:t>
    </dgm:pt>
    <dgm:pt modelId="{72CBEC0F-E1DA-4877-A07B-9936D3E84FCA}" type="sibTrans" cxnId="{94BDD637-8F7E-44FE-83F8-855B17DF6195}">
      <dgm:prSet/>
      <dgm:spPr/>
      <dgm:t>
        <a:bodyPr/>
        <a:lstStyle/>
        <a:p>
          <a:endParaRPr lang="en-US"/>
        </a:p>
      </dgm:t>
    </dgm:pt>
    <dgm:pt modelId="{7A1645BB-0F1E-4C06-8EBD-40AA9A8477F6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استحکام و بقای نظام اسلامی</a:t>
          </a:r>
          <a:endParaRPr lang="en-US" sz="1600" dirty="0">
            <a:cs typeface="B Titr" pitchFamily="2" charset="-78"/>
          </a:endParaRPr>
        </a:p>
      </dgm:t>
    </dgm:pt>
    <dgm:pt modelId="{8A9AF815-E539-4263-B7B3-1498ADDE32AC}" type="parTrans" cxnId="{183EEC6E-37DE-42CC-8A45-866321DF97FE}">
      <dgm:prSet/>
      <dgm:spPr/>
      <dgm:t>
        <a:bodyPr/>
        <a:lstStyle/>
        <a:p>
          <a:endParaRPr lang="en-US"/>
        </a:p>
      </dgm:t>
    </dgm:pt>
    <dgm:pt modelId="{22E94998-B977-4E23-9A37-3EF24F5AE811}" type="sibTrans" cxnId="{183EEC6E-37DE-42CC-8A45-866321DF97FE}">
      <dgm:prSet/>
      <dgm:spPr/>
      <dgm:t>
        <a:bodyPr/>
        <a:lstStyle/>
        <a:p>
          <a:endParaRPr lang="en-US"/>
        </a:p>
      </dgm:t>
    </dgm:pt>
    <dgm:pt modelId="{56051E72-33C3-4490-A8A9-A286BDE90E6E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وادار کردن آمریکا به عقب نشینی و شکست او</a:t>
          </a:r>
          <a:endParaRPr lang="en-US" sz="1600" dirty="0">
            <a:cs typeface="B Titr" pitchFamily="2" charset="-78"/>
          </a:endParaRPr>
        </a:p>
      </dgm:t>
    </dgm:pt>
    <dgm:pt modelId="{21E94E6D-439E-4793-87F0-C2E9ADE3118A}" type="parTrans" cxnId="{D38E9889-1B47-48EE-9230-4F7BB2F4E71B}">
      <dgm:prSet/>
      <dgm:spPr/>
      <dgm:t>
        <a:bodyPr/>
        <a:lstStyle/>
        <a:p>
          <a:endParaRPr lang="en-US"/>
        </a:p>
      </dgm:t>
    </dgm:pt>
    <dgm:pt modelId="{7D103D63-29A8-43EF-9E62-6BF7BC856C58}" type="sibTrans" cxnId="{D38E9889-1B47-48EE-9230-4F7BB2F4E71B}">
      <dgm:prSet/>
      <dgm:spPr/>
      <dgm:t>
        <a:bodyPr/>
        <a:lstStyle/>
        <a:p>
          <a:endParaRPr lang="en-US"/>
        </a:p>
      </dgm:t>
    </dgm:pt>
    <dgm:pt modelId="{A798F416-763E-4E4E-B40F-0FE9EC9329A0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خنثی کردن توطئه‌ها</a:t>
          </a:r>
          <a:endParaRPr lang="en-US" sz="1600" dirty="0">
            <a:cs typeface="B Titr" pitchFamily="2" charset="-78"/>
          </a:endParaRPr>
        </a:p>
      </dgm:t>
    </dgm:pt>
    <dgm:pt modelId="{F49BD417-2473-4062-BAF3-B5771DB972E8}" type="parTrans" cxnId="{FADE1B14-323D-4804-B4D7-ABA6DA26269A}">
      <dgm:prSet/>
      <dgm:spPr/>
      <dgm:t>
        <a:bodyPr/>
        <a:lstStyle/>
        <a:p>
          <a:endParaRPr lang="en-US"/>
        </a:p>
      </dgm:t>
    </dgm:pt>
    <dgm:pt modelId="{F1863D33-03BF-42FA-950B-EEF02B22DEF0}" type="sibTrans" cxnId="{FADE1B14-323D-4804-B4D7-ABA6DA26269A}">
      <dgm:prSet/>
      <dgm:spPr/>
      <dgm:t>
        <a:bodyPr/>
        <a:lstStyle/>
        <a:p>
          <a:endParaRPr lang="en-US"/>
        </a:p>
      </dgm:t>
    </dgm:pt>
    <dgm:pt modelId="{CE205245-60B5-4D99-97EA-98035AF5B6BD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ناکام گذاشتن طراحان جنگ تحمیلی  </a:t>
          </a:r>
          <a:endParaRPr lang="en-US" sz="1600" dirty="0">
            <a:cs typeface="B Titr" pitchFamily="2" charset="-78"/>
          </a:endParaRPr>
        </a:p>
      </dgm:t>
    </dgm:pt>
    <dgm:pt modelId="{711B9507-9023-4E45-8015-CEB441098993}" type="parTrans" cxnId="{D0C5452C-D49C-47DE-BA4F-4434870CE1CA}">
      <dgm:prSet/>
      <dgm:spPr/>
      <dgm:t>
        <a:bodyPr/>
        <a:lstStyle/>
        <a:p>
          <a:endParaRPr lang="en-US"/>
        </a:p>
      </dgm:t>
    </dgm:pt>
    <dgm:pt modelId="{5CFBC197-8B43-446F-8250-43300C8D7C12}" type="sibTrans" cxnId="{D0C5452C-D49C-47DE-BA4F-4434870CE1CA}">
      <dgm:prSet/>
      <dgm:spPr/>
      <dgm:t>
        <a:bodyPr/>
        <a:lstStyle/>
        <a:p>
          <a:endParaRPr lang="en-US"/>
        </a:p>
      </dgm:t>
    </dgm:pt>
    <dgm:pt modelId="{4DB8BD6C-2D55-4445-9A36-383DF03ADBBD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وقوع رفتارهای نامناسب نسبت به امام از کسانی که توقع نمی رفت</a:t>
          </a:r>
          <a:endParaRPr lang="en-US" sz="1600" dirty="0">
            <a:cs typeface="B Titr" pitchFamily="2" charset="-78"/>
          </a:endParaRPr>
        </a:p>
      </dgm:t>
    </dgm:pt>
    <dgm:pt modelId="{C08D639E-8000-436E-A01B-3F58D30596B1}" type="parTrans" cxnId="{07B277E8-29C9-4F7C-8433-91A515CFB8B7}">
      <dgm:prSet/>
      <dgm:spPr/>
      <dgm:t>
        <a:bodyPr/>
        <a:lstStyle/>
        <a:p>
          <a:endParaRPr lang="en-US"/>
        </a:p>
      </dgm:t>
    </dgm:pt>
    <dgm:pt modelId="{558750C9-9122-4F7B-855E-66799070B72E}" type="sibTrans" cxnId="{07B277E8-29C9-4F7C-8433-91A515CFB8B7}">
      <dgm:prSet/>
      <dgm:spPr/>
      <dgm:t>
        <a:bodyPr/>
        <a:lstStyle/>
        <a:p>
          <a:endParaRPr lang="en-US"/>
        </a:p>
      </dgm:t>
    </dgm:pt>
    <dgm:pt modelId="{528C0D46-14C0-40DC-8BD8-6B0AB9F4EEB1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مشاهده دلتنگی های امام در میان سخنان مستحکم او</a:t>
          </a:r>
          <a:endParaRPr lang="en-US" sz="1600" dirty="0">
            <a:cs typeface="B Titr" pitchFamily="2" charset="-78"/>
          </a:endParaRPr>
        </a:p>
      </dgm:t>
    </dgm:pt>
    <dgm:pt modelId="{7E1D5F78-A5F5-40CF-B17B-EBCFE5A80743}" type="parTrans" cxnId="{A775127C-72D8-4E5E-936C-C9E959DFFDEA}">
      <dgm:prSet/>
      <dgm:spPr/>
      <dgm:t>
        <a:bodyPr/>
        <a:lstStyle/>
        <a:p>
          <a:endParaRPr lang="en-US"/>
        </a:p>
      </dgm:t>
    </dgm:pt>
    <dgm:pt modelId="{5C6E9AE0-B7F4-4E40-A678-AB7AA5973304}" type="sibTrans" cxnId="{A775127C-72D8-4E5E-936C-C9E959DFFDEA}">
      <dgm:prSet/>
      <dgm:spPr/>
      <dgm:t>
        <a:bodyPr/>
        <a:lstStyle/>
        <a:p>
          <a:endParaRPr lang="en-US"/>
        </a:p>
      </dgm:t>
    </dgm:pt>
    <dgm:pt modelId="{86981EF2-77E2-4EC8-A9D1-1AE836067BAF}">
      <dgm:prSet custT="1"/>
      <dgm:spPr/>
      <dgm:t>
        <a:bodyPr/>
        <a:lstStyle/>
        <a:p>
          <a:pPr rtl="1"/>
          <a:r>
            <a:rPr lang="fa-IR" sz="1600" b="1" dirty="0" smtClean="0">
              <a:cs typeface="B Titr" pitchFamily="2" charset="-78"/>
            </a:rPr>
            <a:t>رشد و پیشرفت نظام اسلامی</a:t>
          </a:r>
          <a:endParaRPr lang="en-US" sz="1600" dirty="0">
            <a:cs typeface="B Titr" pitchFamily="2" charset="-78"/>
          </a:endParaRPr>
        </a:p>
      </dgm:t>
    </dgm:pt>
    <dgm:pt modelId="{4C5F519C-CBD3-40F2-9990-EDD171147A53}" type="parTrans" cxnId="{B3156FE2-533B-4873-A986-A20385335AE7}">
      <dgm:prSet/>
      <dgm:spPr/>
      <dgm:t>
        <a:bodyPr/>
        <a:lstStyle/>
        <a:p>
          <a:endParaRPr lang="en-US"/>
        </a:p>
      </dgm:t>
    </dgm:pt>
    <dgm:pt modelId="{7672E21D-95FB-4A1A-BFC0-6B8EBBE87668}" type="sibTrans" cxnId="{B3156FE2-533B-4873-A986-A20385335AE7}">
      <dgm:prSet/>
      <dgm:spPr/>
      <dgm:t>
        <a:bodyPr/>
        <a:lstStyle/>
        <a:p>
          <a:endParaRPr lang="en-US"/>
        </a:p>
      </dgm:t>
    </dgm:pt>
    <dgm:pt modelId="{A97B47C2-3B64-4912-A361-2F90F28557D1}" type="pres">
      <dgm:prSet presAssocID="{71CE1CF2-1562-419F-8B60-098D2BFDEE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C12ADA-0A2A-44CB-A596-ABABD0419F9D}" type="pres">
      <dgm:prSet presAssocID="{4D5A176E-E49F-4B1B-AD3B-F83AF4360A07}" presName="root" presStyleCnt="0"/>
      <dgm:spPr/>
    </dgm:pt>
    <dgm:pt modelId="{D7BEB965-0A87-4DA2-893A-098431122948}" type="pres">
      <dgm:prSet presAssocID="{4D5A176E-E49F-4B1B-AD3B-F83AF4360A07}" presName="rootComposite" presStyleCnt="0"/>
      <dgm:spPr/>
    </dgm:pt>
    <dgm:pt modelId="{F8DF8396-11FD-49B7-9764-D6C16B36CEDE}" type="pres">
      <dgm:prSet presAssocID="{4D5A176E-E49F-4B1B-AD3B-F83AF4360A07}" presName="rootText" presStyleLbl="node1" presStyleIdx="0" presStyleCnt="3" custLinFactNeighborX="-38376"/>
      <dgm:spPr/>
    </dgm:pt>
    <dgm:pt modelId="{2B7FD5EA-C0CD-4B90-9DAE-67CADB106708}" type="pres">
      <dgm:prSet presAssocID="{4D5A176E-E49F-4B1B-AD3B-F83AF4360A07}" presName="rootConnector" presStyleLbl="node1" presStyleIdx="0" presStyleCnt="3"/>
      <dgm:spPr/>
    </dgm:pt>
    <dgm:pt modelId="{0D367528-0B18-4167-A499-57EFECFF4C54}" type="pres">
      <dgm:prSet presAssocID="{4D5A176E-E49F-4B1B-AD3B-F83AF4360A07}" presName="childShape" presStyleCnt="0"/>
      <dgm:spPr/>
    </dgm:pt>
    <dgm:pt modelId="{55EB665B-BA73-41E5-8532-802C8222344C}" type="pres">
      <dgm:prSet presAssocID="{76701D13-C07A-454E-AB6D-3A60F8D96DF4}" presName="Name13" presStyleLbl="parChTrans1D2" presStyleIdx="0" presStyleCnt="9"/>
      <dgm:spPr/>
    </dgm:pt>
    <dgm:pt modelId="{AB898AFD-E7F9-4F36-8013-413FD062DFF0}" type="pres">
      <dgm:prSet presAssocID="{EDF1AF08-8CF4-40F8-A4A7-231FFD249DB9}" presName="childText" presStyleLbl="bgAcc1" presStyleIdx="0" presStyleCnt="9" custScaleX="179733" custLinFactNeighborX="-30600" custLinFactNeighborY="6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0011D-F03B-4797-8057-02D333736084}" type="pres">
      <dgm:prSet presAssocID="{21E94E6D-439E-4793-87F0-C2E9ADE3118A}" presName="Name13" presStyleLbl="parChTrans1D2" presStyleIdx="1" presStyleCnt="9"/>
      <dgm:spPr/>
    </dgm:pt>
    <dgm:pt modelId="{B1E6A745-667C-4C37-814F-D9687239FBA1}" type="pres">
      <dgm:prSet presAssocID="{56051E72-33C3-4490-A8A9-A286BDE90E6E}" presName="childText" presStyleLbl="bgAcc1" presStyleIdx="1" presStyleCnt="9" custScaleX="177643" custLinFactNeighborX="-24547">
        <dgm:presLayoutVars>
          <dgm:bulletEnabled val="1"/>
        </dgm:presLayoutVars>
      </dgm:prSet>
      <dgm:spPr/>
    </dgm:pt>
    <dgm:pt modelId="{BB453082-99BB-4944-9992-2B5768B7103F}" type="pres">
      <dgm:prSet presAssocID="{F49BD417-2473-4062-BAF3-B5771DB972E8}" presName="Name13" presStyleLbl="parChTrans1D2" presStyleIdx="2" presStyleCnt="9"/>
      <dgm:spPr/>
    </dgm:pt>
    <dgm:pt modelId="{1CF1718E-3318-48AA-8A30-9E02AB35235E}" type="pres">
      <dgm:prSet presAssocID="{A798F416-763E-4E4E-B40F-0FE9EC9329A0}" presName="childText" presStyleLbl="bgAcc1" presStyleIdx="2" presStyleCnt="9" custScaleX="172635" custLinFactNeighborX="-18494">
        <dgm:presLayoutVars>
          <dgm:bulletEnabled val="1"/>
        </dgm:presLayoutVars>
      </dgm:prSet>
      <dgm:spPr/>
    </dgm:pt>
    <dgm:pt modelId="{FDD640C5-C4D5-43BD-9885-DA7F0AED14B9}" type="pres">
      <dgm:prSet presAssocID="{711B9507-9023-4E45-8015-CEB441098993}" presName="Name13" presStyleLbl="parChTrans1D2" presStyleIdx="3" presStyleCnt="9"/>
      <dgm:spPr/>
    </dgm:pt>
    <dgm:pt modelId="{840D4BA8-250C-4699-BC77-B9F92A2B3DE4}" type="pres">
      <dgm:prSet presAssocID="{CE205245-60B5-4D99-97EA-98035AF5B6BD}" presName="childText" presStyleLbl="bgAcc1" presStyleIdx="3" presStyleCnt="9" custScaleX="176813" custLinFactNeighborX="-18494">
        <dgm:presLayoutVars>
          <dgm:bulletEnabled val="1"/>
        </dgm:presLayoutVars>
      </dgm:prSet>
      <dgm:spPr/>
    </dgm:pt>
    <dgm:pt modelId="{1E0A9810-D18B-459F-829D-6E27160338FA}" type="pres">
      <dgm:prSet presAssocID="{D35B833D-57F1-48A6-8560-0BF14A580CD5}" presName="root" presStyleCnt="0"/>
      <dgm:spPr/>
    </dgm:pt>
    <dgm:pt modelId="{BDE868DB-CF38-44D3-BD05-D24B1C741D9D}" type="pres">
      <dgm:prSet presAssocID="{D35B833D-57F1-48A6-8560-0BF14A580CD5}" presName="rootComposite" presStyleCnt="0"/>
      <dgm:spPr/>
    </dgm:pt>
    <dgm:pt modelId="{08E814A6-6300-4ADE-84FD-E61B08F169EC}" type="pres">
      <dgm:prSet presAssocID="{D35B833D-57F1-48A6-8560-0BF14A580CD5}" presName="rootText" presStyleLbl="node1" presStyleIdx="1" presStyleCnt="3" custLinFactNeighborX="17792"/>
      <dgm:spPr/>
    </dgm:pt>
    <dgm:pt modelId="{B987925B-66E7-4037-87C5-A13246B82979}" type="pres">
      <dgm:prSet presAssocID="{D35B833D-57F1-48A6-8560-0BF14A580CD5}" presName="rootConnector" presStyleLbl="node1" presStyleIdx="1" presStyleCnt="3"/>
      <dgm:spPr/>
    </dgm:pt>
    <dgm:pt modelId="{B1D06C41-7EC1-4941-BC4E-F0F51746F0EF}" type="pres">
      <dgm:prSet presAssocID="{D35B833D-57F1-48A6-8560-0BF14A580CD5}" presName="childShape" presStyleCnt="0"/>
      <dgm:spPr/>
    </dgm:pt>
    <dgm:pt modelId="{1E6E2DE8-B21C-4358-AC2C-CCEBA3EE0D15}" type="pres">
      <dgm:prSet presAssocID="{3D1A5587-862E-4337-87FF-DFFD3CF279B0}" presName="Name13" presStyleLbl="parChTrans1D2" presStyleIdx="4" presStyleCnt="9"/>
      <dgm:spPr/>
    </dgm:pt>
    <dgm:pt modelId="{1BA2D82C-52A7-4329-A5FD-930A1810242A}" type="pres">
      <dgm:prSet presAssocID="{B03BFE92-23A6-425F-B2CD-03DF089DE84C}" presName="childText" presStyleLbl="bgAcc1" presStyleIdx="4" presStyleCnt="9" custScaleX="186830" custScaleY="133785" custLinFactNeighborX="16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D0215-C4FE-4818-B6BB-0218FA6E92C1}" type="pres">
      <dgm:prSet presAssocID="{C08D639E-8000-436E-A01B-3F58D30596B1}" presName="Name13" presStyleLbl="parChTrans1D2" presStyleIdx="5" presStyleCnt="9"/>
      <dgm:spPr/>
    </dgm:pt>
    <dgm:pt modelId="{45C2FBA0-76FC-4C01-A4E1-28E092B5CA39}" type="pres">
      <dgm:prSet presAssocID="{4DB8BD6C-2D55-4445-9A36-383DF03ADBBD}" presName="childText" presStyleLbl="bgAcc1" presStyleIdx="5" presStyleCnt="9" custScaleX="179732" custScaleY="145492" custLinFactNeighborX="16187" custLinFactNeighborY="27477">
        <dgm:presLayoutVars>
          <dgm:bulletEnabled val="1"/>
        </dgm:presLayoutVars>
      </dgm:prSet>
      <dgm:spPr/>
    </dgm:pt>
    <dgm:pt modelId="{F666C22F-4824-429F-8A39-EDAFC66837E0}" type="pres">
      <dgm:prSet presAssocID="{7E1D5F78-A5F5-40CF-B17B-EBCFE5A80743}" presName="Name13" presStyleLbl="parChTrans1D2" presStyleIdx="6" presStyleCnt="9"/>
      <dgm:spPr/>
    </dgm:pt>
    <dgm:pt modelId="{B4AF8E54-F782-49B5-8617-78591EB7D15A}" type="pres">
      <dgm:prSet presAssocID="{528C0D46-14C0-40DC-8BD8-6B0AB9F4EEB1}" presName="childText" presStyleLbl="bgAcc1" presStyleIdx="6" presStyleCnt="9" custScaleX="181822" custLinFactNeighborX="11593" custLinFactNeighborY="28376">
        <dgm:presLayoutVars>
          <dgm:bulletEnabled val="1"/>
        </dgm:presLayoutVars>
      </dgm:prSet>
      <dgm:spPr/>
    </dgm:pt>
    <dgm:pt modelId="{D485BCCB-9334-4F18-A972-87D72182F305}" type="pres">
      <dgm:prSet presAssocID="{5549C574-B5DD-45F2-B386-2BB2BCB7BBAD}" presName="root" presStyleCnt="0"/>
      <dgm:spPr/>
    </dgm:pt>
    <dgm:pt modelId="{CC1BFD64-76B8-4933-AB48-45ABA3F19BEC}" type="pres">
      <dgm:prSet presAssocID="{5549C574-B5DD-45F2-B386-2BB2BCB7BBAD}" presName="rootComposite" presStyleCnt="0"/>
      <dgm:spPr/>
    </dgm:pt>
    <dgm:pt modelId="{6CD392A0-D606-4C44-9A85-D7753B531E7C}" type="pres">
      <dgm:prSet presAssocID="{5549C574-B5DD-45F2-B386-2BB2BCB7BBAD}" presName="rootText" presStyleLbl="node1" presStyleIdx="2" presStyleCnt="3" custLinFactNeighborX="47746"/>
      <dgm:spPr/>
      <dgm:t>
        <a:bodyPr/>
        <a:lstStyle/>
        <a:p>
          <a:endParaRPr lang="en-US"/>
        </a:p>
      </dgm:t>
    </dgm:pt>
    <dgm:pt modelId="{41EBBB27-E273-46BD-864D-925431861369}" type="pres">
      <dgm:prSet presAssocID="{5549C574-B5DD-45F2-B386-2BB2BCB7BBAD}" presName="rootConnector" presStyleLbl="node1" presStyleIdx="2" presStyleCnt="3"/>
      <dgm:spPr/>
    </dgm:pt>
    <dgm:pt modelId="{D9CAC5CD-1AB3-4ECB-AC42-68B179DB952A}" type="pres">
      <dgm:prSet presAssocID="{5549C574-B5DD-45F2-B386-2BB2BCB7BBAD}" presName="childShape" presStyleCnt="0"/>
      <dgm:spPr/>
    </dgm:pt>
    <dgm:pt modelId="{24714725-CB1C-4DC2-B0CB-29769A51764B}" type="pres">
      <dgm:prSet presAssocID="{8A9AF815-E539-4263-B7B3-1498ADDE32AC}" presName="Name13" presStyleLbl="parChTrans1D2" presStyleIdx="7" presStyleCnt="9"/>
      <dgm:spPr/>
    </dgm:pt>
    <dgm:pt modelId="{522955F5-C5F7-47D5-A7DC-43BAA88B8512}" type="pres">
      <dgm:prSet presAssocID="{7A1645BB-0F1E-4C06-8EBD-40AA9A8477F6}" presName="childText" presStyleLbl="bgAcc1" presStyleIdx="7" presStyleCnt="9" custLinFactNeighborX="596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71972-2BFF-400B-9D05-B2098A775147}" type="pres">
      <dgm:prSet presAssocID="{4C5F519C-CBD3-40F2-9990-EDD171147A53}" presName="Name13" presStyleLbl="parChTrans1D2" presStyleIdx="8" presStyleCnt="9"/>
      <dgm:spPr/>
    </dgm:pt>
    <dgm:pt modelId="{B6828081-AD5E-4A10-9DFF-93D9A1B92447}" type="pres">
      <dgm:prSet presAssocID="{86981EF2-77E2-4EC8-A9D1-1AE836067BAF}" presName="childText" presStyleLbl="bgAcc1" presStyleIdx="8" presStyleCnt="9" custLinFactNeighborX="53629">
        <dgm:presLayoutVars>
          <dgm:bulletEnabled val="1"/>
        </dgm:presLayoutVars>
      </dgm:prSet>
      <dgm:spPr/>
    </dgm:pt>
  </dgm:ptLst>
  <dgm:cxnLst>
    <dgm:cxn modelId="{183EEC6E-37DE-42CC-8A45-866321DF97FE}" srcId="{5549C574-B5DD-45F2-B386-2BB2BCB7BBAD}" destId="{7A1645BB-0F1E-4C06-8EBD-40AA9A8477F6}" srcOrd="0" destOrd="0" parTransId="{8A9AF815-E539-4263-B7B3-1498ADDE32AC}" sibTransId="{22E94998-B977-4E23-9A37-3EF24F5AE811}"/>
    <dgm:cxn modelId="{25EB7484-8DCD-4958-93EF-E17358CA4B38}" type="presOf" srcId="{71CE1CF2-1562-419F-8B60-098D2BFDEEE2}" destId="{A97B47C2-3B64-4912-A361-2F90F28557D1}" srcOrd="0" destOrd="0" presId="urn:microsoft.com/office/officeart/2005/8/layout/hierarchy3"/>
    <dgm:cxn modelId="{6D0C7534-2233-4A53-AAD2-45F5FC9E4FE5}" type="presOf" srcId="{D35B833D-57F1-48A6-8560-0BF14A580CD5}" destId="{B987925B-66E7-4037-87C5-A13246B82979}" srcOrd="1" destOrd="0" presId="urn:microsoft.com/office/officeart/2005/8/layout/hierarchy3"/>
    <dgm:cxn modelId="{9C0FB851-77D9-4B78-B40A-EAAFBC296E3A}" type="presOf" srcId="{86981EF2-77E2-4EC8-A9D1-1AE836067BAF}" destId="{B6828081-AD5E-4A10-9DFF-93D9A1B92447}" srcOrd="0" destOrd="0" presId="urn:microsoft.com/office/officeart/2005/8/layout/hierarchy3"/>
    <dgm:cxn modelId="{97F0F00B-5209-4E34-9C28-F6368B734EF5}" type="presOf" srcId="{711B9507-9023-4E45-8015-CEB441098993}" destId="{FDD640C5-C4D5-43BD-9885-DA7F0AED14B9}" srcOrd="0" destOrd="0" presId="urn:microsoft.com/office/officeart/2005/8/layout/hierarchy3"/>
    <dgm:cxn modelId="{C61FADA7-C3F6-41A4-AE20-2AC62BCFD087}" srcId="{D35B833D-57F1-48A6-8560-0BF14A580CD5}" destId="{B03BFE92-23A6-425F-B2CD-03DF089DE84C}" srcOrd="0" destOrd="0" parTransId="{3D1A5587-862E-4337-87FF-DFFD3CF279B0}" sibTransId="{BEBCE39D-2FA2-4BF8-98E5-47BAEE0DCBA7}"/>
    <dgm:cxn modelId="{70F05A04-BADA-4BBD-B20B-7B4FFEDFE661}" type="presOf" srcId="{3D1A5587-862E-4337-87FF-DFFD3CF279B0}" destId="{1E6E2DE8-B21C-4358-AC2C-CCEBA3EE0D15}" srcOrd="0" destOrd="0" presId="urn:microsoft.com/office/officeart/2005/8/layout/hierarchy3"/>
    <dgm:cxn modelId="{B3156FE2-533B-4873-A986-A20385335AE7}" srcId="{5549C574-B5DD-45F2-B386-2BB2BCB7BBAD}" destId="{86981EF2-77E2-4EC8-A9D1-1AE836067BAF}" srcOrd="1" destOrd="0" parTransId="{4C5F519C-CBD3-40F2-9990-EDD171147A53}" sibTransId="{7672E21D-95FB-4A1A-BFC0-6B8EBBE87668}"/>
    <dgm:cxn modelId="{A775127C-72D8-4E5E-936C-C9E959DFFDEA}" srcId="{D35B833D-57F1-48A6-8560-0BF14A580CD5}" destId="{528C0D46-14C0-40DC-8BD8-6B0AB9F4EEB1}" srcOrd="2" destOrd="0" parTransId="{7E1D5F78-A5F5-40CF-B17B-EBCFE5A80743}" sibTransId="{5C6E9AE0-B7F4-4E40-A678-AB7AA5973304}"/>
    <dgm:cxn modelId="{9EC06575-4918-4C69-9B87-E78207A16D4C}" type="presOf" srcId="{4D5A176E-E49F-4B1B-AD3B-F83AF4360A07}" destId="{F8DF8396-11FD-49B7-9764-D6C16B36CEDE}" srcOrd="0" destOrd="0" presId="urn:microsoft.com/office/officeart/2005/8/layout/hierarchy3"/>
    <dgm:cxn modelId="{D0C5452C-D49C-47DE-BA4F-4434870CE1CA}" srcId="{4D5A176E-E49F-4B1B-AD3B-F83AF4360A07}" destId="{CE205245-60B5-4D99-97EA-98035AF5B6BD}" srcOrd="3" destOrd="0" parTransId="{711B9507-9023-4E45-8015-CEB441098993}" sibTransId="{5CFBC197-8B43-446F-8250-43300C8D7C12}"/>
    <dgm:cxn modelId="{89B60513-9CB6-412A-9690-A01DB915B41D}" type="presOf" srcId="{8A9AF815-E539-4263-B7B3-1498ADDE32AC}" destId="{24714725-CB1C-4DC2-B0CB-29769A51764B}" srcOrd="0" destOrd="0" presId="urn:microsoft.com/office/officeart/2005/8/layout/hierarchy3"/>
    <dgm:cxn modelId="{F9790FD4-53EA-4F29-9B45-F754118FC80C}" type="presOf" srcId="{4C5F519C-CBD3-40F2-9990-EDD171147A53}" destId="{5CB71972-2BFF-400B-9D05-B2098A775147}" srcOrd="0" destOrd="0" presId="urn:microsoft.com/office/officeart/2005/8/layout/hierarchy3"/>
    <dgm:cxn modelId="{D38E9889-1B47-48EE-9230-4F7BB2F4E71B}" srcId="{4D5A176E-E49F-4B1B-AD3B-F83AF4360A07}" destId="{56051E72-33C3-4490-A8A9-A286BDE90E6E}" srcOrd="1" destOrd="0" parTransId="{21E94E6D-439E-4793-87F0-C2E9ADE3118A}" sibTransId="{7D103D63-29A8-43EF-9E62-6BF7BC856C58}"/>
    <dgm:cxn modelId="{D5A685ED-6D2A-4AFA-827F-5579C4912DE3}" type="presOf" srcId="{21E94E6D-439E-4793-87F0-C2E9ADE3118A}" destId="{1B10011D-F03B-4797-8057-02D333736084}" srcOrd="0" destOrd="0" presId="urn:microsoft.com/office/officeart/2005/8/layout/hierarchy3"/>
    <dgm:cxn modelId="{7E41428C-A379-4B55-8970-FA70F7AA8BD4}" type="presOf" srcId="{B03BFE92-23A6-425F-B2CD-03DF089DE84C}" destId="{1BA2D82C-52A7-4329-A5FD-930A1810242A}" srcOrd="0" destOrd="0" presId="urn:microsoft.com/office/officeart/2005/8/layout/hierarchy3"/>
    <dgm:cxn modelId="{704FADBE-B1CB-413A-8524-D2776666C2DD}" srcId="{71CE1CF2-1562-419F-8B60-098D2BFDEEE2}" destId="{4D5A176E-E49F-4B1B-AD3B-F83AF4360A07}" srcOrd="0" destOrd="0" parTransId="{66C507B9-831B-429E-A525-642A7496ABBA}" sibTransId="{F1587261-A9F0-4A88-B7F1-E797ABBA90BB}"/>
    <dgm:cxn modelId="{B650081D-F7A1-4678-82E8-2396762716E0}" type="presOf" srcId="{4D5A176E-E49F-4B1B-AD3B-F83AF4360A07}" destId="{2B7FD5EA-C0CD-4B90-9DAE-67CADB106708}" srcOrd="1" destOrd="0" presId="urn:microsoft.com/office/officeart/2005/8/layout/hierarchy3"/>
    <dgm:cxn modelId="{D6C6516D-6E2D-4F46-93B0-8D80838E5E5D}" type="presOf" srcId="{528C0D46-14C0-40DC-8BD8-6B0AB9F4EEB1}" destId="{B4AF8E54-F782-49B5-8617-78591EB7D15A}" srcOrd="0" destOrd="0" presId="urn:microsoft.com/office/officeart/2005/8/layout/hierarchy3"/>
    <dgm:cxn modelId="{716E6C25-55F7-4E4E-8431-C200C29B75D8}" type="presOf" srcId="{5549C574-B5DD-45F2-B386-2BB2BCB7BBAD}" destId="{6CD392A0-D606-4C44-9A85-D7753B531E7C}" srcOrd="0" destOrd="0" presId="urn:microsoft.com/office/officeart/2005/8/layout/hierarchy3"/>
    <dgm:cxn modelId="{4AB39C4B-0181-4127-964D-72CA44344F54}" type="presOf" srcId="{A798F416-763E-4E4E-B40F-0FE9EC9329A0}" destId="{1CF1718E-3318-48AA-8A30-9E02AB35235E}" srcOrd="0" destOrd="0" presId="urn:microsoft.com/office/officeart/2005/8/layout/hierarchy3"/>
    <dgm:cxn modelId="{A1D2FAB7-FBB5-4257-A4D3-EB0F8584DCF4}" type="presOf" srcId="{C08D639E-8000-436E-A01B-3F58D30596B1}" destId="{E2DD0215-C4FE-4818-B6BB-0218FA6E92C1}" srcOrd="0" destOrd="0" presId="urn:microsoft.com/office/officeart/2005/8/layout/hierarchy3"/>
    <dgm:cxn modelId="{DA183082-DFD5-4710-8DA3-949D7B063EBF}" type="presOf" srcId="{D35B833D-57F1-48A6-8560-0BF14A580CD5}" destId="{08E814A6-6300-4ADE-84FD-E61B08F169EC}" srcOrd="0" destOrd="0" presId="urn:microsoft.com/office/officeart/2005/8/layout/hierarchy3"/>
    <dgm:cxn modelId="{7DB1655B-735B-46C3-B1D5-E6A0FD523E00}" type="presOf" srcId="{56051E72-33C3-4490-A8A9-A286BDE90E6E}" destId="{B1E6A745-667C-4C37-814F-D9687239FBA1}" srcOrd="0" destOrd="0" presId="urn:microsoft.com/office/officeart/2005/8/layout/hierarchy3"/>
    <dgm:cxn modelId="{D99F28E0-79C4-4705-8C65-4791AE272198}" type="presOf" srcId="{76701D13-C07A-454E-AB6D-3A60F8D96DF4}" destId="{55EB665B-BA73-41E5-8532-802C8222344C}" srcOrd="0" destOrd="0" presId="urn:microsoft.com/office/officeart/2005/8/layout/hierarchy3"/>
    <dgm:cxn modelId="{FADE1B14-323D-4804-B4D7-ABA6DA26269A}" srcId="{4D5A176E-E49F-4B1B-AD3B-F83AF4360A07}" destId="{A798F416-763E-4E4E-B40F-0FE9EC9329A0}" srcOrd="2" destOrd="0" parTransId="{F49BD417-2473-4062-BAF3-B5771DB972E8}" sibTransId="{F1863D33-03BF-42FA-950B-EEF02B22DEF0}"/>
    <dgm:cxn modelId="{E1C86474-BEC8-4A65-A55D-5343ECE38020}" type="presOf" srcId="{F49BD417-2473-4062-BAF3-B5771DB972E8}" destId="{BB453082-99BB-4944-9992-2B5768B7103F}" srcOrd="0" destOrd="0" presId="urn:microsoft.com/office/officeart/2005/8/layout/hierarchy3"/>
    <dgm:cxn modelId="{C721B490-CA3B-409C-B412-433B827AB37A}" type="presOf" srcId="{5549C574-B5DD-45F2-B386-2BB2BCB7BBAD}" destId="{41EBBB27-E273-46BD-864D-925431861369}" srcOrd="1" destOrd="0" presId="urn:microsoft.com/office/officeart/2005/8/layout/hierarchy3"/>
    <dgm:cxn modelId="{83800716-F3D7-4B4B-A7B6-2F69BCC33E25}" type="presOf" srcId="{EDF1AF08-8CF4-40F8-A4A7-231FFD249DB9}" destId="{AB898AFD-E7F9-4F36-8013-413FD062DFF0}" srcOrd="0" destOrd="0" presId="urn:microsoft.com/office/officeart/2005/8/layout/hierarchy3"/>
    <dgm:cxn modelId="{95A1AA39-24E6-4642-A1D0-30357939578A}" srcId="{4D5A176E-E49F-4B1B-AD3B-F83AF4360A07}" destId="{EDF1AF08-8CF4-40F8-A4A7-231FFD249DB9}" srcOrd="0" destOrd="0" parTransId="{76701D13-C07A-454E-AB6D-3A60F8D96DF4}" sibTransId="{512D5974-C7C9-4608-B2FB-DBCA2527B67E}"/>
    <dgm:cxn modelId="{D3F6E56D-816E-4F8C-8CA5-FC0BCBFDF2C4}" type="presOf" srcId="{CE205245-60B5-4D99-97EA-98035AF5B6BD}" destId="{840D4BA8-250C-4699-BC77-B9F92A2B3DE4}" srcOrd="0" destOrd="0" presId="urn:microsoft.com/office/officeart/2005/8/layout/hierarchy3"/>
    <dgm:cxn modelId="{07B277E8-29C9-4F7C-8433-91A515CFB8B7}" srcId="{D35B833D-57F1-48A6-8560-0BF14A580CD5}" destId="{4DB8BD6C-2D55-4445-9A36-383DF03ADBBD}" srcOrd="1" destOrd="0" parTransId="{C08D639E-8000-436E-A01B-3F58D30596B1}" sibTransId="{558750C9-9122-4F7B-855E-66799070B72E}"/>
    <dgm:cxn modelId="{C8C91982-BA0F-4369-B48D-9C96F7E0A97C}" type="presOf" srcId="{4DB8BD6C-2D55-4445-9A36-383DF03ADBBD}" destId="{45C2FBA0-76FC-4C01-A4E1-28E092B5CA39}" srcOrd="0" destOrd="0" presId="urn:microsoft.com/office/officeart/2005/8/layout/hierarchy3"/>
    <dgm:cxn modelId="{E4D2A540-3CC1-4E89-9B44-A264EE50E9F5}" type="presOf" srcId="{7A1645BB-0F1E-4C06-8EBD-40AA9A8477F6}" destId="{522955F5-C5F7-47D5-A7DC-43BAA88B8512}" srcOrd="0" destOrd="0" presId="urn:microsoft.com/office/officeart/2005/8/layout/hierarchy3"/>
    <dgm:cxn modelId="{5F83ECFD-AD9A-4E8B-8BFE-8624C8EEDABC}" srcId="{71CE1CF2-1562-419F-8B60-098D2BFDEEE2}" destId="{D35B833D-57F1-48A6-8560-0BF14A580CD5}" srcOrd="1" destOrd="0" parTransId="{F381770D-9D36-435E-91EA-D80B2EDA9214}" sibTransId="{EBBC1757-3098-4F00-9EAB-EAD7149C91BA}"/>
    <dgm:cxn modelId="{94BDD637-8F7E-44FE-83F8-855B17DF6195}" srcId="{71CE1CF2-1562-419F-8B60-098D2BFDEEE2}" destId="{5549C574-B5DD-45F2-B386-2BB2BCB7BBAD}" srcOrd="2" destOrd="0" parTransId="{5B370559-D4B5-4EB4-AAC1-5548843A906E}" sibTransId="{72CBEC0F-E1DA-4877-A07B-9936D3E84FCA}"/>
    <dgm:cxn modelId="{D2D420BE-AD23-466C-938E-8B0A2016AF52}" type="presOf" srcId="{7E1D5F78-A5F5-40CF-B17B-EBCFE5A80743}" destId="{F666C22F-4824-429F-8A39-EDAFC66837E0}" srcOrd="0" destOrd="0" presId="urn:microsoft.com/office/officeart/2005/8/layout/hierarchy3"/>
    <dgm:cxn modelId="{EFE7507B-DCD3-4C69-9060-4D49C10D7938}" type="presParOf" srcId="{A97B47C2-3B64-4912-A361-2F90F28557D1}" destId="{40C12ADA-0A2A-44CB-A596-ABABD0419F9D}" srcOrd="0" destOrd="0" presId="urn:microsoft.com/office/officeart/2005/8/layout/hierarchy3"/>
    <dgm:cxn modelId="{7706209C-57D2-41BB-B19E-D874956B1DB8}" type="presParOf" srcId="{40C12ADA-0A2A-44CB-A596-ABABD0419F9D}" destId="{D7BEB965-0A87-4DA2-893A-098431122948}" srcOrd="0" destOrd="0" presId="urn:microsoft.com/office/officeart/2005/8/layout/hierarchy3"/>
    <dgm:cxn modelId="{E94AEF7C-9563-4526-A986-FCB3939C82E0}" type="presParOf" srcId="{D7BEB965-0A87-4DA2-893A-098431122948}" destId="{F8DF8396-11FD-49B7-9764-D6C16B36CEDE}" srcOrd="0" destOrd="0" presId="urn:microsoft.com/office/officeart/2005/8/layout/hierarchy3"/>
    <dgm:cxn modelId="{80FC52C8-EE46-44DB-ACE2-03A8ACA4D5D8}" type="presParOf" srcId="{D7BEB965-0A87-4DA2-893A-098431122948}" destId="{2B7FD5EA-C0CD-4B90-9DAE-67CADB106708}" srcOrd="1" destOrd="0" presId="urn:microsoft.com/office/officeart/2005/8/layout/hierarchy3"/>
    <dgm:cxn modelId="{5E2E5CCF-B88C-4B9A-A697-ED4B3743FBA0}" type="presParOf" srcId="{40C12ADA-0A2A-44CB-A596-ABABD0419F9D}" destId="{0D367528-0B18-4167-A499-57EFECFF4C54}" srcOrd="1" destOrd="0" presId="urn:microsoft.com/office/officeart/2005/8/layout/hierarchy3"/>
    <dgm:cxn modelId="{10264832-A595-4F02-B3AC-EE5442778418}" type="presParOf" srcId="{0D367528-0B18-4167-A499-57EFECFF4C54}" destId="{55EB665B-BA73-41E5-8532-802C8222344C}" srcOrd="0" destOrd="0" presId="urn:microsoft.com/office/officeart/2005/8/layout/hierarchy3"/>
    <dgm:cxn modelId="{F3E332C4-F844-4D34-B08F-35A6BA330649}" type="presParOf" srcId="{0D367528-0B18-4167-A499-57EFECFF4C54}" destId="{AB898AFD-E7F9-4F36-8013-413FD062DFF0}" srcOrd="1" destOrd="0" presId="urn:microsoft.com/office/officeart/2005/8/layout/hierarchy3"/>
    <dgm:cxn modelId="{C1847EE9-AE25-41E4-9BF0-FA947FA73AAC}" type="presParOf" srcId="{0D367528-0B18-4167-A499-57EFECFF4C54}" destId="{1B10011D-F03B-4797-8057-02D333736084}" srcOrd="2" destOrd="0" presId="urn:microsoft.com/office/officeart/2005/8/layout/hierarchy3"/>
    <dgm:cxn modelId="{2D6787FC-321A-458E-A060-2D92CA61EB6B}" type="presParOf" srcId="{0D367528-0B18-4167-A499-57EFECFF4C54}" destId="{B1E6A745-667C-4C37-814F-D9687239FBA1}" srcOrd="3" destOrd="0" presId="urn:microsoft.com/office/officeart/2005/8/layout/hierarchy3"/>
    <dgm:cxn modelId="{158EBDAD-48CB-46CF-A6ED-3E7B36717F6F}" type="presParOf" srcId="{0D367528-0B18-4167-A499-57EFECFF4C54}" destId="{BB453082-99BB-4944-9992-2B5768B7103F}" srcOrd="4" destOrd="0" presId="urn:microsoft.com/office/officeart/2005/8/layout/hierarchy3"/>
    <dgm:cxn modelId="{13CE6BCE-CE7E-45CB-9207-23EE494BC0D6}" type="presParOf" srcId="{0D367528-0B18-4167-A499-57EFECFF4C54}" destId="{1CF1718E-3318-48AA-8A30-9E02AB35235E}" srcOrd="5" destOrd="0" presId="urn:microsoft.com/office/officeart/2005/8/layout/hierarchy3"/>
    <dgm:cxn modelId="{9C4422C9-C068-46FA-AA62-ED7333E512B2}" type="presParOf" srcId="{0D367528-0B18-4167-A499-57EFECFF4C54}" destId="{FDD640C5-C4D5-43BD-9885-DA7F0AED14B9}" srcOrd="6" destOrd="0" presId="urn:microsoft.com/office/officeart/2005/8/layout/hierarchy3"/>
    <dgm:cxn modelId="{884CB061-C8C0-416D-8067-0E4B6D3EFF82}" type="presParOf" srcId="{0D367528-0B18-4167-A499-57EFECFF4C54}" destId="{840D4BA8-250C-4699-BC77-B9F92A2B3DE4}" srcOrd="7" destOrd="0" presId="urn:microsoft.com/office/officeart/2005/8/layout/hierarchy3"/>
    <dgm:cxn modelId="{B7755158-3D84-4A55-B07A-1D8866C3F970}" type="presParOf" srcId="{A97B47C2-3B64-4912-A361-2F90F28557D1}" destId="{1E0A9810-D18B-459F-829D-6E27160338FA}" srcOrd="1" destOrd="0" presId="urn:microsoft.com/office/officeart/2005/8/layout/hierarchy3"/>
    <dgm:cxn modelId="{B01AC92E-C865-49F0-8146-097127EBAED2}" type="presParOf" srcId="{1E0A9810-D18B-459F-829D-6E27160338FA}" destId="{BDE868DB-CF38-44D3-BD05-D24B1C741D9D}" srcOrd="0" destOrd="0" presId="urn:microsoft.com/office/officeart/2005/8/layout/hierarchy3"/>
    <dgm:cxn modelId="{E48D0EBB-CE5D-4987-BEFB-16786046B1A6}" type="presParOf" srcId="{BDE868DB-CF38-44D3-BD05-D24B1C741D9D}" destId="{08E814A6-6300-4ADE-84FD-E61B08F169EC}" srcOrd="0" destOrd="0" presId="urn:microsoft.com/office/officeart/2005/8/layout/hierarchy3"/>
    <dgm:cxn modelId="{5824AA39-E4F2-412C-96A0-F4A40E201535}" type="presParOf" srcId="{BDE868DB-CF38-44D3-BD05-D24B1C741D9D}" destId="{B987925B-66E7-4037-87C5-A13246B82979}" srcOrd="1" destOrd="0" presId="urn:microsoft.com/office/officeart/2005/8/layout/hierarchy3"/>
    <dgm:cxn modelId="{061D2B9E-6AF0-492E-B7CF-CE41D4251F83}" type="presParOf" srcId="{1E0A9810-D18B-459F-829D-6E27160338FA}" destId="{B1D06C41-7EC1-4941-BC4E-F0F51746F0EF}" srcOrd="1" destOrd="0" presId="urn:microsoft.com/office/officeart/2005/8/layout/hierarchy3"/>
    <dgm:cxn modelId="{668D82E2-65DB-4C05-B734-FAB5FECD9C04}" type="presParOf" srcId="{B1D06C41-7EC1-4941-BC4E-F0F51746F0EF}" destId="{1E6E2DE8-B21C-4358-AC2C-CCEBA3EE0D15}" srcOrd="0" destOrd="0" presId="urn:microsoft.com/office/officeart/2005/8/layout/hierarchy3"/>
    <dgm:cxn modelId="{50583218-D352-49C4-B35A-CEA0843AFBBA}" type="presParOf" srcId="{B1D06C41-7EC1-4941-BC4E-F0F51746F0EF}" destId="{1BA2D82C-52A7-4329-A5FD-930A1810242A}" srcOrd="1" destOrd="0" presId="urn:microsoft.com/office/officeart/2005/8/layout/hierarchy3"/>
    <dgm:cxn modelId="{CF31CD9D-F0C9-4941-96C3-1644E04A38AB}" type="presParOf" srcId="{B1D06C41-7EC1-4941-BC4E-F0F51746F0EF}" destId="{E2DD0215-C4FE-4818-B6BB-0218FA6E92C1}" srcOrd="2" destOrd="0" presId="urn:microsoft.com/office/officeart/2005/8/layout/hierarchy3"/>
    <dgm:cxn modelId="{D313266C-967F-4872-B662-33B8C56F7F96}" type="presParOf" srcId="{B1D06C41-7EC1-4941-BC4E-F0F51746F0EF}" destId="{45C2FBA0-76FC-4C01-A4E1-28E092B5CA39}" srcOrd="3" destOrd="0" presId="urn:microsoft.com/office/officeart/2005/8/layout/hierarchy3"/>
    <dgm:cxn modelId="{47B2A4DD-2D89-44AB-B777-CB11C4D488BD}" type="presParOf" srcId="{B1D06C41-7EC1-4941-BC4E-F0F51746F0EF}" destId="{F666C22F-4824-429F-8A39-EDAFC66837E0}" srcOrd="4" destOrd="0" presId="urn:microsoft.com/office/officeart/2005/8/layout/hierarchy3"/>
    <dgm:cxn modelId="{97C260A5-E2AC-4C9E-8D1A-FD079C40B239}" type="presParOf" srcId="{B1D06C41-7EC1-4941-BC4E-F0F51746F0EF}" destId="{B4AF8E54-F782-49B5-8617-78591EB7D15A}" srcOrd="5" destOrd="0" presId="urn:microsoft.com/office/officeart/2005/8/layout/hierarchy3"/>
    <dgm:cxn modelId="{46343120-17F5-46EF-9230-A3D52AE2B0F5}" type="presParOf" srcId="{A97B47C2-3B64-4912-A361-2F90F28557D1}" destId="{D485BCCB-9334-4F18-A972-87D72182F305}" srcOrd="2" destOrd="0" presId="urn:microsoft.com/office/officeart/2005/8/layout/hierarchy3"/>
    <dgm:cxn modelId="{D225E0DD-D0D3-4A32-8729-81E5A66FBB07}" type="presParOf" srcId="{D485BCCB-9334-4F18-A972-87D72182F305}" destId="{CC1BFD64-76B8-4933-AB48-45ABA3F19BEC}" srcOrd="0" destOrd="0" presId="urn:microsoft.com/office/officeart/2005/8/layout/hierarchy3"/>
    <dgm:cxn modelId="{736C0279-979A-401E-8A5C-C52DB11DA593}" type="presParOf" srcId="{CC1BFD64-76B8-4933-AB48-45ABA3F19BEC}" destId="{6CD392A0-D606-4C44-9A85-D7753B531E7C}" srcOrd="0" destOrd="0" presId="urn:microsoft.com/office/officeart/2005/8/layout/hierarchy3"/>
    <dgm:cxn modelId="{20BD62B4-CFD4-43D2-BCE2-20115E5BEA1F}" type="presParOf" srcId="{CC1BFD64-76B8-4933-AB48-45ABA3F19BEC}" destId="{41EBBB27-E273-46BD-864D-925431861369}" srcOrd="1" destOrd="0" presId="urn:microsoft.com/office/officeart/2005/8/layout/hierarchy3"/>
    <dgm:cxn modelId="{9EAE5779-92F7-4FC8-842B-32E249E092A3}" type="presParOf" srcId="{D485BCCB-9334-4F18-A972-87D72182F305}" destId="{D9CAC5CD-1AB3-4ECB-AC42-68B179DB952A}" srcOrd="1" destOrd="0" presId="urn:microsoft.com/office/officeart/2005/8/layout/hierarchy3"/>
    <dgm:cxn modelId="{2945DB27-D460-4C2E-8D24-CADF5186F1CF}" type="presParOf" srcId="{D9CAC5CD-1AB3-4ECB-AC42-68B179DB952A}" destId="{24714725-CB1C-4DC2-B0CB-29769A51764B}" srcOrd="0" destOrd="0" presId="urn:microsoft.com/office/officeart/2005/8/layout/hierarchy3"/>
    <dgm:cxn modelId="{C223B836-0CDB-4F9D-BE00-90B272D22BFC}" type="presParOf" srcId="{D9CAC5CD-1AB3-4ECB-AC42-68B179DB952A}" destId="{522955F5-C5F7-47D5-A7DC-43BAA88B8512}" srcOrd="1" destOrd="0" presId="urn:microsoft.com/office/officeart/2005/8/layout/hierarchy3"/>
    <dgm:cxn modelId="{A16EE35C-8FB5-493F-BE00-1C3BB694937A}" type="presParOf" srcId="{D9CAC5CD-1AB3-4ECB-AC42-68B179DB952A}" destId="{5CB71972-2BFF-400B-9D05-B2098A775147}" srcOrd="2" destOrd="0" presId="urn:microsoft.com/office/officeart/2005/8/layout/hierarchy3"/>
    <dgm:cxn modelId="{E9662645-140C-4854-8057-24FF1D8BBD2A}" type="presParOf" srcId="{D9CAC5CD-1AB3-4ECB-AC42-68B179DB952A}" destId="{B6828081-AD5E-4A10-9DFF-93D9A1B9244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127C0B-C692-41E4-A3A7-200D32301C9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D7B32D-53B3-4FB1-A5C0-BB0084B20A3F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fa-IR" dirty="0" smtClean="0">
              <a:cs typeface="B Titr" pitchFamily="2" charset="-78"/>
            </a:rPr>
            <a:t>قاسطین</a:t>
          </a:r>
          <a:endParaRPr lang="en-US" dirty="0">
            <a:cs typeface="B Titr" pitchFamily="2" charset="-78"/>
          </a:endParaRPr>
        </a:p>
      </dgm:t>
    </dgm:pt>
    <dgm:pt modelId="{48D8A3EC-D632-42D1-966C-0846955FD315}" type="parTrans" cxnId="{9BDAB354-1B4C-4B9B-A744-B7077717B524}">
      <dgm:prSet/>
      <dgm:spPr/>
      <dgm:t>
        <a:bodyPr/>
        <a:lstStyle/>
        <a:p>
          <a:endParaRPr lang="en-US"/>
        </a:p>
      </dgm:t>
    </dgm:pt>
    <dgm:pt modelId="{4BF6D322-4F21-4EA2-BA0C-80F92FB162BB}" type="sibTrans" cxnId="{9BDAB354-1B4C-4B9B-A744-B7077717B524}">
      <dgm:prSet/>
      <dgm:spPr/>
      <dgm:t>
        <a:bodyPr/>
        <a:lstStyle/>
        <a:p>
          <a:endParaRPr lang="en-US"/>
        </a:p>
      </dgm:t>
    </dgm:pt>
    <dgm:pt modelId="{0C68EB4E-7CFA-42C8-94DC-75CC1725B6FC}">
      <dgm:prSet phldrT="[Text]" custT="1"/>
      <dgm:spPr>
        <a:ln>
          <a:solidFill>
            <a:srgbClr val="00B0F0"/>
          </a:solidFill>
        </a:ln>
      </dgm:spPr>
      <dgm:t>
        <a:bodyPr/>
        <a:lstStyle/>
        <a:p>
          <a:pPr rtl="1"/>
          <a:r>
            <a:rPr lang="fa-IR" sz="1600" dirty="0" smtClean="0">
              <a:cs typeface="B Titr" pitchFamily="2" charset="-78"/>
            </a:rPr>
            <a:t>«دشمنان بنیانی حکومت» که با اصل حکومت نظام اسلامی و حاکمیت انسانی مثل امام مخالف بودند: آمریکا، رژیم صهیونیستی و وابستگان آنها در داخل.</a:t>
          </a:r>
          <a:endParaRPr lang="en-US" sz="1600" dirty="0">
            <a:cs typeface="B Titr" pitchFamily="2" charset="-78"/>
          </a:endParaRPr>
        </a:p>
      </dgm:t>
    </dgm:pt>
    <dgm:pt modelId="{FF6FD433-68FF-4A93-9316-1C85EBC16D48}" type="parTrans" cxnId="{00936627-EE92-452C-977A-EC20ED568A65}">
      <dgm:prSet/>
      <dgm:spPr/>
      <dgm:t>
        <a:bodyPr/>
        <a:lstStyle/>
        <a:p>
          <a:endParaRPr lang="en-US"/>
        </a:p>
      </dgm:t>
    </dgm:pt>
    <dgm:pt modelId="{268D1465-27CF-461F-AA5B-DE450F81C67D}" type="sibTrans" cxnId="{00936627-EE92-452C-977A-EC20ED568A65}">
      <dgm:prSet/>
      <dgm:spPr/>
      <dgm:t>
        <a:bodyPr/>
        <a:lstStyle/>
        <a:p>
          <a:endParaRPr lang="en-US"/>
        </a:p>
      </dgm:t>
    </dgm:pt>
    <dgm:pt modelId="{5FA20391-8EAA-4AE7-9A81-521844C8589E}">
      <dgm:prSet phldrT="[Text]"/>
      <dgm:spPr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fa-IR" dirty="0" smtClean="0">
              <a:cs typeface="B Titr" pitchFamily="2" charset="-78"/>
            </a:rPr>
            <a:t>ناکثین</a:t>
          </a:r>
          <a:endParaRPr lang="en-US" dirty="0">
            <a:cs typeface="B Titr" pitchFamily="2" charset="-78"/>
          </a:endParaRPr>
        </a:p>
      </dgm:t>
    </dgm:pt>
    <dgm:pt modelId="{1AF92833-DDF8-4DED-934A-A48FCABB9C28}" type="parTrans" cxnId="{93A11193-002C-4517-AD53-3E1928743017}">
      <dgm:prSet/>
      <dgm:spPr/>
      <dgm:t>
        <a:bodyPr/>
        <a:lstStyle/>
        <a:p>
          <a:endParaRPr lang="en-US"/>
        </a:p>
      </dgm:t>
    </dgm:pt>
    <dgm:pt modelId="{EFC6A95D-870E-4CA4-9183-06C04A03BBF2}" type="sibTrans" cxnId="{93A11193-002C-4517-AD53-3E1928743017}">
      <dgm:prSet/>
      <dgm:spPr/>
      <dgm:t>
        <a:bodyPr/>
        <a:lstStyle/>
        <a:p>
          <a:endParaRPr lang="en-US"/>
        </a:p>
      </dgm:t>
    </dgm:pt>
    <dgm:pt modelId="{BF6C9F16-524A-4ECE-99E2-BDA5800DFB84}">
      <dgm:prSet phldrT="[Text]"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r" rtl="1"/>
          <a:r>
            <a:rPr lang="fa-IR" sz="1600" dirty="0" smtClean="0">
              <a:cs typeface="B Titr" pitchFamily="2" charset="-78"/>
            </a:rPr>
            <a:t>«همراهان سست نهاد و سست بنیادی» که به خاطر زخارف، هوسها و آلودگی‌های دنیایی بیعت را زیرپا گذاشتند و میدان مسابقه برای خیرات را تبدیل کردند به میدان جنگ برای قدرت و دستیابی به مال اندک دنیوی.</a:t>
          </a:r>
          <a:endParaRPr lang="en-US" sz="1600" dirty="0">
            <a:cs typeface="B Titr" pitchFamily="2" charset="-78"/>
          </a:endParaRPr>
        </a:p>
      </dgm:t>
    </dgm:pt>
    <dgm:pt modelId="{CCBB4084-842F-4999-B229-A0640E508718}" type="parTrans" cxnId="{2EC342AE-8323-4A4E-9E9A-03366351D2CA}">
      <dgm:prSet/>
      <dgm:spPr/>
      <dgm:t>
        <a:bodyPr/>
        <a:lstStyle/>
        <a:p>
          <a:endParaRPr lang="en-US"/>
        </a:p>
      </dgm:t>
    </dgm:pt>
    <dgm:pt modelId="{776EFED2-778C-4C1E-AB95-DD1919696EE6}" type="sibTrans" cxnId="{2EC342AE-8323-4A4E-9E9A-03366351D2CA}">
      <dgm:prSet/>
      <dgm:spPr/>
      <dgm:t>
        <a:bodyPr/>
        <a:lstStyle/>
        <a:p>
          <a:endParaRPr lang="en-US"/>
        </a:p>
      </dgm:t>
    </dgm:pt>
    <dgm:pt modelId="{9B3C04A2-055C-4312-835E-41DA89E102A6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fa-IR" dirty="0" smtClean="0">
              <a:cs typeface="B Titr" pitchFamily="2" charset="-78"/>
            </a:rPr>
            <a:t>مارقین</a:t>
          </a:r>
          <a:endParaRPr lang="en-US" dirty="0">
            <a:cs typeface="B Titr" pitchFamily="2" charset="-78"/>
          </a:endParaRPr>
        </a:p>
      </dgm:t>
    </dgm:pt>
    <dgm:pt modelId="{4212FC5A-DA85-4CDF-932A-18B5728C2A04}" type="parTrans" cxnId="{D289130A-A69F-48C1-B156-2E3F97B0104D}">
      <dgm:prSet/>
      <dgm:spPr/>
      <dgm:t>
        <a:bodyPr/>
        <a:lstStyle/>
        <a:p>
          <a:endParaRPr lang="en-US"/>
        </a:p>
      </dgm:t>
    </dgm:pt>
    <dgm:pt modelId="{EAC5C148-9D74-46EB-AFEF-3726DE60B5E8}" type="sibTrans" cxnId="{D289130A-A69F-48C1-B156-2E3F97B0104D}">
      <dgm:prSet/>
      <dgm:spPr/>
      <dgm:t>
        <a:bodyPr/>
        <a:lstStyle/>
        <a:p>
          <a:endParaRPr lang="en-US"/>
        </a:p>
      </dgm:t>
    </dgm:pt>
    <dgm:pt modelId="{50403154-37B5-4AA1-A99D-ECB2EA259B6E}">
      <dgm:prSet phldrT="[Text]" custT="1"/>
      <dgm:spPr/>
      <dgm:t>
        <a:bodyPr/>
        <a:lstStyle/>
        <a:p>
          <a:pPr algn="just" rtl="1"/>
          <a:r>
            <a:rPr lang="fa-IR" sz="1600" dirty="0" smtClean="0">
              <a:cs typeface="B Titr" pitchFamily="2" charset="-78"/>
            </a:rPr>
            <a:t>«کج‌فهم‌ها و نادانها و جاهلهایی» که به خیال اسلام در مقابل امام ایستادند و موقعیت کشور، انقلاب و ملت ایران را نفهمیدند، جبهه‌بندی دشمنان و شیوه‌های دشمنی ایشان را درک نکردند و به چیزهای کوچک سرگرم شدند.</a:t>
          </a:r>
          <a:endParaRPr lang="en-US" sz="1600" dirty="0">
            <a:cs typeface="B Titr" pitchFamily="2" charset="-78"/>
          </a:endParaRPr>
        </a:p>
      </dgm:t>
    </dgm:pt>
    <dgm:pt modelId="{FE482467-9E2A-4491-81C1-5600DA0716E8}" type="parTrans" cxnId="{A5A8CA69-140C-4BD6-ABD9-854531F35B05}">
      <dgm:prSet/>
      <dgm:spPr/>
      <dgm:t>
        <a:bodyPr/>
        <a:lstStyle/>
        <a:p>
          <a:endParaRPr lang="en-US"/>
        </a:p>
      </dgm:t>
    </dgm:pt>
    <dgm:pt modelId="{6D61C0C9-F2A1-41D5-84F2-ADE2FEEB8F1F}" type="sibTrans" cxnId="{A5A8CA69-140C-4BD6-ABD9-854531F35B05}">
      <dgm:prSet/>
      <dgm:spPr/>
      <dgm:t>
        <a:bodyPr/>
        <a:lstStyle/>
        <a:p>
          <a:endParaRPr lang="en-US"/>
        </a:p>
      </dgm:t>
    </dgm:pt>
    <dgm:pt modelId="{91A3F39A-98EE-4EB9-88AE-3BF44B7B7CD4}">
      <dgm:prSet phldrT="[Text]" custT="1"/>
      <dgm:spPr/>
      <dgm:t>
        <a:bodyPr/>
        <a:lstStyle/>
        <a:p>
          <a:pPr algn="just" rtl="1"/>
          <a:r>
            <a:rPr lang="fa-IR" sz="1600" dirty="0" smtClean="0">
              <a:cs typeface="B Titr" pitchFamily="2" charset="-78"/>
            </a:rPr>
            <a:t>امثال گروه‌های داعش و منافقین و اشباه آنها که رؤسایشان خائن و طبقات پایین‌شان جاهل و فریب‌خورده بودند؛ از این دسته‌اند.</a:t>
          </a:r>
          <a:endParaRPr lang="en-US" sz="1600" dirty="0">
            <a:cs typeface="B Titr" pitchFamily="2" charset="-78"/>
          </a:endParaRPr>
        </a:p>
      </dgm:t>
    </dgm:pt>
    <dgm:pt modelId="{89A3C645-CAF9-4E30-B5FC-C95CD139C7AA}" type="parTrans" cxnId="{D10145AC-37B1-414F-9B9D-F99EEDA012C6}">
      <dgm:prSet/>
      <dgm:spPr/>
      <dgm:t>
        <a:bodyPr/>
        <a:lstStyle/>
        <a:p>
          <a:endParaRPr lang="en-US"/>
        </a:p>
      </dgm:t>
    </dgm:pt>
    <dgm:pt modelId="{5F397C01-602A-424D-93CE-72CC571CC84B}" type="sibTrans" cxnId="{D10145AC-37B1-414F-9B9D-F99EEDA012C6}">
      <dgm:prSet/>
      <dgm:spPr/>
      <dgm:t>
        <a:bodyPr/>
        <a:lstStyle/>
        <a:p>
          <a:endParaRPr lang="en-US"/>
        </a:p>
      </dgm:t>
    </dgm:pt>
    <dgm:pt modelId="{CE0CE172-E227-4426-BB0A-A634419F2C62}" type="pres">
      <dgm:prSet presAssocID="{F4127C0B-C692-41E4-A3A7-200D32301C95}" presName="linearFlow" presStyleCnt="0">
        <dgm:presLayoutVars>
          <dgm:dir/>
          <dgm:animLvl val="lvl"/>
          <dgm:resizeHandles val="exact"/>
        </dgm:presLayoutVars>
      </dgm:prSet>
      <dgm:spPr/>
    </dgm:pt>
    <dgm:pt modelId="{E56C0B76-D0AC-471A-8B19-632632FACF5B}" type="pres">
      <dgm:prSet presAssocID="{C3D7B32D-53B3-4FB1-A5C0-BB0084B20A3F}" presName="composite" presStyleCnt="0"/>
      <dgm:spPr/>
    </dgm:pt>
    <dgm:pt modelId="{48B5A97F-DA8A-4E9E-9306-3A3E5DC41D4B}" type="pres">
      <dgm:prSet presAssocID="{C3D7B32D-53B3-4FB1-A5C0-BB0084B20A3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C37E0-D014-46EA-B21C-6055240FF2C2}" type="pres">
      <dgm:prSet presAssocID="{C3D7B32D-53B3-4FB1-A5C0-BB0084B20A3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0549E-79EA-46FE-9964-8C9DB22BDDC3}" type="pres">
      <dgm:prSet presAssocID="{4BF6D322-4F21-4EA2-BA0C-80F92FB162BB}" presName="sp" presStyleCnt="0"/>
      <dgm:spPr/>
    </dgm:pt>
    <dgm:pt modelId="{E4168BB5-21D3-4625-A9FC-4B7181EBC9F1}" type="pres">
      <dgm:prSet presAssocID="{5FA20391-8EAA-4AE7-9A81-521844C8589E}" presName="composite" presStyleCnt="0"/>
      <dgm:spPr/>
    </dgm:pt>
    <dgm:pt modelId="{C70F4046-434A-4602-99D7-ECE84A88A073}" type="pres">
      <dgm:prSet presAssocID="{5FA20391-8EAA-4AE7-9A81-521844C8589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A5CD74D-4C58-45EC-B5DD-3330B6DC0A44}" type="pres">
      <dgm:prSet presAssocID="{5FA20391-8EAA-4AE7-9A81-521844C8589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67442-4B2F-4048-B8CD-6DCB53EF62F7}" type="pres">
      <dgm:prSet presAssocID="{EFC6A95D-870E-4CA4-9183-06C04A03BBF2}" presName="sp" presStyleCnt="0"/>
      <dgm:spPr/>
    </dgm:pt>
    <dgm:pt modelId="{1D77FC53-5FDC-44B4-B6BB-594AAD58A4D7}" type="pres">
      <dgm:prSet presAssocID="{9B3C04A2-055C-4312-835E-41DA89E102A6}" presName="composite" presStyleCnt="0"/>
      <dgm:spPr/>
    </dgm:pt>
    <dgm:pt modelId="{841723CB-96BB-41AA-BE60-657039508D20}" type="pres">
      <dgm:prSet presAssocID="{9B3C04A2-055C-4312-835E-41DA89E102A6}" presName="parentText" presStyleLbl="alignNode1" presStyleIdx="2" presStyleCnt="3" custScaleY="125269">
        <dgm:presLayoutVars>
          <dgm:chMax val="1"/>
          <dgm:bulletEnabled val="1"/>
        </dgm:presLayoutVars>
      </dgm:prSet>
      <dgm:spPr/>
    </dgm:pt>
    <dgm:pt modelId="{5DD8CC9C-4B44-4A04-9954-50D7888FA174}" type="pres">
      <dgm:prSet presAssocID="{9B3C04A2-055C-4312-835E-41DA89E102A6}" presName="descendantText" presStyleLbl="alignAcc1" presStyleIdx="2" presStyleCnt="3" custScaleY="172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89130A-A69F-48C1-B156-2E3F97B0104D}" srcId="{F4127C0B-C692-41E4-A3A7-200D32301C95}" destId="{9B3C04A2-055C-4312-835E-41DA89E102A6}" srcOrd="2" destOrd="0" parTransId="{4212FC5A-DA85-4CDF-932A-18B5728C2A04}" sibTransId="{EAC5C148-9D74-46EB-AFEF-3726DE60B5E8}"/>
    <dgm:cxn modelId="{D10145AC-37B1-414F-9B9D-F99EEDA012C6}" srcId="{9B3C04A2-055C-4312-835E-41DA89E102A6}" destId="{91A3F39A-98EE-4EB9-88AE-3BF44B7B7CD4}" srcOrd="1" destOrd="0" parTransId="{89A3C645-CAF9-4E30-B5FC-C95CD139C7AA}" sibTransId="{5F397C01-602A-424D-93CE-72CC571CC84B}"/>
    <dgm:cxn modelId="{2DD6D836-631D-4A10-907E-126A62DC1340}" type="presOf" srcId="{F4127C0B-C692-41E4-A3A7-200D32301C95}" destId="{CE0CE172-E227-4426-BB0A-A634419F2C62}" srcOrd="0" destOrd="0" presId="urn:microsoft.com/office/officeart/2005/8/layout/chevron2"/>
    <dgm:cxn modelId="{777108ED-3884-4820-988F-3CDD64543F5F}" type="presOf" srcId="{BF6C9F16-524A-4ECE-99E2-BDA5800DFB84}" destId="{7A5CD74D-4C58-45EC-B5DD-3330B6DC0A44}" srcOrd="0" destOrd="0" presId="urn:microsoft.com/office/officeart/2005/8/layout/chevron2"/>
    <dgm:cxn modelId="{93A11193-002C-4517-AD53-3E1928743017}" srcId="{F4127C0B-C692-41E4-A3A7-200D32301C95}" destId="{5FA20391-8EAA-4AE7-9A81-521844C8589E}" srcOrd="1" destOrd="0" parTransId="{1AF92833-DDF8-4DED-934A-A48FCABB9C28}" sibTransId="{EFC6A95D-870E-4CA4-9183-06C04A03BBF2}"/>
    <dgm:cxn modelId="{A5A8CA69-140C-4BD6-ABD9-854531F35B05}" srcId="{9B3C04A2-055C-4312-835E-41DA89E102A6}" destId="{50403154-37B5-4AA1-A99D-ECB2EA259B6E}" srcOrd="0" destOrd="0" parTransId="{FE482467-9E2A-4491-81C1-5600DA0716E8}" sibTransId="{6D61C0C9-F2A1-41D5-84F2-ADE2FEEB8F1F}"/>
    <dgm:cxn modelId="{2EC342AE-8323-4A4E-9E9A-03366351D2CA}" srcId="{5FA20391-8EAA-4AE7-9A81-521844C8589E}" destId="{BF6C9F16-524A-4ECE-99E2-BDA5800DFB84}" srcOrd="0" destOrd="0" parTransId="{CCBB4084-842F-4999-B229-A0640E508718}" sibTransId="{776EFED2-778C-4C1E-AB95-DD1919696EE6}"/>
    <dgm:cxn modelId="{00936627-EE92-452C-977A-EC20ED568A65}" srcId="{C3D7B32D-53B3-4FB1-A5C0-BB0084B20A3F}" destId="{0C68EB4E-7CFA-42C8-94DC-75CC1725B6FC}" srcOrd="0" destOrd="0" parTransId="{FF6FD433-68FF-4A93-9316-1C85EBC16D48}" sibTransId="{268D1465-27CF-461F-AA5B-DE450F81C67D}"/>
    <dgm:cxn modelId="{DDA9E89C-8B91-4A10-AB4D-DC159B9B097F}" type="presOf" srcId="{0C68EB4E-7CFA-42C8-94DC-75CC1725B6FC}" destId="{CB7C37E0-D014-46EA-B21C-6055240FF2C2}" srcOrd="0" destOrd="0" presId="urn:microsoft.com/office/officeart/2005/8/layout/chevron2"/>
    <dgm:cxn modelId="{9EDF1EA7-3081-4E74-BE59-A0F97D2F2710}" type="presOf" srcId="{C3D7B32D-53B3-4FB1-A5C0-BB0084B20A3F}" destId="{48B5A97F-DA8A-4E9E-9306-3A3E5DC41D4B}" srcOrd="0" destOrd="0" presId="urn:microsoft.com/office/officeart/2005/8/layout/chevron2"/>
    <dgm:cxn modelId="{F68EF4A8-DDF0-447C-8960-A6822A02112D}" type="presOf" srcId="{9B3C04A2-055C-4312-835E-41DA89E102A6}" destId="{841723CB-96BB-41AA-BE60-657039508D20}" srcOrd="0" destOrd="0" presId="urn:microsoft.com/office/officeart/2005/8/layout/chevron2"/>
    <dgm:cxn modelId="{724D28C4-1F8C-4D0F-A0A3-14A90A85CAC8}" type="presOf" srcId="{5FA20391-8EAA-4AE7-9A81-521844C8589E}" destId="{C70F4046-434A-4602-99D7-ECE84A88A073}" srcOrd="0" destOrd="0" presId="urn:microsoft.com/office/officeart/2005/8/layout/chevron2"/>
    <dgm:cxn modelId="{9BDAB354-1B4C-4B9B-A744-B7077717B524}" srcId="{F4127C0B-C692-41E4-A3A7-200D32301C95}" destId="{C3D7B32D-53B3-4FB1-A5C0-BB0084B20A3F}" srcOrd="0" destOrd="0" parTransId="{48D8A3EC-D632-42D1-966C-0846955FD315}" sibTransId="{4BF6D322-4F21-4EA2-BA0C-80F92FB162BB}"/>
    <dgm:cxn modelId="{AD8261B6-EB26-4B2D-9FA3-DE9471AD06B6}" type="presOf" srcId="{91A3F39A-98EE-4EB9-88AE-3BF44B7B7CD4}" destId="{5DD8CC9C-4B44-4A04-9954-50D7888FA174}" srcOrd="0" destOrd="1" presId="urn:microsoft.com/office/officeart/2005/8/layout/chevron2"/>
    <dgm:cxn modelId="{1DD229AD-0106-4CD6-B9D2-33E75D82DCD4}" type="presOf" srcId="{50403154-37B5-4AA1-A99D-ECB2EA259B6E}" destId="{5DD8CC9C-4B44-4A04-9954-50D7888FA174}" srcOrd="0" destOrd="0" presId="urn:microsoft.com/office/officeart/2005/8/layout/chevron2"/>
    <dgm:cxn modelId="{564D5D8B-E658-4334-9386-A8D12F7C4707}" type="presParOf" srcId="{CE0CE172-E227-4426-BB0A-A634419F2C62}" destId="{E56C0B76-D0AC-471A-8B19-632632FACF5B}" srcOrd="0" destOrd="0" presId="urn:microsoft.com/office/officeart/2005/8/layout/chevron2"/>
    <dgm:cxn modelId="{7488C295-5984-4A58-943A-3B49F68F6137}" type="presParOf" srcId="{E56C0B76-D0AC-471A-8B19-632632FACF5B}" destId="{48B5A97F-DA8A-4E9E-9306-3A3E5DC41D4B}" srcOrd="0" destOrd="0" presId="urn:microsoft.com/office/officeart/2005/8/layout/chevron2"/>
    <dgm:cxn modelId="{21A3F88C-0B11-40A6-98F1-6E5762FD0AAB}" type="presParOf" srcId="{E56C0B76-D0AC-471A-8B19-632632FACF5B}" destId="{CB7C37E0-D014-46EA-B21C-6055240FF2C2}" srcOrd="1" destOrd="0" presId="urn:microsoft.com/office/officeart/2005/8/layout/chevron2"/>
    <dgm:cxn modelId="{2389060F-DAFB-4C45-A08E-F23580EB5F9D}" type="presParOf" srcId="{CE0CE172-E227-4426-BB0A-A634419F2C62}" destId="{C840549E-79EA-46FE-9964-8C9DB22BDDC3}" srcOrd="1" destOrd="0" presId="urn:microsoft.com/office/officeart/2005/8/layout/chevron2"/>
    <dgm:cxn modelId="{AA66968A-99FA-4398-8662-D9136FDFE209}" type="presParOf" srcId="{CE0CE172-E227-4426-BB0A-A634419F2C62}" destId="{E4168BB5-21D3-4625-A9FC-4B7181EBC9F1}" srcOrd="2" destOrd="0" presId="urn:microsoft.com/office/officeart/2005/8/layout/chevron2"/>
    <dgm:cxn modelId="{6DBB2AB1-0335-4946-BD69-D1D7D11ED423}" type="presParOf" srcId="{E4168BB5-21D3-4625-A9FC-4B7181EBC9F1}" destId="{C70F4046-434A-4602-99D7-ECE84A88A073}" srcOrd="0" destOrd="0" presId="urn:microsoft.com/office/officeart/2005/8/layout/chevron2"/>
    <dgm:cxn modelId="{878C055E-0243-4FBF-87D0-317CE23C28A3}" type="presParOf" srcId="{E4168BB5-21D3-4625-A9FC-4B7181EBC9F1}" destId="{7A5CD74D-4C58-45EC-B5DD-3330B6DC0A44}" srcOrd="1" destOrd="0" presId="urn:microsoft.com/office/officeart/2005/8/layout/chevron2"/>
    <dgm:cxn modelId="{5CAF06B4-D265-4E57-84DF-42185FD197DE}" type="presParOf" srcId="{CE0CE172-E227-4426-BB0A-A634419F2C62}" destId="{0BA67442-4B2F-4048-B8CD-6DCB53EF62F7}" srcOrd="3" destOrd="0" presId="urn:microsoft.com/office/officeart/2005/8/layout/chevron2"/>
    <dgm:cxn modelId="{9F7D0645-8A56-4BAA-9EFA-202CB5139C17}" type="presParOf" srcId="{CE0CE172-E227-4426-BB0A-A634419F2C62}" destId="{1D77FC53-5FDC-44B4-B6BB-594AAD58A4D7}" srcOrd="4" destOrd="0" presId="urn:microsoft.com/office/officeart/2005/8/layout/chevron2"/>
    <dgm:cxn modelId="{992CB29F-6652-429E-BCF3-421EB623BFE6}" type="presParOf" srcId="{1D77FC53-5FDC-44B4-B6BB-594AAD58A4D7}" destId="{841723CB-96BB-41AA-BE60-657039508D20}" srcOrd="0" destOrd="0" presId="urn:microsoft.com/office/officeart/2005/8/layout/chevron2"/>
    <dgm:cxn modelId="{7DA0DE96-43BE-4990-BCB3-2B3523635025}" type="presParOf" srcId="{1D77FC53-5FDC-44B4-B6BB-594AAD58A4D7}" destId="{5DD8CC9C-4B44-4A04-9954-50D7888FA17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6082AF-EB85-448A-8063-5611F9B6C32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</dgm:spPr>
    </dgm:pt>
    <dgm:pt modelId="{4A234470-DAF8-4CFB-B4E1-03A8A0A6231F}">
      <dgm:prSet phldrT="[Text]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تحمل تحریم و دست و پنجه نرم کردن با آن</a:t>
          </a:r>
          <a:endParaRPr lang="en-US" dirty="0">
            <a:cs typeface="B Titr" pitchFamily="2" charset="-78"/>
          </a:endParaRPr>
        </a:p>
      </dgm:t>
    </dgm:pt>
    <dgm:pt modelId="{2367B701-8E89-487B-99F4-9474B23263BA}" type="parTrans" cxnId="{EB1D80D2-2750-4384-9057-593A184ECEA8}">
      <dgm:prSet/>
      <dgm:spPr/>
      <dgm:t>
        <a:bodyPr/>
        <a:lstStyle/>
        <a:p>
          <a:endParaRPr lang="en-US"/>
        </a:p>
      </dgm:t>
    </dgm:pt>
    <dgm:pt modelId="{53034663-5820-4E00-932B-2C82D4181CB0}" type="sibTrans" cxnId="{EB1D80D2-2750-4384-9057-593A184ECEA8}">
      <dgm:prSet/>
      <dgm:spPr/>
      <dgm:t>
        <a:bodyPr/>
        <a:lstStyle/>
        <a:p>
          <a:endParaRPr lang="en-US"/>
        </a:p>
      </dgm:t>
    </dgm:pt>
    <dgm:pt modelId="{585CDB1B-0F57-40A2-BB00-5C810EDA72C6}">
      <dgm:prSet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دست کشیدن از فعالیت های هسته ای</a:t>
          </a:r>
          <a:endParaRPr lang="en-US" dirty="0">
            <a:cs typeface="B Titr" pitchFamily="2" charset="-78"/>
          </a:endParaRPr>
        </a:p>
      </dgm:t>
    </dgm:pt>
    <dgm:pt modelId="{DFD1E11F-227E-4383-8FF7-A177DD2241D9}" type="parTrans" cxnId="{A2BD10F6-CDF0-4C7B-A8CE-00AE52A1A410}">
      <dgm:prSet/>
      <dgm:spPr/>
      <dgm:t>
        <a:bodyPr/>
        <a:lstStyle/>
        <a:p>
          <a:endParaRPr lang="en-US"/>
        </a:p>
      </dgm:t>
    </dgm:pt>
    <dgm:pt modelId="{7F1B63A1-8DA7-4527-9D38-02F17E947000}" type="sibTrans" cxnId="{A2BD10F6-CDF0-4C7B-A8CE-00AE52A1A410}">
      <dgm:prSet/>
      <dgm:spPr/>
      <dgm:t>
        <a:bodyPr/>
        <a:lstStyle/>
        <a:p>
          <a:endParaRPr lang="en-US"/>
        </a:p>
      </dgm:t>
    </dgm:pt>
    <dgm:pt modelId="{6144614F-3587-4CFE-945A-858A2D6C637B}" type="pres">
      <dgm:prSet presAssocID="{686082AF-EB85-448A-8063-5611F9B6C32F}" presName="compositeShape" presStyleCnt="0">
        <dgm:presLayoutVars>
          <dgm:dir/>
          <dgm:resizeHandles/>
        </dgm:presLayoutVars>
      </dgm:prSet>
      <dgm:spPr/>
    </dgm:pt>
    <dgm:pt modelId="{402E20EB-C428-4BF5-9ED0-3D1658E1BAEB}" type="pres">
      <dgm:prSet presAssocID="{686082AF-EB85-448A-8063-5611F9B6C32F}" presName="pyramid" presStyleLbl="node1" presStyleIdx="0" presStyleCnt="1"/>
      <dgm:spPr>
        <a:solidFill>
          <a:schemeClr val="accent2">
            <a:lumMod val="75000"/>
          </a:schemeClr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</dgm:pt>
    <dgm:pt modelId="{8BDEBC66-96D1-425A-9BDC-8DCA6159F59F}" type="pres">
      <dgm:prSet presAssocID="{686082AF-EB85-448A-8063-5611F9B6C32F}" presName="theList" presStyleCnt="0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</dgm:pt>
    <dgm:pt modelId="{8DE75E02-F741-47DA-B5B6-081A98FEC17C}" type="pres">
      <dgm:prSet presAssocID="{4A234470-DAF8-4CFB-B4E1-03A8A0A6231F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453A3-086F-4F53-8EFF-E535D732F672}" type="pres">
      <dgm:prSet presAssocID="{4A234470-DAF8-4CFB-B4E1-03A8A0A6231F}" presName="aSpace" presStyleCnt="0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</dgm:pt>
    <dgm:pt modelId="{645EAC2C-1989-4D5D-A572-89978AB0801B}" type="pres">
      <dgm:prSet presAssocID="{585CDB1B-0F57-40A2-BB00-5C810EDA72C6}" presName="aNode" presStyleLbl="fgAcc1" presStyleIdx="1" presStyleCnt="2">
        <dgm:presLayoutVars>
          <dgm:bulletEnabled val="1"/>
        </dgm:presLayoutVars>
      </dgm:prSet>
      <dgm:spPr/>
    </dgm:pt>
    <dgm:pt modelId="{083C4AC7-36DA-4B0D-B130-9DA517B9B1E6}" type="pres">
      <dgm:prSet presAssocID="{585CDB1B-0F57-40A2-BB00-5C810EDA72C6}" presName="aSpace" presStyleCnt="0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</dgm:pt>
  </dgm:ptLst>
  <dgm:cxnLst>
    <dgm:cxn modelId="{F8F7842E-734B-48F8-A64F-B427E0A71F95}" type="presOf" srcId="{4A234470-DAF8-4CFB-B4E1-03A8A0A6231F}" destId="{8DE75E02-F741-47DA-B5B6-081A98FEC17C}" srcOrd="0" destOrd="0" presId="urn:microsoft.com/office/officeart/2005/8/layout/pyramid2"/>
    <dgm:cxn modelId="{EB1D80D2-2750-4384-9057-593A184ECEA8}" srcId="{686082AF-EB85-448A-8063-5611F9B6C32F}" destId="{4A234470-DAF8-4CFB-B4E1-03A8A0A6231F}" srcOrd="0" destOrd="0" parTransId="{2367B701-8E89-487B-99F4-9474B23263BA}" sibTransId="{53034663-5820-4E00-932B-2C82D4181CB0}"/>
    <dgm:cxn modelId="{523AA673-BECC-46B6-8672-A4E21F8C4C91}" type="presOf" srcId="{686082AF-EB85-448A-8063-5611F9B6C32F}" destId="{6144614F-3587-4CFE-945A-858A2D6C637B}" srcOrd="0" destOrd="0" presId="urn:microsoft.com/office/officeart/2005/8/layout/pyramid2"/>
    <dgm:cxn modelId="{A2BD10F6-CDF0-4C7B-A8CE-00AE52A1A410}" srcId="{686082AF-EB85-448A-8063-5611F9B6C32F}" destId="{585CDB1B-0F57-40A2-BB00-5C810EDA72C6}" srcOrd="1" destOrd="0" parTransId="{DFD1E11F-227E-4383-8FF7-A177DD2241D9}" sibTransId="{7F1B63A1-8DA7-4527-9D38-02F17E947000}"/>
    <dgm:cxn modelId="{07CF688D-20F1-4532-B08D-1096A35512F5}" type="presOf" srcId="{585CDB1B-0F57-40A2-BB00-5C810EDA72C6}" destId="{645EAC2C-1989-4D5D-A572-89978AB0801B}" srcOrd="0" destOrd="0" presId="urn:microsoft.com/office/officeart/2005/8/layout/pyramid2"/>
    <dgm:cxn modelId="{4A2B0CFF-F715-44C4-A7E9-175AD9FE1FFE}" type="presParOf" srcId="{6144614F-3587-4CFE-945A-858A2D6C637B}" destId="{402E20EB-C428-4BF5-9ED0-3D1658E1BAEB}" srcOrd="0" destOrd="0" presId="urn:microsoft.com/office/officeart/2005/8/layout/pyramid2"/>
    <dgm:cxn modelId="{BC7EBC9D-0330-4F40-8DA3-14C4D616691B}" type="presParOf" srcId="{6144614F-3587-4CFE-945A-858A2D6C637B}" destId="{8BDEBC66-96D1-425A-9BDC-8DCA6159F59F}" srcOrd="1" destOrd="0" presId="urn:microsoft.com/office/officeart/2005/8/layout/pyramid2"/>
    <dgm:cxn modelId="{2A8C012E-41FA-417C-A723-8999B43B98BB}" type="presParOf" srcId="{8BDEBC66-96D1-425A-9BDC-8DCA6159F59F}" destId="{8DE75E02-F741-47DA-B5B6-081A98FEC17C}" srcOrd="0" destOrd="0" presId="urn:microsoft.com/office/officeart/2005/8/layout/pyramid2"/>
    <dgm:cxn modelId="{9BBAC90E-D472-427B-8F6D-8D30C50BEDCB}" type="presParOf" srcId="{8BDEBC66-96D1-425A-9BDC-8DCA6159F59F}" destId="{3F2453A3-086F-4F53-8EFF-E535D732F672}" srcOrd="1" destOrd="0" presId="urn:microsoft.com/office/officeart/2005/8/layout/pyramid2"/>
    <dgm:cxn modelId="{CD2895D3-24C0-4BE9-8AEA-387389217C8E}" type="presParOf" srcId="{8BDEBC66-96D1-425A-9BDC-8DCA6159F59F}" destId="{645EAC2C-1989-4D5D-A572-89978AB0801B}" srcOrd="2" destOrd="0" presId="urn:microsoft.com/office/officeart/2005/8/layout/pyramid2"/>
    <dgm:cxn modelId="{3618D8CD-ACDF-44A3-867E-96D6A4501EBB}" type="presParOf" srcId="{8BDEBC66-96D1-425A-9BDC-8DCA6159F59F}" destId="{083C4AC7-36DA-4B0D-B130-9DA517B9B1E6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F27F41-0644-44F1-B32A-B30383D5E591}">
      <dsp:nvSpPr>
        <dsp:cNvPr id="0" name=""/>
        <dsp:cNvSpPr/>
      </dsp:nvSpPr>
      <dsp:spPr>
        <a:xfrm>
          <a:off x="3928" y="0"/>
          <a:ext cx="3778671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itchFamily="2" charset="-78"/>
            </a:rPr>
            <a:t>صلابت و ایستادگی و شدّت</a:t>
          </a:r>
          <a:endParaRPr lang="en-US" sz="2400" kern="1200" dirty="0">
            <a:cs typeface="B Titr" pitchFamily="2" charset="-78"/>
          </a:endParaRPr>
        </a:p>
      </dsp:txBody>
      <dsp:txXfrm>
        <a:off x="3928" y="0"/>
        <a:ext cx="3778671" cy="1577340"/>
      </dsp:txXfrm>
    </dsp:sp>
    <dsp:sp modelId="{75894B93-1918-4D02-BA3D-2BE5317F98B1}">
      <dsp:nvSpPr>
        <dsp:cNvPr id="0" name=""/>
        <dsp:cNvSpPr/>
      </dsp:nvSpPr>
      <dsp:spPr>
        <a:xfrm>
          <a:off x="281327" y="1577596"/>
          <a:ext cx="3223871" cy="971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صلابت و شدّت در برابر هر حرکت نابه‌حق</a:t>
          </a:r>
          <a:endParaRPr lang="en-US" sz="1800" kern="1200" dirty="0">
            <a:cs typeface="B Titr" pitchFamily="2" charset="-78"/>
          </a:endParaRPr>
        </a:p>
      </dsp:txBody>
      <dsp:txXfrm>
        <a:off x="281327" y="1577596"/>
        <a:ext cx="3223871" cy="971717"/>
      </dsp:txXfrm>
    </dsp:sp>
    <dsp:sp modelId="{83A46F9E-63E1-4C08-B338-7AC037745A67}">
      <dsp:nvSpPr>
        <dsp:cNvPr id="0" name=""/>
        <dsp:cNvSpPr/>
      </dsp:nvSpPr>
      <dsp:spPr>
        <a:xfrm>
          <a:off x="381795" y="2630825"/>
          <a:ext cx="3022937" cy="529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cs typeface="B Titr" pitchFamily="2" charset="-78"/>
            </a:rPr>
            <a:t>در برابر ظلم و ظالم</a:t>
          </a:r>
          <a:endParaRPr lang="en-US" sz="1800" kern="1200">
            <a:cs typeface="B Titr" pitchFamily="2" charset="-78"/>
          </a:endParaRPr>
        </a:p>
      </dsp:txBody>
      <dsp:txXfrm>
        <a:off x="381795" y="2630825"/>
        <a:ext cx="3022937" cy="529823"/>
      </dsp:txXfrm>
    </dsp:sp>
    <dsp:sp modelId="{1F15F5D6-92AE-4DD0-A4FD-D41EEAF727D6}">
      <dsp:nvSpPr>
        <dsp:cNvPr id="0" name=""/>
        <dsp:cNvSpPr/>
      </dsp:nvSpPr>
      <dsp:spPr>
        <a:xfrm>
          <a:off x="381795" y="3242160"/>
          <a:ext cx="3022937" cy="529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cs typeface="B Titr" pitchFamily="2" charset="-78"/>
            </a:rPr>
            <a:t>در برابر انحراف از راه خدا</a:t>
          </a:r>
          <a:endParaRPr lang="en-US" sz="1800" kern="1200">
            <a:cs typeface="B Titr" pitchFamily="2" charset="-78"/>
          </a:endParaRPr>
        </a:p>
      </dsp:txBody>
      <dsp:txXfrm>
        <a:off x="381795" y="3242160"/>
        <a:ext cx="3022937" cy="529823"/>
      </dsp:txXfrm>
    </dsp:sp>
    <dsp:sp modelId="{624A48AB-D1DF-4A31-BE48-B72DE8224977}">
      <dsp:nvSpPr>
        <dsp:cNvPr id="0" name=""/>
        <dsp:cNvSpPr/>
      </dsp:nvSpPr>
      <dsp:spPr>
        <a:xfrm>
          <a:off x="381795" y="3853495"/>
          <a:ext cx="3022937" cy="529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cs typeface="B Titr" pitchFamily="2" charset="-78"/>
            </a:rPr>
            <a:t>در برابر طغیانگری</a:t>
          </a:r>
          <a:endParaRPr lang="en-US" sz="1800" kern="1200">
            <a:cs typeface="B Titr" pitchFamily="2" charset="-78"/>
          </a:endParaRPr>
        </a:p>
      </dsp:txBody>
      <dsp:txXfrm>
        <a:off x="381795" y="3853495"/>
        <a:ext cx="3022937" cy="529823"/>
      </dsp:txXfrm>
    </dsp:sp>
    <dsp:sp modelId="{616E8732-D0EE-4838-9FEA-29C44F5E5E3E}">
      <dsp:nvSpPr>
        <dsp:cNvPr id="0" name=""/>
        <dsp:cNvSpPr/>
      </dsp:nvSpPr>
      <dsp:spPr>
        <a:xfrm>
          <a:off x="381795" y="4464829"/>
          <a:ext cx="3022937" cy="529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cs typeface="B Titr" pitchFamily="2" charset="-78"/>
            </a:rPr>
            <a:t>در برابر اغواگری</a:t>
          </a:r>
          <a:endParaRPr lang="en-US" sz="1800" kern="1200">
            <a:cs typeface="B Titr" pitchFamily="2" charset="-78"/>
          </a:endParaRPr>
        </a:p>
      </dsp:txBody>
      <dsp:txXfrm>
        <a:off x="381795" y="4464829"/>
        <a:ext cx="3022937" cy="529823"/>
      </dsp:txXfrm>
    </dsp:sp>
    <dsp:sp modelId="{64D57646-2973-483F-B1B2-4E1C11807B24}">
      <dsp:nvSpPr>
        <dsp:cNvPr id="0" name=""/>
        <dsp:cNvSpPr/>
      </dsp:nvSpPr>
      <dsp:spPr>
        <a:xfrm>
          <a:off x="4069928" y="0"/>
          <a:ext cx="3778671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itchFamily="2" charset="-78"/>
            </a:rPr>
            <a:t>لطافت و صفا و رقّت</a:t>
          </a:r>
          <a:endParaRPr lang="en-US" sz="2400" kern="1200" dirty="0">
            <a:cs typeface="B Titr" pitchFamily="2" charset="-78"/>
          </a:endParaRPr>
        </a:p>
      </dsp:txBody>
      <dsp:txXfrm>
        <a:off x="4069928" y="0"/>
        <a:ext cx="3778671" cy="1577340"/>
      </dsp:txXfrm>
    </dsp:sp>
    <dsp:sp modelId="{13D86090-B130-4B5E-BD97-52204F70ED7B}">
      <dsp:nvSpPr>
        <dsp:cNvPr id="0" name=""/>
        <dsp:cNvSpPr/>
      </dsp:nvSpPr>
      <dsp:spPr>
        <a:xfrm>
          <a:off x="4443867" y="1578880"/>
          <a:ext cx="3022937" cy="1585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مواجهه‌ی با ذکر الهی و یاد الهی</a:t>
          </a:r>
          <a:endParaRPr lang="en-US" sz="1800" kern="1200" dirty="0">
            <a:cs typeface="B Titr" pitchFamily="2" charset="-78"/>
          </a:endParaRPr>
        </a:p>
      </dsp:txBody>
      <dsp:txXfrm>
        <a:off x="4443867" y="1578880"/>
        <a:ext cx="3022937" cy="1585298"/>
      </dsp:txXfrm>
    </dsp:sp>
    <dsp:sp modelId="{4F02E5E3-FF2D-43D9-8AD1-48B35A87A934}">
      <dsp:nvSpPr>
        <dsp:cNvPr id="0" name=""/>
        <dsp:cNvSpPr/>
      </dsp:nvSpPr>
      <dsp:spPr>
        <a:xfrm>
          <a:off x="4443867" y="3408071"/>
          <a:ext cx="3022937" cy="1585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برخورد با مظلومین و محرومان و ضعفا و مستضعفان</a:t>
          </a:r>
          <a:endParaRPr lang="en-US" sz="1800" kern="1200" dirty="0">
            <a:cs typeface="B Titr" pitchFamily="2" charset="-78"/>
          </a:endParaRPr>
        </a:p>
      </dsp:txBody>
      <dsp:txXfrm>
        <a:off x="4443867" y="3408071"/>
        <a:ext cx="3022937" cy="15852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F27F41-0644-44F1-B32A-B30383D5E591}">
      <dsp:nvSpPr>
        <dsp:cNvPr id="0" name=""/>
        <dsp:cNvSpPr/>
      </dsp:nvSpPr>
      <dsp:spPr>
        <a:xfrm>
          <a:off x="3928" y="0"/>
          <a:ext cx="3778671" cy="525780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itchFamily="2" charset="-78"/>
            </a:rPr>
            <a:t>صلابت و ایستادگی و شدّت</a:t>
          </a:r>
          <a:endParaRPr lang="en-US" sz="1800" kern="1200" dirty="0">
            <a:cs typeface="B Titr" pitchFamily="2" charset="-78"/>
          </a:endParaRPr>
        </a:p>
      </dsp:txBody>
      <dsp:txXfrm>
        <a:off x="3928" y="0"/>
        <a:ext cx="3778671" cy="1577340"/>
      </dsp:txXfrm>
    </dsp:sp>
    <dsp:sp modelId="{75894B93-1918-4D02-BA3D-2BE5317F98B1}">
      <dsp:nvSpPr>
        <dsp:cNvPr id="0" name=""/>
        <dsp:cNvSpPr/>
      </dsp:nvSpPr>
      <dsp:spPr>
        <a:xfrm>
          <a:off x="228607" y="1149390"/>
          <a:ext cx="3223871" cy="48585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درمقابل ستمگران و بدیها</a:t>
          </a:r>
          <a:endParaRPr lang="en-US" sz="1800" kern="1200" dirty="0">
            <a:cs typeface="B Titr" pitchFamily="2" charset="-78"/>
          </a:endParaRPr>
        </a:p>
      </dsp:txBody>
      <dsp:txXfrm>
        <a:off x="228607" y="1149390"/>
        <a:ext cx="3223871" cy="485858"/>
      </dsp:txXfrm>
    </dsp:sp>
    <dsp:sp modelId="{B0BDB506-0F8F-425C-B77D-2CEE18939CBB}">
      <dsp:nvSpPr>
        <dsp:cNvPr id="0" name=""/>
        <dsp:cNvSpPr/>
      </dsp:nvSpPr>
      <dsp:spPr>
        <a:xfrm>
          <a:off x="279756" y="1725426"/>
          <a:ext cx="3225443" cy="50865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مقابل رژیم منحط و طاغوتی پهلوی</a:t>
          </a:r>
          <a:endParaRPr lang="en-US" sz="1800" kern="1200" dirty="0">
            <a:cs typeface="B Titr" pitchFamily="2" charset="-78"/>
          </a:endParaRPr>
        </a:p>
      </dsp:txBody>
      <dsp:txXfrm>
        <a:off x="279756" y="1725426"/>
        <a:ext cx="3225443" cy="508654"/>
      </dsp:txXfrm>
    </dsp:sp>
    <dsp:sp modelId="{4987C5F3-5E2C-43AA-B80B-90D87F98DDCE}">
      <dsp:nvSpPr>
        <dsp:cNvPr id="0" name=""/>
        <dsp:cNvSpPr/>
      </dsp:nvSpPr>
      <dsp:spPr>
        <a:xfrm>
          <a:off x="279756" y="2301460"/>
          <a:ext cx="3225443" cy="31620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مقابل امریکا</a:t>
          </a:r>
          <a:endParaRPr lang="en-US" sz="1800" kern="1200" dirty="0">
            <a:cs typeface="B Titr" pitchFamily="2" charset="-78"/>
          </a:endParaRPr>
        </a:p>
      </dsp:txBody>
      <dsp:txXfrm>
        <a:off x="279756" y="2301460"/>
        <a:ext cx="3225443" cy="316209"/>
      </dsp:txXfrm>
    </dsp:sp>
    <dsp:sp modelId="{D67CDE1C-BE17-4D36-934D-5847922552D4}">
      <dsp:nvSpPr>
        <dsp:cNvPr id="0" name=""/>
        <dsp:cNvSpPr/>
      </dsp:nvSpPr>
      <dsp:spPr>
        <a:xfrm>
          <a:off x="281327" y="2672779"/>
          <a:ext cx="3223871" cy="21565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و در برابر تهدیدها</a:t>
          </a:r>
          <a:endParaRPr lang="en-US" sz="1800" kern="1200" dirty="0">
            <a:cs typeface="B Titr" pitchFamily="2" charset="-78"/>
          </a:endParaRPr>
        </a:p>
      </dsp:txBody>
      <dsp:txXfrm>
        <a:off x="281327" y="2672779"/>
        <a:ext cx="3223871" cy="215656"/>
      </dsp:txXfrm>
    </dsp:sp>
    <dsp:sp modelId="{AF96115D-A085-4112-AC5B-C3537C548F39}">
      <dsp:nvSpPr>
        <dsp:cNvPr id="0" name=""/>
        <dsp:cNvSpPr/>
      </dsp:nvSpPr>
      <dsp:spPr>
        <a:xfrm>
          <a:off x="205119" y="2943543"/>
          <a:ext cx="3376288" cy="57154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برابر صدام متجاوز در جنگ هشت ساله</a:t>
          </a:r>
          <a:endParaRPr lang="en-US" sz="1800" kern="1200" dirty="0">
            <a:cs typeface="B Titr" pitchFamily="2" charset="-78"/>
          </a:endParaRPr>
        </a:p>
      </dsp:txBody>
      <dsp:txXfrm>
        <a:off x="205119" y="2943543"/>
        <a:ext cx="3376288" cy="571544"/>
      </dsp:txXfrm>
    </dsp:sp>
    <dsp:sp modelId="{D4299D60-E048-4239-BEA4-93162CB88446}">
      <dsp:nvSpPr>
        <dsp:cNvPr id="0" name=""/>
        <dsp:cNvSpPr/>
      </dsp:nvSpPr>
      <dsp:spPr>
        <a:xfrm>
          <a:off x="228607" y="3583584"/>
          <a:ext cx="3329312" cy="38098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برابر فتنه‌های داخلی</a:t>
          </a:r>
          <a:endParaRPr lang="en-US" sz="1800" kern="1200" dirty="0">
            <a:cs typeface="B Titr" pitchFamily="2" charset="-78"/>
          </a:endParaRPr>
        </a:p>
      </dsp:txBody>
      <dsp:txXfrm>
        <a:off x="228607" y="3583584"/>
        <a:ext cx="3329312" cy="380980"/>
      </dsp:txXfrm>
    </dsp:sp>
    <dsp:sp modelId="{AE100EF8-B833-4C21-8B14-0D8C70B08129}">
      <dsp:nvSpPr>
        <dsp:cNvPr id="0" name=""/>
        <dsp:cNvSpPr/>
      </dsp:nvSpPr>
      <dsp:spPr>
        <a:xfrm>
          <a:off x="228607" y="4039620"/>
          <a:ext cx="3329312" cy="69203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در برابر شاگرد و صحابی قدیمی خود بخاطر رفتار برخلاف حق او</a:t>
          </a:r>
          <a:endParaRPr lang="en-US" sz="1800" kern="1200" dirty="0">
            <a:cs typeface="B Titr" pitchFamily="2" charset="-78"/>
          </a:endParaRPr>
        </a:p>
      </dsp:txBody>
      <dsp:txXfrm>
        <a:off x="228607" y="4039620"/>
        <a:ext cx="3329312" cy="692039"/>
      </dsp:txXfrm>
    </dsp:sp>
    <dsp:sp modelId="{64D57646-2973-483F-B1B2-4E1C11807B24}">
      <dsp:nvSpPr>
        <dsp:cNvPr id="0" name=""/>
        <dsp:cNvSpPr/>
      </dsp:nvSpPr>
      <dsp:spPr>
        <a:xfrm>
          <a:off x="4069928" y="0"/>
          <a:ext cx="3778671" cy="525780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itchFamily="2" charset="-78"/>
            </a:rPr>
            <a:t>لطافت و صفا و رقّت</a:t>
          </a:r>
          <a:endParaRPr lang="en-US" sz="1800" kern="1200" dirty="0">
            <a:cs typeface="B Titr" pitchFamily="2" charset="-78"/>
          </a:endParaRPr>
        </a:p>
      </dsp:txBody>
      <dsp:txXfrm>
        <a:off x="4069928" y="0"/>
        <a:ext cx="3778671" cy="1577340"/>
      </dsp:txXfrm>
    </dsp:sp>
    <dsp:sp modelId="{13D86090-B130-4B5E-BD97-52204F70ED7B}">
      <dsp:nvSpPr>
        <dsp:cNvPr id="0" name=""/>
        <dsp:cNvSpPr/>
      </dsp:nvSpPr>
      <dsp:spPr>
        <a:xfrm>
          <a:off x="4443867" y="1578880"/>
          <a:ext cx="3022937" cy="158529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cs typeface="B Titr" pitchFamily="2" charset="-78"/>
            </a:rPr>
            <a:t>تأثر و چشمان پر اشک در مقابل پیغام ارادت، فداکاری و گذشت یک مادر شهید</a:t>
          </a:r>
          <a:endParaRPr lang="en-US" sz="1800" kern="1200" dirty="0">
            <a:cs typeface="B Titr" pitchFamily="2" charset="-78"/>
          </a:endParaRPr>
        </a:p>
      </dsp:txBody>
      <dsp:txXfrm>
        <a:off x="4443867" y="1578880"/>
        <a:ext cx="3022937" cy="1585298"/>
      </dsp:txXfrm>
    </dsp:sp>
    <dsp:sp modelId="{DE0E2A46-0F8F-4A8B-92B1-B8CC73F450B8}">
      <dsp:nvSpPr>
        <dsp:cNvPr id="0" name=""/>
        <dsp:cNvSpPr/>
      </dsp:nvSpPr>
      <dsp:spPr>
        <a:xfrm>
          <a:off x="4443867" y="3408071"/>
          <a:ext cx="3022937" cy="158529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cs typeface="B Titr" pitchFamily="2" charset="-78"/>
            </a:rPr>
            <a:t>فراوان بودن دفاع از مستضفان و پا برهنگان</a:t>
          </a:r>
          <a:endParaRPr lang="en-US" sz="1800" kern="1200" dirty="0">
            <a:cs typeface="B Titr" pitchFamily="2" charset="-78"/>
          </a:endParaRPr>
        </a:p>
      </dsp:txBody>
      <dsp:txXfrm>
        <a:off x="4443867" y="3408071"/>
        <a:ext cx="3022937" cy="158529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DF8396-11FD-49B7-9764-D6C16B36CEDE}">
      <dsp:nvSpPr>
        <dsp:cNvPr id="0" name=""/>
        <dsp:cNvSpPr/>
      </dsp:nvSpPr>
      <dsp:spPr>
        <a:xfrm>
          <a:off x="675630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اقتدار</a:t>
          </a:r>
          <a:endParaRPr lang="en-US" sz="2000" b="1" kern="1200" dirty="0">
            <a:cs typeface="B Titr" pitchFamily="2" charset="-78"/>
          </a:endParaRPr>
        </a:p>
      </dsp:txBody>
      <dsp:txXfrm>
        <a:off x="675630" y="1748"/>
        <a:ext cx="1573634" cy="786817"/>
      </dsp:txXfrm>
    </dsp:sp>
    <dsp:sp modelId="{55EB665B-BA73-41E5-8532-802C8222344C}">
      <dsp:nvSpPr>
        <dsp:cNvPr id="0" name=""/>
        <dsp:cNvSpPr/>
      </dsp:nvSpPr>
      <dsp:spPr>
        <a:xfrm>
          <a:off x="832993" y="788565"/>
          <a:ext cx="144207" cy="595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447"/>
              </a:lnTo>
              <a:lnTo>
                <a:pt x="144207" y="59544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98AFD-E7F9-4F36-8013-413FD062DFF0}">
      <dsp:nvSpPr>
        <dsp:cNvPr id="0" name=""/>
        <dsp:cNvSpPr/>
      </dsp:nvSpPr>
      <dsp:spPr>
        <a:xfrm>
          <a:off x="977201" y="990604"/>
          <a:ext cx="1842196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مدیریت قوی کشور </a:t>
          </a:r>
          <a:endParaRPr lang="en-US" sz="1400" b="1" kern="1200" dirty="0">
            <a:cs typeface="B Titr" pitchFamily="2" charset="-78"/>
          </a:endParaRPr>
        </a:p>
      </dsp:txBody>
      <dsp:txXfrm>
        <a:off x="977201" y="990604"/>
        <a:ext cx="1842196" cy="786817"/>
      </dsp:txXfrm>
    </dsp:sp>
    <dsp:sp modelId="{8B81C54D-6061-4DAC-93F5-6F589F3F2BEE}">
      <dsp:nvSpPr>
        <dsp:cNvPr id="0" name=""/>
        <dsp:cNvSpPr/>
      </dsp:nvSpPr>
      <dsp:spPr>
        <a:xfrm>
          <a:off x="832993" y="788565"/>
          <a:ext cx="367840" cy="157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634"/>
              </a:lnTo>
              <a:lnTo>
                <a:pt x="367840" y="157363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A5507-F4C8-4A18-910A-A25E53FECCB7}">
      <dsp:nvSpPr>
        <dsp:cNvPr id="0" name=""/>
        <dsp:cNvSpPr/>
      </dsp:nvSpPr>
      <dsp:spPr>
        <a:xfrm>
          <a:off x="1200834" y="1968791"/>
          <a:ext cx="160243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17859"/>
              <a:satOff val="178"/>
              <a:lumOff val="2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اراده قوی و پولادین</a:t>
          </a:r>
          <a:endParaRPr lang="en-US" sz="1400" b="1" kern="1200" dirty="0">
            <a:cs typeface="B Titr" pitchFamily="2" charset="-78"/>
          </a:endParaRPr>
        </a:p>
      </dsp:txBody>
      <dsp:txXfrm>
        <a:off x="1200834" y="1968791"/>
        <a:ext cx="1602437" cy="786817"/>
      </dsp:txXfrm>
    </dsp:sp>
    <dsp:sp modelId="{4F47E965-264E-468D-BF7A-9BF2606EC21C}">
      <dsp:nvSpPr>
        <dsp:cNvPr id="0" name=""/>
        <dsp:cNvSpPr/>
      </dsp:nvSpPr>
      <dsp:spPr>
        <a:xfrm>
          <a:off x="832993" y="788565"/>
          <a:ext cx="386207" cy="2557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155"/>
              </a:lnTo>
              <a:lnTo>
                <a:pt x="386207" y="25571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DEF34-E67A-4D1D-985F-7B2C720BE41A}">
      <dsp:nvSpPr>
        <dsp:cNvPr id="0" name=""/>
        <dsp:cNvSpPr/>
      </dsp:nvSpPr>
      <dsp:spPr>
        <a:xfrm>
          <a:off x="1219201" y="2952312"/>
          <a:ext cx="168086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235717"/>
              <a:satOff val="356"/>
              <a:lumOff val="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بازوی قوی(هنرنظامیگری)</a:t>
          </a:r>
          <a:endParaRPr lang="en-US" sz="1400" b="1" kern="1200" dirty="0">
            <a:cs typeface="B Titr" pitchFamily="2" charset="-78"/>
          </a:endParaRPr>
        </a:p>
      </dsp:txBody>
      <dsp:txXfrm>
        <a:off x="1219201" y="2952312"/>
        <a:ext cx="1680867" cy="786817"/>
      </dsp:txXfrm>
    </dsp:sp>
    <dsp:sp modelId="{459E8254-B2DF-4B31-8CB4-6DC1E02E1212}">
      <dsp:nvSpPr>
        <dsp:cNvPr id="0" name=""/>
        <dsp:cNvSpPr/>
      </dsp:nvSpPr>
      <dsp:spPr>
        <a:xfrm>
          <a:off x="832993" y="788565"/>
          <a:ext cx="386207" cy="3540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0676"/>
              </a:lnTo>
              <a:lnTo>
                <a:pt x="386207" y="35406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C99B7-AD99-4907-8740-955E2BE3F8FC}">
      <dsp:nvSpPr>
        <dsp:cNvPr id="0" name=""/>
        <dsp:cNvSpPr/>
      </dsp:nvSpPr>
      <dsp:spPr>
        <a:xfrm>
          <a:off x="1219201" y="3935834"/>
          <a:ext cx="1663004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53576"/>
              <a:satOff val="534"/>
              <a:lumOff val="6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زبان قوی ومنطق جذاب</a:t>
          </a:r>
          <a:endParaRPr lang="en-US" sz="1400" b="1" kern="1200" dirty="0">
            <a:cs typeface="B Titr" pitchFamily="2" charset="-78"/>
          </a:endParaRPr>
        </a:p>
      </dsp:txBody>
      <dsp:txXfrm>
        <a:off x="1219201" y="3935834"/>
        <a:ext cx="1663004" cy="786817"/>
      </dsp:txXfrm>
    </dsp:sp>
    <dsp:sp modelId="{08E814A6-6300-4ADE-84FD-E61B08F169EC}">
      <dsp:nvSpPr>
        <dsp:cNvPr id="0" name=""/>
        <dsp:cNvSpPr/>
      </dsp:nvSpPr>
      <dsp:spPr>
        <a:xfrm>
          <a:off x="3276602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2">
            <a:hueOff val="-471434"/>
            <a:satOff val="712"/>
            <a:lumOff val="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مظلومیت</a:t>
          </a:r>
          <a:endParaRPr lang="en-US" sz="2000" b="1" kern="1200" dirty="0">
            <a:cs typeface="B Titr" pitchFamily="2" charset="-78"/>
          </a:endParaRPr>
        </a:p>
      </dsp:txBody>
      <dsp:txXfrm>
        <a:off x="3276602" y="1748"/>
        <a:ext cx="1573634" cy="786817"/>
      </dsp:txXfrm>
    </dsp:sp>
    <dsp:sp modelId="{1E6E2DE8-B21C-4358-AC2C-CCEBA3EE0D15}">
      <dsp:nvSpPr>
        <dsp:cNvPr id="0" name=""/>
        <dsp:cNvSpPr/>
      </dsp:nvSpPr>
      <dsp:spPr>
        <a:xfrm>
          <a:off x="3388245" y="788565"/>
          <a:ext cx="91440" cy="723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025"/>
              </a:lnTo>
              <a:lnTo>
                <a:pt x="135322" y="72302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2D82C-52A7-4329-A5FD-930A1810242A}">
      <dsp:nvSpPr>
        <dsp:cNvPr id="0" name=""/>
        <dsp:cNvSpPr/>
      </dsp:nvSpPr>
      <dsp:spPr>
        <a:xfrm>
          <a:off x="3523568" y="985270"/>
          <a:ext cx="1779150" cy="105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71434"/>
              <a:satOff val="712"/>
              <a:lumOff val="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انتساب تهمت های ناجوانمردانه به ایشان</a:t>
          </a:r>
          <a:endParaRPr lang="en-US" sz="1400" b="1" kern="1200" dirty="0">
            <a:cs typeface="B Titr" pitchFamily="2" charset="-78"/>
          </a:endParaRPr>
        </a:p>
      </dsp:txBody>
      <dsp:txXfrm>
        <a:off x="3523568" y="985270"/>
        <a:ext cx="1779150" cy="1052643"/>
      </dsp:txXfrm>
    </dsp:sp>
    <dsp:sp modelId="{E2915C93-A014-4DC4-A3AE-DB9900B736B4}">
      <dsp:nvSpPr>
        <dsp:cNvPr id="0" name=""/>
        <dsp:cNvSpPr/>
      </dsp:nvSpPr>
      <dsp:spPr>
        <a:xfrm>
          <a:off x="3433965" y="788565"/>
          <a:ext cx="164067" cy="1839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9460"/>
              </a:lnTo>
              <a:lnTo>
                <a:pt x="164067" y="18394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2D1D4-C4B3-46E7-93F2-112606204599}">
      <dsp:nvSpPr>
        <dsp:cNvPr id="0" name=""/>
        <dsp:cNvSpPr/>
      </dsp:nvSpPr>
      <dsp:spPr>
        <a:xfrm>
          <a:off x="3598032" y="2234617"/>
          <a:ext cx="1755823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89293"/>
              <a:satOff val="890"/>
              <a:lumOff val="11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جدایی نزدیکان دنیا طلب از ایشان</a:t>
          </a:r>
          <a:endParaRPr lang="en-US" sz="1400" b="1" kern="1200" dirty="0">
            <a:cs typeface="B Titr" pitchFamily="2" charset="-78"/>
          </a:endParaRPr>
        </a:p>
      </dsp:txBody>
      <dsp:txXfrm>
        <a:off x="3598032" y="2234617"/>
        <a:ext cx="1755823" cy="786817"/>
      </dsp:txXfrm>
    </dsp:sp>
    <dsp:sp modelId="{EC2A390B-0313-492A-80B2-3CCB36DA602D}">
      <dsp:nvSpPr>
        <dsp:cNvPr id="0" name=""/>
        <dsp:cNvSpPr/>
      </dsp:nvSpPr>
      <dsp:spPr>
        <a:xfrm>
          <a:off x="3433965" y="788565"/>
          <a:ext cx="164067" cy="2822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2981"/>
              </a:lnTo>
              <a:lnTo>
                <a:pt x="164067" y="282298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B67F9-75B6-4AB6-9478-FF6B7E77BCE0}">
      <dsp:nvSpPr>
        <dsp:cNvPr id="0" name=""/>
        <dsp:cNvSpPr/>
      </dsp:nvSpPr>
      <dsp:spPr>
        <a:xfrm>
          <a:off x="3598032" y="3218138"/>
          <a:ext cx="1792558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07152"/>
              <a:satOff val="1068"/>
              <a:lumOff val="1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دردودل با چاه</a:t>
          </a:r>
          <a:endParaRPr lang="en-US" sz="1400" b="1" kern="1200" dirty="0">
            <a:cs typeface="B Titr" pitchFamily="2" charset="-78"/>
          </a:endParaRPr>
        </a:p>
      </dsp:txBody>
      <dsp:txXfrm>
        <a:off x="3598032" y="3218138"/>
        <a:ext cx="1792558" cy="786817"/>
      </dsp:txXfrm>
    </dsp:sp>
    <dsp:sp modelId="{6CD392A0-D606-4C44-9A85-D7753B531E7C}">
      <dsp:nvSpPr>
        <dsp:cNvPr id="0" name=""/>
        <dsp:cNvSpPr/>
      </dsp:nvSpPr>
      <dsp:spPr>
        <a:xfrm>
          <a:off x="5961961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2">
            <a:hueOff val="-942869"/>
            <a:satOff val="1424"/>
            <a:lumOff val="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Titr" pitchFamily="2" charset="-78"/>
            </a:rPr>
            <a:t>پیروز نهایی</a:t>
          </a:r>
          <a:endParaRPr lang="en-US" sz="2000" b="1" kern="1200" dirty="0">
            <a:cs typeface="B Titr" pitchFamily="2" charset="-78"/>
          </a:endParaRPr>
        </a:p>
      </dsp:txBody>
      <dsp:txXfrm>
        <a:off x="5961961" y="1748"/>
        <a:ext cx="1573634" cy="786817"/>
      </dsp:txXfrm>
    </dsp:sp>
    <dsp:sp modelId="{24714725-CB1C-4DC2-B0CB-29769A51764B}">
      <dsp:nvSpPr>
        <dsp:cNvPr id="0" name=""/>
        <dsp:cNvSpPr/>
      </dsp:nvSpPr>
      <dsp:spPr>
        <a:xfrm>
          <a:off x="6119325" y="788565"/>
          <a:ext cx="223641" cy="590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112"/>
              </a:lnTo>
              <a:lnTo>
                <a:pt x="223641" y="5901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955F5-C5F7-47D5-A7DC-43BAA88B8512}">
      <dsp:nvSpPr>
        <dsp:cNvPr id="0" name=""/>
        <dsp:cNvSpPr/>
      </dsp:nvSpPr>
      <dsp:spPr>
        <a:xfrm>
          <a:off x="6342966" y="985270"/>
          <a:ext cx="125890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25010"/>
              <a:satOff val="1246"/>
              <a:lumOff val="15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شخصیت وسیره برجسته</a:t>
          </a:r>
          <a:endParaRPr lang="en-US" sz="1400" b="1" kern="1200" dirty="0">
            <a:cs typeface="B Titr" pitchFamily="2" charset="-78"/>
          </a:endParaRPr>
        </a:p>
      </dsp:txBody>
      <dsp:txXfrm>
        <a:off x="6342966" y="985270"/>
        <a:ext cx="1258907" cy="786817"/>
      </dsp:txXfrm>
    </dsp:sp>
    <dsp:sp modelId="{5097D053-868A-4685-AD71-8BB1434CDA98}">
      <dsp:nvSpPr>
        <dsp:cNvPr id="0" name=""/>
        <dsp:cNvSpPr/>
      </dsp:nvSpPr>
      <dsp:spPr>
        <a:xfrm>
          <a:off x="6119325" y="788565"/>
          <a:ext cx="260124" cy="2018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8429"/>
              </a:lnTo>
              <a:lnTo>
                <a:pt x="260124" y="20184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8906F-22FF-4A01-8BB3-DD61D30B758A}">
      <dsp:nvSpPr>
        <dsp:cNvPr id="0" name=""/>
        <dsp:cNvSpPr/>
      </dsp:nvSpPr>
      <dsp:spPr>
        <a:xfrm>
          <a:off x="6379450" y="2413587"/>
          <a:ext cx="125890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942869"/>
              <a:satOff val="1424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Titr" pitchFamily="2" charset="-78"/>
            </a:rPr>
            <a:t>پیروزی راه او بر راه دشمن</a:t>
          </a:r>
          <a:endParaRPr lang="en-US" sz="1400" b="1" kern="1200" dirty="0">
            <a:cs typeface="B Titr" pitchFamily="2" charset="-78"/>
          </a:endParaRPr>
        </a:p>
      </dsp:txBody>
      <dsp:txXfrm>
        <a:off x="6379450" y="2413587"/>
        <a:ext cx="1258907" cy="7868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DF8396-11FD-49B7-9764-D6C16B36CEDE}">
      <dsp:nvSpPr>
        <dsp:cNvPr id="0" name=""/>
        <dsp:cNvSpPr/>
      </dsp:nvSpPr>
      <dsp:spPr>
        <a:xfrm>
          <a:off x="0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Titr" pitchFamily="2" charset="-78"/>
            </a:rPr>
            <a:t>اقتدار</a:t>
          </a:r>
          <a:endParaRPr lang="en-US" sz="1600" kern="1200" dirty="0">
            <a:cs typeface="B Titr" pitchFamily="2" charset="-78"/>
          </a:endParaRPr>
        </a:p>
      </dsp:txBody>
      <dsp:txXfrm>
        <a:off x="0" y="1748"/>
        <a:ext cx="1573634" cy="786817"/>
      </dsp:txXfrm>
    </dsp:sp>
    <dsp:sp modelId="{55EB665B-BA73-41E5-8532-802C8222344C}">
      <dsp:nvSpPr>
        <dsp:cNvPr id="0" name=""/>
        <dsp:cNvSpPr/>
      </dsp:nvSpPr>
      <dsp:spPr>
        <a:xfrm>
          <a:off x="157363" y="788565"/>
          <a:ext cx="323167" cy="595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447"/>
              </a:lnTo>
              <a:lnTo>
                <a:pt x="323167" y="59544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98AFD-E7F9-4F36-8013-413FD062DFF0}">
      <dsp:nvSpPr>
        <dsp:cNvPr id="0" name=""/>
        <dsp:cNvSpPr/>
      </dsp:nvSpPr>
      <dsp:spPr>
        <a:xfrm>
          <a:off x="480531" y="990604"/>
          <a:ext cx="2262671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به زیر کشیدن حکومت طاغوتیِ دیکتاتوریِ وراثتی</a:t>
          </a:r>
          <a:endParaRPr lang="en-US" sz="1600" kern="1200" dirty="0">
            <a:cs typeface="B Titr" pitchFamily="2" charset="-78"/>
          </a:endParaRPr>
        </a:p>
      </dsp:txBody>
      <dsp:txXfrm>
        <a:off x="480531" y="990604"/>
        <a:ext cx="2262671" cy="786817"/>
      </dsp:txXfrm>
    </dsp:sp>
    <dsp:sp modelId="{1B10011D-F03B-4797-8057-02D333736084}">
      <dsp:nvSpPr>
        <dsp:cNvPr id="0" name=""/>
        <dsp:cNvSpPr/>
      </dsp:nvSpPr>
      <dsp:spPr>
        <a:xfrm>
          <a:off x="157363" y="788565"/>
          <a:ext cx="399369" cy="157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634"/>
              </a:lnTo>
              <a:lnTo>
                <a:pt x="399369" y="15736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6A745-667C-4C37-814F-D9687239FBA1}">
      <dsp:nvSpPr>
        <dsp:cNvPr id="0" name=""/>
        <dsp:cNvSpPr/>
      </dsp:nvSpPr>
      <dsp:spPr>
        <a:xfrm>
          <a:off x="556732" y="1968791"/>
          <a:ext cx="2236360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وادار کردن آمریکا به عقب نشینی و شکست او</a:t>
          </a:r>
          <a:endParaRPr lang="en-US" sz="1600" kern="1200" dirty="0">
            <a:cs typeface="B Titr" pitchFamily="2" charset="-78"/>
          </a:endParaRPr>
        </a:p>
      </dsp:txBody>
      <dsp:txXfrm>
        <a:off x="556732" y="1968791"/>
        <a:ext cx="2236360" cy="786817"/>
      </dsp:txXfrm>
    </dsp:sp>
    <dsp:sp modelId="{BB453082-99BB-4944-9992-2B5768B7103F}">
      <dsp:nvSpPr>
        <dsp:cNvPr id="0" name=""/>
        <dsp:cNvSpPr/>
      </dsp:nvSpPr>
      <dsp:spPr>
        <a:xfrm>
          <a:off x="157363" y="788565"/>
          <a:ext cx="475571" cy="2557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155"/>
              </a:lnTo>
              <a:lnTo>
                <a:pt x="475571" y="255715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1718E-3318-48AA-8A30-9E02AB35235E}">
      <dsp:nvSpPr>
        <dsp:cNvPr id="0" name=""/>
        <dsp:cNvSpPr/>
      </dsp:nvSpPr>
      <dsp:spPr>
        <a:xfrm>
          <a:off x="632934" y="2952312"/>
          <a:ext cx="2173314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خنثی کردن توطئه‌ها</a:t>
          </a:r>
          <a:endParaRPr lang="en-US" sz="1600" kern="1200" dirty="0">
            <a:cs typeface="B Titr" pitchFamily="2" charset="-78"/>
          </a:endParaRPr>
        </a:p>
      </dsp:txBody>
      <dsp:txXfrm>
        <a:off x="632934" y="2952312"/>
        <a:ext cx="2173314" cy="786817"/>
      </dsp:txXfrm>
    </dsp:sp>
    <dsp:sp modelId="{FDD640C5-C4D5-43BD-9885-DA7F0AED14B9}">
      <dsp:nvSpPr>
        <dsp:cNvPr id="0" name=""/>
        <dsp:cNvSpPr/>
      </dsp:nvSpPr>
      <dsp:spPr>
        <a:xfrm>
          <a:off x="157363" y="788565"/>
          <a:ext cx="475571" cy="3540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0676"/>
              </a:lnTo>
              <a:lnTo>
                <a:pt x="475571" y="354067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D4BA8-250C-4699-BC77-B9F92A2B3DE4}">
      <dsp:nvSpPr>
        <dsp:cNvPr id="0" name=""/>
        <dsp:cNvSpPr/>
      </dsp:nvSpPr>
      <dsp:spPr>
        <a:xfrm>
          <a:off x="632934" y="3935834"/>
          <a:ext cx="2225911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ناکام گذاشتن طراحان جنگ تحمیلی  </a:t>
          </a:r>
          <a:endParaRPr lang="en-US" sz="1600" kern="1200" dirty="0">
            <a:cs typeface="B Titr" pitchFamily="2" charset="-78"/>
          </a:endParaRPr>
        </a:p>
      </dsp:txBody>
      <dsp:txXfrm>
        <a:off x="632934" y="3935834"/>
        <a:ext cx="2225911" cy="786817"/>
      </dsp:txXfrm>
    </dsp:sp>
    <dsp:sp modelId="{08E814A6-6300-4ADE-84FD-E61B08F169EC}">
      <dsp:nvSpPr>
        <dsp:cNvPr id="0" name=""/>
        <dsp:cNvSpPr/>
      </dsp:nvSpPr>
      <dsp:spPr>
        <a:xfrm>
          <a:off x="3487091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Titr" pitchFamily="2" charset="-78"/>
            </a:rPr>
            <a:t>مظلومیت</a:t>
          </a:r>
          <a:endParaRPr lang="en-US" sz="1600" kern="1200" dirty="0">
            <a:cs typeface="B Titr" pitchFamily="2" charset="-78"/>
          </a:endParaRPr>
        </a:p>
      </dsp:txBody>
      <dsp:txXfrm>
        <a:off x="3487091" y="1748"/>
        <a:ext cx="1573634" cy="786817"/>
      </dsp:txXfrm>
    </dsp:sp>
    <dsp:sp modelId="{1E6E2DE8-B21C-4358-AC2C-CCEBA3EE0D15}">
      <dsp:nvSpPr>
        <dsp:cNvPr id="0" name=""/>
        <dsp:cNvSpPr/>
      </dsp:nvSpPr>
      <dsp:spPr>
        <a:xfrm>
          <a:off x="3598734" y="788565"/>
          <a:ext cx="91440" cy="723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025"/>
              </a:lnTo>
              <a:lnTo>
                <a:pt x="126881" y="7230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2D82C-52A7-4329-A5FD-930A1810242A}">
      <dsp:nvSpPr>
        <dsp:cNvPr id="0" name=""/>
        <dsp:cNvSpPr/>
      </dsp:nvSpPr>
      <dsp:spPr>
        <a:xfrm>
          <a:off x="3725616" y="985270"/>
          <a:ext cx="2352016" cy="1052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تبلیغات اهانت بار گسترده دشمنان درباره او در زمان حیات و بعد از رحلت</a:t>
          </a:r>
          <a:endParaRPr lang="en-US" sz="1600" kern="1200" dirty="0">
            <a:cs typeface="B Titr" pitchFamily="2" charset="-78"/>
          </a:endParaRPr>
        </a:p>
      </dsp:txBody>
      <dsp:txXfrm>
        <a:off x="3725616" y="985270"/>
        <a:ext cx="2352016" cy="1052643"/>
      </dsp:txXfrm>
    </dsp:sp>
    <dsp:sp modelId="{E2DD0215-C4FE-4818-B6BB-0218FA6E92C1}">
      <dsp:nvSpPr>
        <dsp:cNvPr id="0" name=""/>
        <dsp:cNvSpPr/>
      </dsp:nvSpPr>
      <dsp:spPr>
        <a:xfrm>
          <a:off x="3598734" y="788565"/>
          <a:ext cx="91440" cy="22346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4623"/>
              </a:lnTo>
              <a:lnTo>
                <a:pt x="126881" y="22346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2FBA0-76FC-4C01-A4E1-28E092B5CA39}">
      <dsp:nvSpPr>
        <dsp:cNvPr id="0" name=""/>
        <dsp:cNvSpPr/>
      </dsp:nvSpPr>
      <dsp:spPr>
        <a:xfrm>
          <a:off x="3725616" y="2450811"/>
          <a:ext cx="2262659" cy="1144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وقوع رفتارهای نامناسب نسبت به امام از کسانی که توقع نمی رفت</a:t>
          </a:r>
          <a:endParaRPr lang="en-US" sz="1600" kern="1200" dirty="0">
            <a:cs typeface="B Titr" pitchFamily="2" charset="-78"/>
          </a:endParaRPr>
        </a:p>
      </dsp:txBody>
      <dsp:txXfrm>
        <a:off x="3725616" y="2450811"/>
        <a:ext cx="2262659" cy="1144755"/>
      </dsp:txXfrm>
    </dsp:sp>
    <dsp:sp modelId="{F666C22F-4824-429F-8A39-EDAFC66837E0}">
      <dsp:nvSpPr>
        <dsp:cNvPr id="0" name=""/>
        <dsp:cNvSpPr/>
      </dsp:nvSpPr>
      <dsp:spPr>
        <a:xfrm>
          <a:off x="3598734" y="788565"/>
          <a:ext cx="91440" cy="3404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4187"/>
              </a:lnTo>
              <a:lnTo>
                <a:pt x="69047" y="340418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F8E54-F782-49B5-8617-78591EB7D15A}">
      <dsp:nvSpPr>
        <dsp:cNvPr id="0" name=""/>
        <dsp:cNvSpPr/>
      </dsp:nvSpPr>
      <dsp:spPr>
        <a:xfrm>
          <a:off x="3667782" y="3799345"/>
          <a:ext cx="2288970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مشاهده دلتنگی های امام در میان سخنان مستحکم او</a:t>
          </a:r>
          <a:endParaRPr lang="en-US" sz="1600" kern="1200" dirty="0">
            <a:cs typeface="B Titr" pitchFamily="2" charset="-78"/>
          </a:endParaRPr>
        </a:p>
      </dsp:txBody>
      <dsp:txXfrm>
        <a:off x="3667782" y="3799345"/>
        <a:ext cx="2288970" cy="786817"/>
      </dsp:txXfrm>
    </dsp:sp>
    <dsp:sp modelId="{6CD392A0-D606-4C44-9A85-D7753B531E7C}">
      <dsp:nvSpPr>
        <dsp:cNvPr id="0" name=""/>
        <dsp:cNvSpPr/>
      </dsp:nvSpPr>
      <dsp:spPr>
        <a:xfrm>
          <a:off x="6503565" y="1748"/>
          <a:ext cx="1573634" cy="7868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Titr" pitchFamily="2" charset="-78"/>
            </a:rPr>
            <a:t>پیروز نهایی</a:t>
          </a:r>
          <a:endParaRPr lang="en-US" sz="1600" kern="1200" dirty="0">
            <a:cs typeface="B Titr" pitchFamily="2" charset="-78"/>
          </a:endParaRPr>
        </a:p>
      </dsp:txBody>
      <dsp:txXfrm>
        <a:off x="6503565" y="1748"/>
        <a:ext cx="1573634" cy="786817"/>
      </dsp:txXfrm>
    </dsp:sp>
    <dsp:sp modelId="{24714725-CB1C-4DC2-B0CB-29769A51764B}">
      <dsp:nvSpPr>
        <dsp:cNvPr id="0" name=""/>
        <dsp:cNvSpPr/>
      </dsp:nvSpPr>
      <dsp:spPr>
        <a:xfrm>
          <a:off x="6660929" y="788565"/>
          <a:ext cx="157363" cy="590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112"/>
              </a:lnTo>
              <a:lnTo>
                <a:pt x="157363" y="59011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955F5-C5F7-47D5-A7DC-43BAA88B8512}">
      <dsp:nvSpPr>
        <dsp:cNvPr id="0" name=""/>
        <dsp:cNvSpPr/>
      </dsp:nvSpPr>
      <dsp:spPr>
        <a:xfrm>
          <a:off x="6818292" y="985270"/>
          <a:ext cx="125890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استحکام و بقای نظام اسلامی</a:t>
          </a:r>
          <a:endParaRPr lang="en-US" sz="1600" kern="1200" dirty="0">
            <a:cs typeface="B Titr" pitchFamily="2" charset="-78"/>
          </a:endParaRPr>
        </a:p>
      </dsp:txBody>
      <dsp:txXfrm>
        <a:off x="6818292" y="985270"/>
        <a:ext cx="1258907" cy="786817"/>
      </dsp:txXfrm>
    </dsp:sp>
    <dsp:sp modelId="{5CB71972-2BFF-400B-9D05-B2098A775147}">
      <dsp:nvSpPr>
        <dsp:cNvPr id="0" name=""/>
        <dsp:cNvSpPr/>
      </dsp:nvSpPr>
      <dsp:spPr>
        <a:xfrm>
          <a:off x="6660929" y="788565"/>
          <a:ext cx="157363" cy="1573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634"/>
              </a:lnTo>
              <a:lnTo>
                <a:pt x="157363" y="15736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28081-AD5E-4A10-9DFF-93D9A1B92447}">
      <dsp:nvSpPr>
        <dsp:cNvPr id="0" name=""/>
        <dsp:cNvSpPr/>
      </dsp:nvSpPr>
      <dsp:spPr>
        <a:xfrm>
          <a:off x="6818292" y="1968791"/>
          <a:ext cx="1258907" cy="786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Titr" pitchFamily="2" charset="-78"/>
            </a:rPr>
            <a:t>رشد و پیشرفت نظام اسلامی</a:t>
          </a:r>
          <a:endParaRPr lang="en-US" sz="1600" kern="1200" dirty="0">
            <a:cs typeface="B Titr" pitchFamily="2" charset="-78"/>
          </a:endParaRPr>
        </a:p>
      </dsp:txBody>
      <dsp:txXfrm>
        <a:off x="6818292" y="1968791"/>
        <a:ext cx="1258907" cy="78681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B5A97F-DA8A-4E9E-9306-3A3E5DC41D4B}">
      <dsp:nvSpPr>
        <dsp:cNvPr id="0" name=""/>
        <dsp:cNvSpPr/>
      </dsp:nvSpPr>
      <dsp:spPr>
        <a:xfrm rot="5400000">
          <a:off x="-218786" y="222712"/>
          <a:ext cx="1458578" cy="1021004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itchFamily="2" charset="-78"/>
            </a:rPr>
            <a:t>قاسطین</a:t>
          </a:r>
          <a:endParaRPr lang="en-US" sz="1800" kern="1200" dirty="0">
            <a:cs typeface="B Titr" pitchFamily="2" charset="-78"/>
          </a:endParaRPr>
        </a:p>
      </dsp:txBody>
      <dsp:txXfrm rot="5400000">
        <a:off x="-218786" y="222712"/>
        <a:ext cx="1458578" cy="1021004"/>
      </dsp:txXfrm>
    </dsp:sp>
    <dsp:sp modelId="{CB7C37E0-D014-46EA-B21C-6055240FF2C2}">
      <dsp:nvSpPr>
        <dsp:cNvPr id="0" name=""/>
        <dsp:cNvSpPr/>
      </dsp:nvSpPr>
      <dsp:spPr>
        <a:xfrm rot="5400000">
          <a:off x="4227464" y="-3202533"/>
          <a:ext cx="948075" cy="7360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kern="1200" dirty="0" smtClean="0">
              <a:cs typeface="B Titr" pitchFamily="2" charset="-78"/>
            </a:rPr>
            <a:t>«دشمنان بنیانی حکومت» که با اصل حکومت نظام اسلامی و حاکمیت انسانی مثل امام مخالف بودند: آمریکا، رژیم صهیونیستی و وابستگان آنها در داخل.</a:t>
          </a:r>
          <a:endParaRPr lang="en-US" sz="1600" kern="1200" dirty="0">
            <a:cs typeface="B Titr" pitchFamily="2" charset="-78"/>
          </a:endParaRPr>
        </a:p>
      </dsp:txBody>
      <dsp:txXfrm rot="5400000">
        <a:off x="4227464" y="-3202533"/>
        <a:ext cx="948075" cy="7360995"/>
      </dsp:txXfrm>
    </dsp:sp>
    <dsp:sp modelId="{C70F4046-434A-4602-99D7-ECE84A88A073}">
      <dsp:nvSpPr>
        <dsp:cNvPr id="0" name=""/>
        <dsp:cNvSpPr/>
      </dsp:nvSpPr>
      <dsp:spPr>
        <a:xfrm rot="5400000">
          <a:off x="-218786" y="1510395"/>
          <a:ext cx="1458578" cy="1021004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itchFamily="2" charset="-78"/>
            </a:rPr>
            <a:t>ناکثین</a:t>
          </a:r>
          <a:endParaRPr lang="en-US" sz="1800" kern="1200" dirty="0">
            <a:cs typeface="B Titr" pitchFamily="2" charset="-78"/>
          </a:endParaRPr>
        </a:p>
      </dsp:txBody>
      <dsp:txXfrm rot="5400000">
        <a:off x="-218786" y="1510395"/>
        <a:ext cx="1458578" cy="1021004"/>
      </dsp:txXfrm>
    </dsp:sp>
    <dsp:sp modelId="{7A5CD74D-4C58-45EC-B5DD-3330B6DC0A44}">
      <dsp:nvSpPr>
        <dsp:cNvPr id="0" name=""/>
        <dsp:cNvSpPr/>
      </dsp:nvSpPr>
      <dsp:spPr>
        <a:xfrm rot="5400000">
          <a:off x="4227464" y="-1914850"/>
          <a:ext cx="948075" cy="7360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kern="1200" dirty="0" smtClean="0">
              <a:cs typeface="B Titr" pitchFamily="2" charset="-78"/>
            </a:rPr>
            <a:t>«همراهان سست نهاد و سست بنیادی» که به خاطر زخارف، هوسها و آلودگی‌های دنیایی بیعت را زیرپا گذاشتند و میدان مسابقه برای خیرات را تبدیل کردند به میدان جنگ برای قدرت و دستیابی به مال اندک دنیوی.</a:t>
          </a:r>
          <a:endParaRPr lang="en-US" sz="1600" kern="1200" dirty="0">
            <a:cs typeface="B Titr" pitchFamily="2" charset="-78"/>
          </a:endParaRPr>
        </a:p>
      </dsp:txBody>
      <dsp:txXfrm rot="5400000">
        <a:off x="4227464" y="-1914850"/>
        <a:ext cx="948075" cy="7360995"/>
      </dsp:txXfrm>
    </dsp:sp>
    <dsp:sp modelId="{841723CB-96BB-41AA-BE60-657039508D20}">
      <dsp:nvSpPr>
        <dsp:cNvPr id="0" name=""/>
        <dsp:cNvSpPr/>
      </dsp:nvSpPr>
      <dsp:spPr>
        <a:xfrm rot="5400000">
          <a:off x="-403070" y="3143998"/>
          <a:ext cx="1827146" cy="1021004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itchFamily="2" charset="-78"/>
            </a:rPr>
            <a:t>مارقین</a:t>
          </a:r>
          <a:endParaRPr lang="en-US" sz="1800" kern="1200" dirty="0">
            <a:cs typeface="B Titr" pitchFamily="2" charset="-78"/>
          </a:endParaRPr>
        </a:p>
      </dsp:txBody>
      <dsp:txXfrm rot="5400000">
        <a:off x="-403070" y="3143998"/>
        <a:ext cx="1827146" cy="1021004"/>
      </dsp:txXfrm>
    </dsp:sp>
    <dsp:sp modelId="{5DD8CC9C-4B44-4A04-9954-50D7888FA174}">
      <dsp:nvSpPr>
        <dsp:cNvPr id="0" name=""/>
        <dsp:cNvSpPr/>
      </dsp:nvSpPr>
      <dsp:spPr>
        <a:xfrm rot="5400000">
          <a:off x="3881544" y="-281247"/>
          <a:ext cx="1639915" cy="7360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kern="1200" dirty="0" smtClean="0">
              <a:cs typeface="B Titr" pitchFamily="2" charset="-78"/>
            </a:rPr>
            <a:t>«کج‌فهم‌ها و نادانها و جاهلهایی» که به خیال اسلام در مقابل امام ایستادند و موقعیت کشور، انقلاب و ملت ایران را نفهمیدند، جبهه‌بندی دشمنان و شیوه‌های دشمنی ایشان را درک نکردند و به چیزهای کوچک سرگرم شدند.</a:t>
          </a:r>
          <a:endParaRPr lang="en-US" sz="1600" kern="1200" dirty="0">
            <a:cs typeface="B Titr" pitchFamily="2" charset="-78"/>
          </a:endParaRPr>
        </a:p>
        <a:p>
          <a:pPr marL="171450" lvl="1" indent="-171450" algn="just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kern="1200" dirty="0" smtClean="0">
              <a:cs typeface="B Titr" pitchFamily="2" charset="-78"/>
            </a:rPr>
            <a:t>امثال گروه‌های داعش و منافقین و اشباه آنها که رؤسایشان خائن و طبقات پایین‌شان جاهل و فریب‌خورده بودند؛ از این دسته‌اند.</a:t>
          </a:r>
          <a:endParaRPr lang="en-US" sz="1600" kern="1200" dirty="0">
            <a:cs typeface="B Titr" pitchFamily="2" charset="-78"/>
          </a:endParaRPr>
        </a:p>
      </dsp:txBody>
      <dsp:txXfrm rot="5400000">
        <a:off x="3881544" y="-281247"/>
        <a:ext cx="1639915" cy="73609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2E20EB-C428-4BF5-9ED0-3D1658E1BAEB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2">
            <a:lumMod val="75000"/>
          </a:schemeClr>
        </a:solidFill>
        <a:ln w="12700" cap="flat" cmpd="sng" algn="ctr">
          <a:noFill/>
          <a:prstDash val="solid"/>
          <a:miter lim="800000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75E02-F741-47DA-B5B6-081A98FEC17C}">
      <dsp:nvSpPr>
        <dsp:cNvPr id="0" name=""/>
        <dsp:cNvSpPr/>
      </dsp:nvSpPr>
      <dsp:spPr>
        <a:xfrm>
          <a:off x="2743199" y="406796"/>
          <a:ext cx="2641600" cy="14446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Titr" pitchFamily="2" charset="-78"/>
            </a:rPr>
            <a:t>تحمل تحریم و دست و پنجه نرم کردن با آن</a:t>
          </a:r>
          <a:endParaRPr lang="en-US" sz="2400" kern="1200" dirty="0">
            <a:cs typeface="B Titr" pitchFamily="2" charset="-78"/>
          </a:endParaRPr>
        </a:p>
      </dsp:txBody>
      <dsp:txXfrm>
        <a:off x="2743199" y="406796"/>
        <a:ext cx="2641600" cy="1444624"/>
      </dsp:txXfrm>
    </dsp:sp>
    <dsp:sp modelId="{645EAC2C-1989-4D5D-A572-89978AB0801B}">
      <dsp:nvSpPr>
        <dsp:cNvPr id="0" name=""/>
        <dsp:cNvSpPr/>
      </dsp:nvSpPr>
      <dsp:spPr>
        <a:xfrm>
          <a:off x="2743199" y="2032000"/>
          <a:ext cx="2641600" cy="14446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cs typeface="B Titr" pitchFamily="2" charset="-78"/>
            </a:rPr>
            <a:t>دست کشیدن از فعالیت های هسته ای</a:t>
          </a:r>
          <a:endParaRPr lang="en-US" sz="2400" kern="1200" dirty="0">
            <a:cs typeface="B Titr" pitchFamily="2" charset="-78"/>
          </a:endParaRPr>
        </a:p>
      </dsp:txBody>
      <dsp:txXfrm>
        <a:off x="2743199" y="2032000"/>
        <a:ext cx="2641600" cy="1444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7842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1" y="45508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26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74C1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rtl="1"/>
            <a:r>
              <a:rPr lang="fa-IR" sz="3200" dirty="0" smtClean="0">
                <a:solidFill>
                  <a:schemeClr val="tx2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cs typeface="B Titr" pitchFamily="2" charset="-78"/>
              </a:rPr>
              <a:t>  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محوریابی بیانات مقام معظم رهبری 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د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ر 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مراسم بیست‌ و نهمین سالگرد رحلت امام خمینی (رحمه‌الله)</a:t>
            </a:r>
            <a:b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</a:b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(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1397/3/14</a:t>
            </a:r>
            <a:r>
              <a:rPr lang="fa-IR" sz="3200" dirty="0" smtClean="0">
                <a:solidFill>
                  <a:schemeClr val="tx2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cs typeface="B Titr" pitchFamily="2" charset="-78"/>
              </a:rPr>
              <a:t>)</a:t>
            </a:r>
            <a:endParaRPr lang="en-US" sz="3200" dirty="0">
              <a:solidFill>
                <a:schemeClr val="tx2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54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2" name="Picture 2" descr="C:\Users\saas\Desktop\ارتحا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نقاط</a:t>
            </a:r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 قوت و اقتدارآفرین</a:t>
            </a:r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2960026" y="2438064"/>
            <a:ext cx="3394472" cy="3391699"/>
            <a:chOff x="3833019" y="1832999"/>
            <a:chExt cx="4525962" cy="452226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6390582" y="2605815"/>
              <a:ext cx="1639305" cy="949072"/>
            </a:xfrm>
            <a:custGeom>
              <a:avLst/>
              <a:gdLst>
                <a:gd name="T0" fmla="*/ 638 w 1330"/>
                <a:gd name="T1" fmla="*/ 770 h 770"/>
                <a:gd name="T2" fmla="*/ 0 w 1330"/>
                <a:gd name="T3" fmla="*/ 400 h 770"/>
                <a:gd name="T4" fmla="*/ 694 w 1330"/>
                <a:gd name="T5" fmla="*/ 0 h 770"/>
                <a:gd name="T6" fmla="*/ 1330 w 1330"/>
                <a:gd name="T7" fmla="*/ 370 h 770"/>
                <a:gd name="T8" fmla="*/ 638 w 1330"/>
                <a:gd name="T9" fmla="*/ 77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770">
                  <a:moveTo>
                    <a:pt x="638" y="770"/>
                  </a:moveTo>
                  <a:lnTo>
                    <a:pt x="0" y="400"/>
                  </a:lnTo>
                  <a:lnTo>
                    <a:pt x="694" y="0"/>
                  </a:lnTo>
                  <a:lnTo>
                    <a:pt x="1330" y="370"/>
                  </a:lnTo>
                  <a:lnTo>
                    <a:pt x="638" y="7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6390582" y="3098839"/>
              <a:ext cx="787607" cy="783909"/>
            </a:xfrm>
            <a:custGeom>
              <a:avLst/>
              <a:gdLst>
                <a:gd name="T0" fmla="*/ 639 w 639"/>
                <a:gd name="T1" fmla="*/ 636 h 636"/>
                <a:gd name="T2" fmla="*/ 2 w 639"/>
                <a:gd name="T3" fmla="*/ 266 h 636"/>
                <a:gd name="T4" fmla="*/ 0 w 639"/>
                <a:gd name="T5" fmla="*/ 0 h 636"/>
                <a:gd name="T6" fmla="*/ 638 w 639"/>
                <a:gd name="T7" fmla="*/ 370 h 636"/>
                <a:gd name="T8" fmla="*/ 639 w 639"/>
                <a:gd name="T9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636">
                  <a:moveTo>
                    <a:pt x="639" y="636"/>
                  </a:moveTo>
                  <a:lnTo>
                    <a:pt x="2" y="266"/>
                  </a:lnTo>
                  <a:lnTo>
                    <a:pt x="0" y="0"/>
                  </a:lnTo>
                  <a:lnTo>
                    <a:pt x="638" y="370"/>
                  </a:lnTo>
                  <a:lnTo>
                    <a:pt x="639" y="63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5538883" y="3426700"/>
              <a:ext cx="1639305" cy="947839"/>
            </a:xfrm>
            <a:custGeom>
              <a:avLst/>
              <a:gdLst>
                <a:gd name="T0" fmla="*/ 637 w 1330"/>
                <a:gd name="T1" fmla="*/ 769 h 769"/>
                <a:gd name="T2" fmla="*/ 0 w 1330"/>
                <a:gd name="T3" fmla="*/ 400 h 769"/>
                <a:gd name="T4" fmla="*/ 693 w 1330"/>
                <a:gd name="T5" fmla="*/ 0 h 769"/>
                <a:gd name="T6" fmla="*/ 1330 w 1330"/>
                <a:gd name="T7" fmla="*/ 370 h 769"/>
                <a:gd name="T8" fmla="*/ 637 w 1330"/>
                <a:gd name="T9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769">
                  <a:moveTo>
                    <a:pt x="637" y="769"/>
                  </a:moveTo>
                  <a:lnTo>
                    <a:pt x="0" y="400"/>
                  </a:lnTo>
                  <a:lnTo>
                    <a:pt x="693" y="0"/>
                  </a:lnTo>
                  <a:lnTo>
                    <a:pt x="1330" y="370"/>
                  </a:lnTo>
                  <a:lnTo>
                    <a:pt x="637" y="76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5538883" y="3919724"/>
              <a:ext cx="786374" cy="782676"/>
            </a:xfrm>
            <a:custGeom>
              <a:avLst/>
              <a:gdLst>
                <a:gd name="T0" fmla="*/ 638 w 638"/>
                <a:gd name="T1" fmla="*/ 635 h 635"/>
                <a:gd name="T2" fmla="*/ 0 w 638"/>
                <a:gd name="T3" fmla="*/ 264 h 635"/>
                <a:gd name="T4" fmla="*/ 0 w 638"/>
                <a:gd name="T5" fmla="*/ 0 h 635"/>
                <a:gd name="T6" fmla="*/ 637 w 638"/>
                <a:gd name="T7" fmla="*/ 369 h 635"/>
                <a:gd name="T8" fmla="*/ 638 w 638"/>
                <a:gd name="T9" fmla="*/ 635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635">
                  <a:moveTo>
                    <a:pt x="638" y="635"/>
                  </a:moveTo>
                  <a:lnTo>
                    <a:pt x="0" y="264"/>
                  </a:lnTo>
                  <a:lnTo>
                    <a:pt x="0" y="0"/>
                  </a:lnTo>
                  <a:lnTo>
                    <a:pt x="637" y="369"/>
                  </a:lnTo>
                  <a:lnTo>
                    <a:pt x="638" y="63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685951" y="4739377"/>
              <a:ext cx="786374" cy="782676"/>
            </a:xfrm>
            <a:custGeom>
              <a:avLst/>
              <a:gdLst>
                <a:gd name="T0" fmla="*/ 638 w 638"/>
                <a:gd name="T1" fmla="*/ 635 h 635"/>
                <a:gd name="T2" fmla="*/ 0 w 638"/>
                <a:gd name="T3" fmla="*/ 264 h 635"/>
                <a:gd name="T4" fmla="*/ 0 w 638"/>
                <a:gd name="T5" fmla="*/ 0 h 635"/>
                <a:gd name="T6" fmla="*/ 637 w 638"/>
                <a:gd name="T7" fmla="*/ 370 h 635"/>
                <a:gd name="T8" fmla="*/ 638 w 638"/>
                <a:gd name="T9" fmla="*/ 635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635">
                  <a:moveTo>
                    <a:pt x="638" y="635"/>
                  </a:moveTo>
                  <a:lnTo>
                    <a:pt x="0" y="264"/>
                  </a:lnTo>
                  <a:lnTo>
                    <a:pt x="0" y="0"/>
                  </a:lnTo>
                  <a:lnTo>
                    <a:pt x="637" y="370"/>
                  </a:lnTo>
                  <a:lnTo>
                    <a:pt x="638" y="63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685951" y="4245120"/>
              <a:ext cx="1639305" cy="950305"/>
            </a:xfrm>
            <a:custGeom>
              <a:avLst/>
              <a:gdLst>
                <a:gd name="T0" fmla="*/ 637 w 1330"/>
                <a:gd name="T1" fmla="*/ 771 h 771"/>
                <a:gd name="T2" fmla="*/ 0 w 1330"/>
                <a:gd name="T3" fmla="*/ 401 h 771"/>
                <a:gd name="T4" fmla="*/ 692 w 1330"/>
                <a:gd name="T5" fmla="*/ 0 h 771"/>
                <a:gd name="T6" fmla="*/ 1330 w 1330"/>
                <a:gd name="T7" fmla="*/ 371 h 771"/>
                <a:gd name="T8" fmla="*/ 637 w 1330"/>
                <a:gd name="T9" fmla="*/ 771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771">
                  <a:moveTo>
                    <a:pt x="637" y="771"/>
                  </a:moveTo>
                  <a:lnTo>
                    <a:pt x="0" y="401"/>
                  </a:lnTo>
                  <a:lnTo>
                    <a:pt x="692" y="0"/>
                  </a:lnTo>
                  <a:lnTo>
                    <a:pt x="1330" y="371"/>
                  </a:lnTo>
                  <a:lnTo>
                    <a:pt x="637" y="77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3833019" y="5557797"/>
              <a:ext cx="786374" cy="797467"/>
            </a:xfrm>
            <a:custGeom>
              <a:avLst/>
              <a:gdLst>
                <a:gd name="T0" fmla="*/ 638 w 638"/>
                <a:gd name="T1" fmla="*/ 647 h 647"/>
                <a:gd name="T2" fmla="*/ 1 w 638"/>
                <a:gd name="T3" fmla="*/ 277 h 647"/>
                <a:gd name="T4" fmla="*/ 0 w 638"/>
                <a:gd name="T5" fmla="*/ 0 h 647"/>
                <a:gd name="T6" fmla="*/ 638 w 638"/>
                <a:gd name="T7" fmla="*/ 371 h 647"/>
                <a:gd name="T8" fmla="*/ 638 w 638"/>
                <a:gd name="T9" fmla="*/ 64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647">
                  <a:moveTo>
                    <a:pt x="638" y="647"/>
                  </a:moveTo>
                  <a:lnTo>
                    <a:pt x="1" y="277"/>
                  </a:lnTo>
                  <a:lnTo>
                    <a:pt x="0" y="0"/>
                  </a:lnTo>
                  <a:lnTo>
                    <a:pt x="638" y="371"/>
                  </a:lnTo>
                  <a:lnTo>
                    <a:pt x="638" y="6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619393" y="2794396"/>
              <a:ext cx="3490611" cy="3560868"/>
            </a:xfrm>
            <a:custGeom>
              <a:avLst/>
              <a:gdLst>
                <a:gd name="T0" fmla="*/ 2831 w 2832"/>
                <a:gd name="T1" fmla="*/ 0 h 2889"/>
                <a:gd name="T2" fmla="*/ 2832 w 2832"/>
                <a:gd name="T3" fmla="*/ 254 h 2889"/>
                <a:gd name="T4" fmla="*/ 2139 w 2832"/>
                <a:gd name="T5" fmla="*/ 654 h 2889"/>
                <a:gd name="T6" fmla="*/ 2140 w 2832"/>
                <a:gd name="T7" fmla="*/ 920 h 2889"/>
                <a:gd name="T8" fmla="*/ 1447 w 2832"/>
                <a:gd name="T9" fmla="*/ 1319 h 2889"/>
                <a:gd name="T10" fmla="*/ 1448 w 2832"/>
                <a:gd name="T11" fmla="*/ 1585 h 2889"/>
                <a:gd name="T12" fmla="*/ 756 w 2832"/>
                <a:gd name="T13" fmla="*/ 1985 h 2889"/>
                <a:gd name="T14" fmla="*/ 756 w 2832"/>
                <a:gd name="T15" fmla="*/ 2249 h 2889"/>
                <a:gd name="T16" fmla="*/ 64 w 2832"/>
                <a:gd name="T17" fmla="*/ 2649 h 2889"/>
                <a:gd name="T18" fmla="*/ 64 w 2832"/>
                <a:gd name="T19" fmla="*/ 2852 h 2889"/>
                <a:gd name="T20" fmla="*/ 0 w 2832"/>
                <a:gd name="T21" fmla="*/ 2889 h 2889"/>
                <a:gd name="T22" fmla="*/ 0 w 2832"/>
                <a:gd name="T23" fmla="*/ 2613 h 2889"/>
                <a:gd name="T24" fmla="*/ 692 w 2832"/>
                <a:gd name="T25" fmla="*/ 2213 h 2889"/>
                <a:gd name="T26" fmla="*/ 691 w 2832"/>
                <a:gd name="T27" fmla="*/ 1948 h 2889"/>
                <a:gd name="T28" fmla="*/ 1384 w 2832"/>
                <a:gd name="T29" fmla="*/ 1548 h 2889"/>
                <a:gd name="T30" fmla="*/ 1383 w 2832"/>
                <a:gd name="T31" fmla="*/ 1282 h 2889"/>
                <a:gd name="T32" fmla="*/ 2076 w 2832"/>
                <a:gd name="T33" fmla="*/ 883 h 2889"/>
                <a:gd name="T34" fmla="*/ 2075 w 2832"/>
                <a:gd name="T35" fmla="*/ 617 h 2889"/>
                <a:gd name="T36" fmla="*/ 2767 w 2832"/>
                <a:gd name="T37" fmla="*/ 217 h 2889"/>
                <a:gd name="T38" fmla="*/ 2767 w 2832"/>
                <a:gd name="T39" fmla="*/ 37 h 2889"/>
                <a:gd name="T40" fmla="*/ 2831 w 2832"/>
                <a:gd name="T41" fmla="*/ 0 h 2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32" h="2889">
                  <a:moveTo>
                    <a:pt x="2831" y="0"/>
                  </a:moveTo>
                  <a:lnTo>
                    <a:pt x="2832" y="254"/>
                  </a:lnTo>
                  <a:lnTo>
                    <a:pt x="2139" y="654"/>
                  </a:lnTo>
                  <a:lnTo>
                    <a:pt x="2140" y="920"/>
                  </a:lnTo>
                  <a:lnTo>
                    <a:pt x="1447" y="1319"/>
                  </a:lnTo>
                  <a:lnTo>
                    <a:pt x="1448" y="1585"/>
                  </a:lnTo>
                  <a:lnTo>
                    <a:pt x="756" y="1985"/>
                  </a:lnTo>
                  <a:lnTo>
                    <a:pt x="756" y="2249"/>
                  </a:lnTo>
                  <a:lnTo>
                    <a:pt x="64" y="2649"/>
                  </a:lnTo>
                  <a:lnTo>
                    <a:pt x="64" y="2852"/>
                  </a:lnTo>
                  <a:lnTo>
                    <a:pt x="0" y="2889"/>
                  </a:lnTo>
                  <a:lnTo>
                    <a:pt x="0" y="2613"/>
                  </a:lnTo>
                  <a:lnTo>
                    <a:pt x="692" y="2213"/>
                  </a:lnTo>
                  <a:lnTo>
                    <a:pt x="691" y="1948"/>
                  </a:lnTo>
                  <a:lnTo>
                    <a:pt x="1384" y="1548"/>
                  </a:lnTo>
                  <a:lnTo>
                    <a:pt x="1383" y="1282"/>
                  </a:lnTo>
                  <a:lnTo>
                    <a:pt x="2076" y="883"/>
                  </a:lnTo>
                  <a:lnTo>
                    <a:pt x="2075" y="617"/>
                  </a:lnTo>
                  <a:lnTo>
                    <a:pt x="2767" y="217"/>
                  </a:lnTo>
                  <a:lnTo>
                    <a:pt x="2767" y="37"/>
                  </a:lnTo>
                  <a:lnTo>
                    <a:pt x="2831" y="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833019" y="5064773"/>
              <a:ext cx="1639305" cy="950305"/>
            </a:xfrm>
            <a:custGeom>
              <a:avLst/>
              <a:gdLst>
                <a:gd name="T0" fmla="*/ 638 w 1330"/>
                <a:gd name="T1" fmla="*/ 771 h 771"/>
                <a:gd name="T2" fmla="*/ 0 w 1330"/>
                <a:gd name="T3" fmla="*/ 400 h 771"/>
                <a:gd name="T4" fmla="*/ 692 w 1330"/>
                <a:gd name="T5" fmla="*/ 0 h 771"/>
                <a:gd name="T6" fmla="*/ 1330 w 1330"/>
                <a:gd name="T7" fmla="*/ 371 h 771"/>
                <a:gd name="T8" fmla="*/ 638 w 1330"/>
                <a:gd name="T9" fmla="*/ 771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771">
                  <a:moveTo>
                    <a:pt x="638" y="771"/>
                  </a:moveTo>
                  <a:lnTo>
                    <a:pt x="0" y="400"/>
                  </a:lnTo>
                  <a:lnTo>
                    <a:pt x="692" y="0"/>
                  </a:lnTo>
                  <a:lnTo>
                    <a:pt x="1330" y="371"/>
                  </a:lnTo>
                  <a:lnTo>
                    <a:pt x="638" y="7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7641631" y="1832999"/>
              <a:ext cx="717350" cy="1158607"/>
            </a:xfrm>
            <a:custGeom>
              <a:avLst/>
              <a:gdLst>
                <a:gd name="T0" fmla="*/ 59 w 582"/>
                <a:gd name="T1" fmla="*/ 0 h 940"/>
                <a:gd name="T2" fmla="*/ 0 w 582"/>
                <a:gd name="T3" fmla="*/ 34 h 940"/>
                <a:gd name="T4" fmla="*/ 523 w 582"/>
                <a:gd name="T5" fmla="*/ 940 h 940"/>
                <a:gd name="T6" fmla="*/ 582 w 582"/>
                <a:gd name="T7" fmla="*/ 906 h 940"/>
                <a:gd name="T8" fmla="*/ 59 w 582"/>
                <a:gd name="T9" fmla="*/ 0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2" h="940">
                  <a:moveTo>
                    <a:pt x="59" y="0"/>
                  </a:moveTo>
                  <a:lnTo>
                    <a:pt x="0" y="34"/>
                  </a:lnTo>
                  <a:lnTo>
                    <a:pt x="523" y="940"/>
                  </a:lnTo>
                  <a:lnTo>
                    <a:pt x="582" y="90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6992071" y="1874906"/>
              <a:ext cx="1294188" cy="1186956"/>
            </a:xfrm>
            <a:custGeom>
              <a:avLst/>
              <a:gdLst>
                <a:gd name="T0" fmla="*/ 1050 w 1050"/>
                <a:gd name="T1" fmla="*/ 906 h 963"/>
                <a:gd name="T2" fmla="*/ 527 w 1050"/>
                <a:gd name="T3" fmla="*/ 0 h 963"/>
                <a:gd name="T4" fmla="*/ 0 w 1050"/>
                <a:gd name="T5" fmla="*/ 300 h 963"/>
                <a:gd name="T6" fmla="*/ 205 w 1050"/>
                <a:gd name="T7" fmla="*/ 418 h 963"/>
                <a:gd name="T8" fmla="*/ 206 w 1050"/>
                <a:gd name="T9" fmla="*/ 593 h 963"/>
                <a:gd name="T10" fmla="*/ 842 w 1050"/>
                <a:gd name="T11" fmla="*/ 963 h 963"/>
                <a:gd name="T12" fmla="*/ 842 w 1050"/>
                <a:gd name="T13" fmla="*/ 786 h 963"/>
                <a:gd name="T14" fmla="*/ 1050 w 1050"/>
                <a:gd name="T15" fmla="*/ 906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0" h="963">
                  <a:moveTo>
                    <a:pt x="1050" y="906"/>
                  </a:moveTo>
                  <a:lnTo>
                    <a:pt x="527" y="0"/>
                  </a:lnTo>
                  <a:lnTo>
                    <a:pt x="0" y="300"/>
                  </a:lnTo>
                  <a:lnTo>
                    <a:pt x="205" y="418"/>
                  </a:lnTo>
                  <a:lnTo>
                    <a:pt x="206" y="593"/>
                  </a:lnTo>
                  <a:lnTo>
                    <a:pt x="842" y="963"/>
                  </a:lnTo>
                  <a:lnTo>
                    <a:pt x="842" y="786"/>
                  </a:lnTo>
                  <a:lnTo>
                    <a:pt x="1050" y="90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2" name="Group 33"/>
          <p:cNvGrpSpPr/>
          <p:nvPr/>
        </p:nvGrpSpPr>
        <p:grpSpPr>
          <a:xfrm>
            <a:off x="3645021" y="4215724"/>
            <a:ext cx="273629" cy="171018"/>
            <a:chOff x="4746346" y="4203213"/>
            <a:chExt cx="364838" cy="228024"/>
          </a:xfrm>
        </p:grpSpPr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746346" y="4203213"/>
              <a:ext cx="335256" cy="195978"/>
            </a:xfrm>
            <a:custGeom>
              <a:avLst/>
              <a:gdLst>
                <a:gd name="T0" fmla="*/ 226 w 229"/>
                <a:gd name="T1" fmla="*/ 134 h 134"/>
                <a:gd name="T2" fmla="*/ 225 w 229"/>
                <a:gd name="T3" fmla="*/ 134 h 134"/>
                <a:gd name="T4" fmla="*/ 2 w 229"/>
                <a:gd name="T5" fmla="*/ 5 h 134"/>
                <a:gd name="T6" fmla="*/ 1 w 229"/>
                <a:gd name="T7" fmla="*/ 1 h 134"/>
                <a:gd name="T8" fmla="*/ 4 w 229"/>
                <a:gd name="T9" fmla="*/ 1 h 134"/>
                <a:gd name="T10" fmla="*/ 227 w 229"/>
                <a:gd name="T11" fmla="*/ 129 h 134"/>
                <a:gd name="T12" fmla="*/ 228 w 229"/>
                <a:gd name="T13" fmla="*/ 133 h 134"/>
                <a:gd name="T14" fmla="*/ 226 w 229"/>
                <a:gd name="T1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34">
                  <a:moveTo>
                    <a:pt x="226" y="134"/>
                  </a:moveTo>
                  <a:cubicBezTo>
                    <a:pt x="225" y="134"/>
                    <a:pt x="225" y="134"/>
                    <a:pt x="225" y="13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227" y="129"/>
                    <a:pt x="227" y="129"/>
                    <a:pt x="227" y="129"/>
                  </a:cubicBezTo>
                  <a:cubicBezTo>
                    <a:pt x="228" y="130"/>
                    <a:pt x="229" y="132"/>
                    <a:pt x="228" y="133"/>
                  </a:cubicBezTo>
                  <a:cubicBezTo>
                    <a:pt x="227" y="133"/>
                    <a:pt x="227" y="134"/>
                    <a:pt x="226" y="13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5038463" y="4359748"/>
              <a:ext cx="72721" cy="71489"/>
            </a:xfrm>
            <a:custGeom>
              <a:avLst/>
              <a:gdLst>
                <a:gd name="T0" fmla="*/ 6 w 49"/>
                <a:gd name="T1" fmla="*/ 13 h 49"/>
                <a:gd name="T2" fmla="*/ 35 w 49"/>
                <a:gd name="T3" fmla="*/ 6 h 49"/>
                <a:gd name="T4" fmla="*/ 43 w 49"/>
                <a:gd name="T5" fmla="*/ 35 h 49"/>
                <a:gd name="T6" fmla="*/ 13 w 49"/>
                <a:gd name="T7" fmla="*/ 43 h 49"/>
                <a:gd name="T8" fmla="*/ 6 w 49"/>
                <a:gd name="T9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6" y="13"/>
                  </a:moveTo>
                  <a:cubicBezTo>
                    <a:pt x="12" y="3"/>
                    <a:pt x="25" y="0"/>
                    <a:pt x="35" y="6"/>
                  </a:cubicBezTo>
                  <a:cubicBezTo>
                    <a:pt x="45" y="12"/>
                    <a:pt x="49" y="25"/>
                    <a:pt x="43" y="35"/>
                  </a:cubicBezTo>
                  <a:cubicBezTo>
                    <a:pt x="37" y="46"/>
                    <a:pt x="23" y="49"/>
                    <a:pt x="13" y="43"/>
                  </a:cubicBezTo>
                  <a:cubicBezTo>
                    <a:pt x="3" y="37"/>
                    <a:pt x="0" y="24"/>
                    <a:pt x="6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3" name="Group 71"/>
          <p:cNvGrpSpPr/>
          <p:nvPr/>
        </p:nvGrpSpPr>
        <p:grpSpPr>
          <a:xfrm>
            <a:off x="4287494" y="3603758"/>
            <a:ext cx="270855" cy="171018"/>
            <a:chOff x="5716658" y="3387258"/>
            <a:chExt cx="361140" cy="228024"/>
          </a:xfrm>
        </p:grpSpPr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716658" y="3387258"/>
              <a:ext cx="332791" cy="195978"/>
            </a:xfrm>
            <a:custGeom>
              <a:avLst/>
              <a:gdLst>
                <a:gd name="T0" fmla="*/ 225 w 228"/>
                <a:gd name="T1" fmla="*/ 134 h 134"/>
                <a:gd name="T2" fmla="*/ 224 w 228"/>
                <a:gd name="T3" fmla="*/ 133 h 134"/>
                <a:gd name="T4" fmla="*/ 1 w 228"/>
                <a:gd name="T5" fmla="*/ 4 h 134"/>
                <a:gd name="T6" fmla="*/ 0 w 228"/>
                <a:gd name="T7" fmla="*/ 1 h 134"/>
                <a:gd name="T8" fmla="*/ 4 w 228"/>
                <a:gd name="T9" fmla="*/ 0 h 134"/>
                <a:gd name="T10" fmla="*/ 226 w 228"/>
                <a:gd name="T11" fmla="*/ 129 h 134"/>
                <a:gd name="T12" fmla="*/ 227 w 228"/>
                <a:gd name="T13" fmla="*/ 132 h 134"/>
                <a:gd name="T14" fmla="*/ 225 w 228"/>
                <a:gd name="T1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134">
                  <a:moveTo>
                    <a:pt x="225" y="134"/>
                  </a:moveTo>
                  <a:cubicBezTo>
                    <a:pt x="225" y="134"/>
                    <a:pt x="224" y="134"/>
                    <a:pt x="224" y="13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226" y="129"/>
                    <a:pt x="226" y="129"/>
                    <a:pt x="226" y="129"/>
                  </a:cubicBezTo>
                  <a:cubicBezTo>
                    <a:pt x="228" y="130"/>
                    <a:pt x="228" y="131"/>
                    <a:pt x="227" y="132"/>
                  </a:cubicBezTo>
                  <a:cubicBezTo>
                    <a:pt x="227" y="133"/>
                    <a:pt x="226" y="134"/>
                    <a:pt x="225" y="13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6003844" y="3543793"/>
              <a:ext cx="73954" cy="71489"/>
            </a:xfrm>
            <a:custGeom>
              <a:avLst/>
              <a:gdLst>
                <a:gd name="T0" fmla="*/ 6 w 50"/>
                <a:gd name="T1" fmla="*/ 13 h 49"/>
                <a:gd name="T2" fmla="*/ 36 w 50"/>
                <a:gd name="T3" fmla="*/ 6 h 49"/>
                <a:gd name="T4" fmla="*/ 44 w 50"/>
                <a:gd name="T5" fmla="*/ 35 h 49"/>
                <a:gd name="T6" fmla="*/ 14 w 50"/>
                <a:gd name="T7" fmla="*/ 43 h 49"/>
                <a:gd name="T8" fmla="*/ 6 w 50"/>
                <a:gd name="T9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6" y="13"/>
                  </a:moveTo>
                  <a:cubicBezTo>
                    <a:pt x="13" y="3"/>
                    <a:pt x="26" y="0"/>
                    <a:pt x="36" y="6"/>
                  </a:cubicBezTo>
                  <a:cubicBezTo>
                    <a:pt x="46" y="12"/>
                    <a:pt x="50" y="25"/>
                    <a:pt x="44" y="35"/>
                  </a:cubicBezTo>
                  <a:cubicBezTo>
                    <a:pt x="37" y="45"/>
                    <a:pt x="24" y="49"/>
                    <a:pt x="14" y="43"/>
                  </a:cubicBezTo>
                  <a:cubicBezTo>
                    <a:pt x="4" y="37"/>
                    <a:pt x="0" y="23"/>
                    <a:pt x="6" y="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4" name="Group 31"/>
          <p:cNvGrpSpPr/>
          <p:nvPr/>
        </p:nvGrpSpPr>
        <p:grpSpPr>
          <a:xfrm>
            <a:off x="4934588" y="2983472"/>
            <a:ext cx="275477" cy="171018"/>
            <a:chOff x="6465768" y="2560210"/>
            <a:chExt cx="367303" cy="228024"/>
          </a:xfrm>
        </p:grpSpPr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6465768" y="2560210"/>
              <a:ext cx="335256" cy="195978"/>
            </a:xfrm>
            <a:custGeom>
              <a:avLst/>
              <a:gdLst>
                <a:gd name="T0" fmla="*/ 226 w 229"/>
                <a:gd name="T1" fmla="*/ 134 h 134"/>
                <a:gd name="T2" fmla="*/ 225 w 229"/>
                <a:gd name="T3" fmla="*/ 134 h 134"/>
                <a:gd name="T4" fmla="*/ 2 w 229"/>
                <a:gd name="T5" fmla="*/ 5 h 134"/>
                <a:gd name="T6" fmla="*/ 1 w 229"/>
                <a:gd name="T7" fmla="*/ 2 h 134"/>
                <a:gd name="T8" fmla="*/ 4 w 229"/>
                <a:gd name="T9" fmla="*/ 1 h 134"/>
                <a:gd name="T10" fmla="*/ 227 w 229"/>
                <a:gd name="T11" fmla="*/ 130 h 134"/>
                <a:gd name="T12" fmla="*/ 228 w 229"/>
                <a:gd name="T13" fmla="*/ 133 h 134"/>
                <a:gd name="T14" fmla="*/ 226 w 229"/>
                <a:gd name="T1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34">
                  <a:moveTo>
                    <a:pt x="226" y="134"/>
                  </a:moveTo>
                  <a:cubicBezTo>
                    <a:pt x="225" y="134"/>
                    <a:pt x="225" y="134"/>
                    <a:pt x="225" y="13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0" y="3"/>
                    <a:pt x="1" y="2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227" y="130"/>
                    <a:pt x="227" y="130"/>
                    <a:pt x="227" y="130"/>
                  </a:cubicBezTo>
                  <a:cubicBezTo>
                    <a:pt x="228" y="130"/>
                    <a:pt x="229" y="132"/>
                    <a:pt x="228" y="133"/>
                  </a:cubicBezTo>
                  <a:cubicBezTo>
                    <a:pt x="228" y="134"/>
                    <a:pt x="227" y="134"/>
                    <a:pt x="226" y="13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6760350" y="2716745"/>
              <a:ext cx="72721" cy="71489"/>
            </a:xfrm>
            <a:custGeom>
              <a:avLst/>
              <a:gdLst>
                <a:gd name="T0" fmla="*/ 6 w 50"/>
                <a:gd name="T1" fmla="*/ 14 h 49"/>
                <a:gd name="T2" fmla="*/ 36 w 50"/>
                <a:gd name="T3" fmla="*/ 6 h 49"/>
                <a:gd name="T4" fmla="*/ 43 w 50"/>
                <a:gd name="T5" fmla="*/ 36 h 49"/>
                <a:gd name="T6" fmla="*/ 14 w 50"/>
                <a:gd name="T7" fmla="*/ 43 h 49"/>
                <a:gd name="T8" fmla="*/ 6 w 50"/>
                <a:gd name="T9" fmla="*/ 1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6" y="14"/>
                  </a:moveTo>
                  <a:cubicBezTo>
                    <a:pt x="12" y="3"/>
                    <a:pt x="26" y="0"/>
                    <a:pt x="36" y="6"/>
                  </a:cubicBezTo>
                  <a:cubicBezTo>
                    <a:pt x="46" y="12"/>
                    <a:pt x="50" y="25"/>
                    <a:pt x="43" y="36"/>
                  </a:cubicBezTo>
                  <a:cubicBezTo>
                    <a:pt x="37" y="46"/>
                    <a:pt x="24" y="49"/>
                    <a:pt x="14" y="43"/>
                  </a:cubicBezTo>
                  <a:cubicBezTo>
                    <a:pt x="4" y="37"/>
                    <a:pt x="0" y="24"/>
                    <a:pt x="6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994229" y="4842481"/>
            <a:ext cx="274554" cy="171018"/>
            <a:chOff x="3878623" y="5038889"/>
            <a:chExt cx="366072" cy="228024"/>
          </a:xfrm>
        </p:grpSpPr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878623" y="5038889"/>
              <a:ext cx="334024" cy="195978"/>
            </a:xfrm>
            <a:custGeom>
              <a:avLst/>
              <a:gdLst>
                <a:gd name="T0" fmla="*/ 226 w 228"/>
                <a:gd name="T1" fmla="*/ 134 h 134"/>
                <a:gd name="T2" fmla="*/ 224 w 228"/>
                <a:gd name="T3" fmla="*/ 133 h 134"/>
                <a:gd name="T4" fmla="*/ 2 w 228"/>
                <a:gd name="T5" fmla="*/ 5 h 134"/>
                <a:gd name="T6" fmla="*/ 1 w 228"/>
                <a:gd name="T7" fmla="*/ 1 h 134"/>
                <a:gd name="T8" fmla="*/ 4 w 228"/>
                <a:gd name="T9" fmla="*/ 0 h 134"/>
                <a:gd name="T10" fmla="*/ 227 w 228"/>
                <a:gd name="T11" fmla="*/ 129 h 134"/>
                <a:gd name="T12" fmla="*/ 228 w 228"/>
                <a:gd name="T13" fmla="*/ 133 h 134"/>
                <a:gd name="T14" fmla="*/ 226 w 228"/>
                <a:gd name="T1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134">
                  <a:moveTo>
                    <a:pt x="226" y="134"/>
                  </a:moveTo>
                  <a:cubicBezTo>
                    <a:pt x="225" y="134"/>
                    <a:pt x="225" y="134"/>
                    <a:pt x="224" y="133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227" y="129"/>
                    <a:pt x="227" y="129"/>
                    <a:pt x="227" y="129"/>
                  </a:cubicBezTo>
                  <a:cubicBezTo>
                    <a:pt x="228" y="130"/>
                    <a:pt x="228" y="131"/>
                    <a:pt x="228" y="133"/>
                  </a:cubicBezTo>
                  <a:cubicBezTo>
                    <a:pt x="227" y="133"/>
                    <a:pt x="226" y="134"/>
                    <a:pt x="226" y="13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4173206" y="5195424"/>
              <a:ext cx="71489" cy="71489"/>
            </a:xfrm>
            <a:custGeom>
              <a:avLst/>
              <a:gdLst>
                <a:gd name="T0" fmla="*/ 6 w 49"/>
                <a:gd name="T1" fmla="*/ 13 h 49"/>
                <a:gd name="T2" fmla="*/ 36 w 49"/>
                <a:gd name="T3" fmla="*/ 6 h 49"/>
                <a:gd name="T4" fmla="*/ 43 w 49"/>
                <a:gd name="T5" fmla="*/ 35 h 49"/>
                <a:gd name="T6" fmla="*/ 14 w 49"/>
                <a:gd name="T7" fmla="*/ 43 h 49"/>
                <a:gd name="T8" fmla="*/ 6 w 49"/>
                <a:gd name="T9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6" y="13"/>
                  </a:moveTo>
                  <a:cubicBezTo>
                    <a:pt x="12" y="3"/>
                    <a:pt x="25" y="0"/>
                    <a:pt x="36" y="6"/>
                  </a:cubicBezTo>
                  <a:cubicBezTo>
                    <a:pt x="46" y="12"/>
                    <a:pt x="49" y="25"/>
                    <a:pt x="43" y="35"/>
                  </a:cubicBezTo>
                  <a:cubicBezTo>
                    <a:pt x="37" y="46"/>
                    <a:pt x="24" y="49"/>
                    <a:pt x="14" y="43"/>
                  </a:cubicBezTo>
                  <a:cubicBezTo>
                    <a:pt x="3" y="37"/>
                    <a:pt x="0" y="24"/>
                    <a:pt x="6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312230" y="5042156"/>
            <a:ext cx="548182" cy="315227"/>
            <a:chOff x="4302624" y="5305122"/>
            <a:chExt cx="730909" cy="42030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4613229" y="5305122"/>
              <a:ext cx="420304" cy="236652"/>
            </a:xfrm>
            <a:custGeom>
              <a:avLst/>
              <a:gdLst>
                <a:gd name="T0" fmla="*/ 287 w 287"/>
                <a:gd name="T1" fmla="*/ 133 h 162"/>
                <a:gd name="T2" fmla="*/ 238 w 287"/>
                <a:gd name="T3" fmla="*/ 162 h 162"/>
                <a:gd name="T4" fmla="*/ 104 w 287"/>
                <a:gd name="T5" fmla="*/ 84 h 162"/>
                <a:gd name="T6" fmla="*/ 83 w 287"/>
                <a:gd name="T7" fmla="*/ 71 h 162"/>
                <a:gd name="T8" fmla="*/ 59 w 287"/>
                <a:gd name="T9" fmla="*/ 57 h 162"/>
                <a:gd name="T10" fmla="*/ 58 w 287"/>
                <a:gd name="T11" fmla="*/ 76 h 162"/>
                <a:gd name="T12" fmla="*/ 53 w 287"/>
                <a:gd name="T13" fmla="*/ 104 h 162"/>
                <a:gd name="T14" fmla="*/ 0 w 287"/>
                <a:gd name="T15" fmla="*/ 100 h 162"/>
                <a:gd name="T16" fmla="*/ 15 w 287"/>
                <a:gd name="T17" fmla="*/ 23 h 162"/>
                <a:gd name="T18" fmla="*/ 55 w 287"/>
                <a:gd name="T19" fmla="*/ 0 h 162"/>
                <a:gd name="T20" fmla="*/ 287 w 287"/>
                <a:gd name="T21" fmla="*/ 13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7" h="162">
                  <a:moveTo>
                    <a:pt x="287" y="133"/>
                  </a:moveTo>
                  <a:cubicBezTo>
                    <a:pt x="238" y="162"/>
                    <a:pt x="238" y="162"/>
                    <a:pt x="238" y="162"/>
                  </a:cubicBezTo>
                  <a:cubicBezTo>
                    <a:pt x="104" y="84"/>
                    <a:pt x="104" y="84"/>
                    <a:pt x="104" y="84"/>
                  </a:cubicBezTo>
                  <a:cubicBezTo>
                    <a:pt x="83" y="71"/>
                    <a:pt x="83" y="71"/>
                    <a:pt x="83" y="71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9" y="66"/>
                    <a:pt x="59" y="73"/>
                    <a:pt x="58" y="76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55" y="0"/>
                    <a:pt x="55" y="0"/>
                    <a:pt x="55" y="0"/>
                  </a:cubicBezTo>
                  <a:lnTo>
                    <a:pt x="287" y="1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5" name="Freeform 25"/>
            <p:cNvSpPr>
              <a:spLocks noEditPoints="1"/>
            </p:cNvSpPr>
            <p:nvPr/>
          </p:nvSpPr>
          <p:spPr bwMode="auto">
            <a:xfrm>
              <a:off x="4302624" y="5461657"/>
              <a:ext cx="460978" cy="263768"/>
            </a:xfrm>
            <a:custGeom>
              <a:avLst/>
              <a:gdLst>
                <a:gd name="T0" fmla="*/ 308 w 315"/>
                <a:gd name="T1" fmla="*/ 107 h 180"/>
                <a:gd name="T2" fmla="*/ 277 w 315"/>
                <a:gd name="T3" fmla="*/ 159 h 180"/>
                <a:gd name="T4" fmla="*/ 186 w 315"/>
                <a:gd name="T5" fmla="*/ 177 h 180"/>
                <a:gd name="T6" fmla="*/ 77 w 315"/>
                <a:gd name="T7" fmla="*/ 137 h 180"/>
                <a:gd name="T8" fmla="*/ 7 w 315"/>
                <a:gd name="T9" fmla="*/ 73 h 180"/>
                <a:gd name="T10" fmla="*/ 38 w 315"/>
                <a:gd name="T11" fmla="*/ 21 h 180"/>
                <a:gd name="T12" fmla="*/ 129 w 315"/>
                <a:gd name="T13" fmla="*/ 4 h 180"/>
                <a:gd name="T14" fmla="*/ 238 w 315"/>
                <a:gd name="T15" fmla="*/ 44 h 180"/>
                <a:gd name="T16" fmla="*/ 308 w 315"/>
                <a:gd name="T17" fmla="*/ 107 h 180"/>
                <a:gd name="T18" fmla="*/ 194 w 315"/>
                <a:gd name="T19" fmla="*/ 140 h 180"/>
                <a:gd name="T20" fmla="*/ 237 w 315"/>
                <a:gd name="T21" fmla="*/ 136 h 180"/>
                <a:gd name="T22" fmla="*/ 243 w 315"/>
                <a:gd name="T23" fmla="*/ 111 h 180"/>
                <a:gd name="T24" fmla="*/ 190 w 315"/>
                <a:gd name="T25" fmla="*/ 72 h 180"/>
                <a:gd name="T26" fmla="*/ 121 w 315"/>
                <a:gd name="T27" fmla="*/ 41 h 180"/>
                <a:gd name="T28" fmla="*/ 78 w 315"/>
                <a:gd name="T29" fmla="*/ 44 h 180"/>
                <a:gd name="T30" fmla="*/ 72 w 315"/>
                <a:gd name="T31" fmla="*/ 69 h 180"/>
                <a:gd name="T32" fmla="*/ 126 w 315"/>
                <a:gd name="T33" fmla="*/ 109 h 180"/>
                <a:gd name="T34" fmla="*/ 194 w 315"/>
                <a:gd name="T35" fmla="*/ 14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5" h="180">
                  <a:moveTo>
                    <a:pt x="308" y="107"/>
                  </a:moveTo>
                  <a:cubicBezTo>
                    <a:pt x="315" y="126"/>
                    <a:pt x="304" y="143"/>
                    <a:pt x="277" y="159"/>
                  </a:cubicBezTo>
                  <a:cubicBezTo>
                    <a:pt x="250" y="175"/>
                    <a:pt x="220" y="180"/>
                    <a:pt x="186" y="177"/>
                  </a:cubicBezTo>
                  <a:cubicBezTo>
                    <a:pt x="153" y="173"/>
                    <a:pt x="116" y="160"/>
                    <a:pt x="77" y="137"/>
                  </a:cubicBezTo>
                  <a:cubicBezTo>
                    <a:pt x="36" y="113"/>
                    <a:pt x="13" y="92"/>
                    <a:pt x="7" y="73"/>
                  </a:cubicBezTo>
                  <a:cubicBezTo>
                    <a:pt x="0" y="55"/>
                    <a:pt x="11" y="37"/>
                    <a:pt x="38" y="21"/>
                  </a:cubicBezTo>
                  <a:cubicBezTo>
                    <a:pt x="65" y="6"/>
                    <a:pt x="95" y="0"/>
                    <a:pt x="129" y="4"/>
                  </a:cubicBezTo>
                  <a:cubicBezTo>
                    <a:pt x="163" y="8"/>
                    <a:pt x="199" y="21"/>
                    <a:pt x="238" y="44"/>
                  </a:cubicBezTo>
                  <a:cubicBezTo>
                    <a:pt x="279" y="67"/>
                    <a:pt x="302" y="88"/>
                    <a:pt x="308" y="107"/>
                  </a:cubicBezTo>
                  <a:close/>
                  <a:moveTo>
                    <a:pt x="194" y="140"/>
                  </a:moveTo>
                  <a:cubicBezTo>
                    <a:pt x="211" y="144"/>
                    <a:pt x="226" y="143"/>
                    <a:pt x="237" y="136"/>
                  </a:cubicBezTo>
                  <a:cubicBezTo>
                    <a:pt x="249" y="130"/>
                    <a:pt x="250" y="121"/>
                    <a:pt x="243" y="111"/>
                  </a:cubicBezTo>
                  <a:cubicBezTo>
                    <a:pt x="236" y="101"/>
                    <a:pt x="218" y="88"/>
                    <a:pt x="190" y="72"/>
                  </a:cubicBezTo>
                  <a:cubicBezTo>
                    <a:pt x="161" y="55"/>
                    <a:pt x="138" y="45"/>
                    <a:pt x="121" y="41"/>
                  </a:cubicBezTo>
                  <a:cubicBezTo>
                    <a:pt x="103" y="37"/>
                    <a:pt x="89" y="38"/>
                    <a:pt x="78" y="44"/>
                  </a:cubicBezTo>
                  <a:cubicBezTo>
                    <a:pt x="66" y="51"/>
                    <a:pt x="64" y="59"/>
                    <a:pt x="72" y="69"/>
                  </a:cubicBezTo>
                  <a:cubicBezTo>
                    <a:pt x="79" y="79"/>
                    <a:pt x="97" y="93"/>
                    <a:pt x="126" y="109"/>
                  </a:cubicBezTo>
                  <a:cubicBezTo>
                    <a:pt x="154" y="125"/>
                    <a:pt x="177" y="136"/>
                    <a:pt x="194" y="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41760" y="4432038"/>
            <a:ext cx="590705" cy="317076"/>
            <a:chOff x="5141998" y="4491632"/>
            <a:chExt cx="787606" cy="422768"/>
          </a:xfrm>
        </p:grpSpPr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5397138" y="4491632"/>
              <a:ext cx="532466" cy="299513"/>
            </a:xfrm>
            <a:custGeom>
              <a:avLst/>
              <a:gdLst>
                <a:gd name="T0" fmla="*/ 364 w 364"/>
                <a:gd name="T1" fmla="*/ 112 h 205"/>
                <a:gd name="T2" fmla="*/ 203 w 364"/>
                <a:gd name="T3" fmla="*/ 205 h 205"/>
                <a:gd name="T4" fmla="*/ 169 w 364"/>
                <a:gd name="T5" fmla="*/ 185 h 205"/>
                <a:gd name="T6" fmla="*/ 168 w 364"/>
                <a:gd name="T7" fmla="*/ 118 h 205"/>
                <a:gd name="T8" fmla="*/ 165 w 364"/>
                <a:gd name="T9" fmla="*/ 77 h 205"/>
                <a:gd name="T10" fmla="*/ 157 w 364"/>
                <a:gd name="T11" fmla="*/ 60 h 205"/>
                <a:gd name="T12" fmla="*/ 142 w 364"/>
                <a:gd name="T13" fmla="*/ 47 h 205"/>
                <a:gd name="T14" fmla="*/ 114 w 364"/>
                <a:gd name="T15" fmla="*/ 40 h 205"/>
                <a:gd name="T16" fmla="*/ 87 w 364"/>
                <a:gd name="T17" fmla="*/ 48 h 205"/>
                <a:gd name="T18" fmla="*/ 67 w 364"/>
                <a:gd name="T19" fmla="*/ 66 h 205"/>
                <a:gd name="T20" fmla="*/ 58 w 364"/>
                <a:gd name="T21" fmla="*/ 92 h 205"/>
                <a:gd name="T22" fmla="*/ 0 w 364"/>
                <a:gd name="T23" fmla="*/ 89 h 205"/>
                <a:gd name="T24" fmla="*/ 8 w 364"/>
                <a:gd name="T25" fmla="*/ 61 h 205"/>
                <a:gd name="T26" fmla="*/ 23 w 364"/>
                <a:gd name="T27" fmla="*/ 41 h 205"/>
                <a:gd name="T28" fmla="*/ 49 w 364"/>
                <a:gd name="T29" fmla="*/ 22 h 205"/>
                <a:gd name="T30" fmla="*/ 95 w 364"/>
                <a:gd name="T31" fmla="*/ 4 h 205"/>
                <a:gd name="T32" fmla="*/ 143 w 364"/>
                <a:gd name="T33" fmla="*/ 2 h 205"/>
                <a:gd name="T34" fmla="*/ 185 w 364"/>
                <a:gd name="T35" fmla="*/ 16 h 205"/>
                <a:gd name="T36" fmla="*/ 210 w 364"/>
                <a:gd name="T37" fmla="*/ 36 h 205"/>
                <a:gd name="T38" fmla="*/ 221 w 364"/>
                <a:gd name="T39" fmla="*/ 63 h 205"/>
                <a:gd name="T40" fmla="*/ 222 w 364"/>
                <a:gd name="T41" fmla="*/ 111 h 205"/>
                <a:gd name="T42" fmla="*/ 220 w 364"/>
                <a:gd name="T43" fmla="*/ 145 h 205"/>
                <a:gd name="T44" fmla="*/ 222 w 364"/>
                <a:gd name="T45" fmla="*/ 146 h 205"/>
                <a:gd name="T46" fmla="*/ 323 w 364"/>
                <a:gd name="T47" fmla="*/ 88 h 205"/>
                <a:gd name="T48" fmla="*/ 364 w 364"/>
                <a:gd name="T49" fmla="*/ 11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4" h="205">
                  <a:moveTo>
                    <a:pt x="364" y="112"/>
                  </a:moveTo>
                  <a:cubicBezTo>
                    <a:pt x="203" y="205"/>
                    <a:pt x="203" y="205"/>
                    <a:pt x="203" y="205"/>
                  </a:cubicBezTo>
                  <a:cubicBezTo>
                    <a:pt x="169" y="185"/>
                    <a:pt x="169" y="185"/>
                    <a:pt x="169" y="185"/>
                  </a:cubicBezTo>
                  <a:cubicBezTo>
                    <a:pt x="168" y="118"/>
                    <a:pt x="168" y="118"/>
                    <a:pt x="168" y="118"/>
                  </a:cubicBezTo>
                  <a:cubicBezTo>
                    <a:pt x="167" y="98"/>
                    <a:pt x="166" y="84"/>
                    <a:pt x="165" y="77"/>
                  </a:cubicBezTo>
                  <a:cubicBezTo>
                    <a:pt x="163" y="70"/>
                    <a:pt x="161" y="64"/>
                    <a:pt x="157" y="60"/>
                  </a:cubicBezTo>
                  <a:cubicBezTo>
                    <a:pt x="154" y="55"/>
                    <a:pt x="149" y="51"/>
                    <a:pt x="142" y="47"/>
                  </a:cubicBezTo>
                  <a:cubicBezTo>
                    <a:pt x="133" y="42"/>
                    <a:pt x="124" y="39"/>
                    <a:pt x="114" y="40"/>
                  </a:cubicBezTo>
                  <a:cubicBezTo>
                    <a:pt x="104" y="40"/>
                    <a:pt x="95" y="43"/>
                    <a:pt x="87" y="48"/>
                  </a:cubicBezTo>
                  <a:cubicBezTo>
                    <a:pt x="78" y="53"/>
                    <a:pt x="71" y="59"/>
                    <a:pt x="67" y="66"/>
                  </a:cubicBezTo>
                  <a:cubicBezTo>
                    <a:pt x="63" y="74"/>
                    <a:pt x="60" y="82"/>
                    <a:pt x="58" y="92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2" y="77"/>
                    <a:pt x="4" y="67"/>
                    <a:pt x="8" y="61"/>
                  </a:cubicBezTo>
                  <a:cubicBezTo>
                    <a:pt x="11" y="54"/>
                    <a:pt x="16" y="47"/>
                    <a:pt x="23" y="41"/>
                  </a:cubicBezTo>
                  <a:cubicBezTo>
                    <a:pt x="30" y="35"/>
                    <a:pt x="38" y="28"/>
                    <a:pt x="49" y="22"/>
                  </a:cubicBezTo>
                  <a:cubicBezTo>
                    <a:pt x="64" y="14"/>
                    <a:pt x="79" y="8"/>
                    <a:pt x="95" y="4"/>
                  </a:cubicBezTo>
                  <a:cubicBezTo>
                    <a:pt x="112" y="1"/>
                    <a:pt x="128" y="0"/>
                    <a:pt x="143" y="2"/>
                  </a:cubicBezTo>
                  <a:cubicBezTo>
                    <a:pt x="159" y="4"/>
                    <a:pt x="173" y="9"/>
                    <a:pt x="185" y="16"/>
                  </a:cubicBezTo>
                  <a:cubicBezTo>
                    <a:pt x="196" y="22"/>
                    <a:pt x="204" y="29"/>
                    <a:pt x="210" y="36"/>
                  </a:cubicBezTo>
                  <a:cubicBezTo>
                    <a:pt x="215" y="44"/>
                    <a:pt x="219" y="53"/>
                    <a:pt x="221" y="63"/>
                  </a:cubicBezTo>
                  <a:cubicBezTo>
                    <a:pt x="223" y="73"/>
                    <a:pt x="223" y="89"/>
                    <a:pt x="222" y="111"/>
                  </a:cubicBezTo>
                  <a:cubicBezTo>
                    <a:pt x="220" y="145"/>
                    <a:pt x="220" y="145"/>
                    <a:pt x="220" y="145"/>
                  </a:cubicBezTo>
                  <a:cubicBezTo>
                    <a:pt x="222" y="146"/>
                    <a:pt x="222" y="146"/>
                    <a:pt x="222" y="146"/>
                  </a:cubicBezTo>
                  <a:cubicBezTo>
                    <a:pt x="323" y="88"/>
                    <a:pt x="323" y="88"/>
                    <a:pt x="323" y="88"/>
                  </a:cubicBezTo>
                  <a:lnTo>
                    <a:pt x="364" y="1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7" name="Freeform 27"/>
            <p:cNvSpPr>
              <a:spLocks noEditPoints="1"/>
            </p:cNvSpPr>
            <p:nvPr/>
          </p:nvSpPr>
          <p:spPr bwMode="auto">
            <a:xfrm>
              <a:off x="5141998" y="4650632"/>
              <a:ext cx="458512" cy="263768"/>
            </a:xfrm>
            <a:custGeom>
              <a:avLst/>
              <a:gdLst>
                <a:gd name="T0" fmla="*/ 308 w 314"/>
                <a:gd name="T1" fmla="*/ 107 h 180"/>
                <a:gd name="T2" fmla="*/ 276 w 314"/>
                <a:gd name="T3" fmla="*/ 159 h 180"/>
                <a:gd name="T4" fmla="*/ 186 w 314"/>
                <a:gd name="T5" fmla="*/ 177 h 180"/>
                <a:gd name="T6" fmla="*/ 77 w 314"/>
                <a:gd name="T7" fmla="*/ 137 h 180"/>
                <a:gd name="T8" fmla="*/ 6 w 314"/>
                <a:gd name="T9" fmla="*/ 73 h 180"/>
                <a:gd name="T10" fmla="*/ 37 w 314"/>
                <a:gd name="T11" fmla="*/ 21 h 180"/>
                <a:gd name="T12" fmla="*/ 128 w 314"/>
                <a:gd name="T13" fmla="*/ 4 h 180"/>
                <a:gd name="T14" fmla="*/ 238 w 314"/>
                <a:gd name="T15" fmla="*/ 43 h 180"/>
                <a:gd name="T16" fmla="*/ 308 w 314"/>
                <a:gd name="T17" fmla="*/ 107 h 180"/>
                <a:gd name="T18" fmla="*/ 193 w 314"/>
                <a:gd name="T19" fmla="*/ 140 h 180"/>
                <a:gd name="T20" fmla="*/ 237 w 314"/>
                <a:gd name="T21" fmla="*/ 136 h 180"/>
                <a:gd name="T22" fmla="*/ 242 w 314"/>
                <a:gd name="T23" fmla="*/ 111 h 180"/>
                <a:gd name="T24" fmla="*/ 189 w 314"/>
                <a:gd name="T25" fmla="*/ 72 h 180"/>
                <a:gd name="T26" fmla="*/ 120 w 314"/>
                <a:gd name="T27" fmla="*/ 41 h 180"/>
                <a:gd name="T28" fmla="*/ 77 w 314"/>
                <a:gd name="T29" fmla="*/ 44 h 180"/>
                <a:gd name="T30" fmla="*/ 71 w 314"/>
                <a:gd name="T31" fmla="*/ 69 h 180"/>
                <a:gd name="T32" fmla="*/ 125 w 314"/>
                <a:gd name="T33" fmla="*/ 109 h 180"/>
                <a:gd name="T34" fmla="*/ 193 w 314"/>
                <a:gd name="T35" fmla="*/ 14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180">
                  <a:moveTo>
                    <a:pt x="308" y="107"/>
                  </a:moveTo>
                  <a:cubicBezTo>
                    <a:pt x="314" y="126"/>
                    <a:pt x="303" y="143"/>
                    <a:pt x="276" y="159"/>
                  </a:cubicBezTo>
                  <a:cubicBezTo>
                    <a:pt x="249" y="174"/>
                    <a:pt x="219" y="180"/>
                    <a:pt x="186" y="177"/>
                  </a:cubicBezTo>
                  <a:cubicBezTo>
                    <a:pt x="152" y="173"/>
                    <a:pt x="116" y="160"/>
                    <a:pt x="77" y="137"/>
                  </a:cubicBezTo>
                  <a:cubicBezTo>
                    <a:pt x="36" y="113"/>
                    <a:pt x="12" y="92"/>
                    <a:pt x="6" y="73"/>
                  </a:cubicBezTo>
                  <a:cubicBezTo>
                    <a:pt x="0" y="54"/>
                    <a:pt x="10" y="37"/>
                    <a:pt x="37" y="21"/>
                  </a:cubicBezTo>
                  <a:cubicBezTo>
                    <a:pt x="64" y="6"/>
                    <a:pt x="94" y="0"/>
                    <a:pt x="128" y="4"/>
                  </a:cubicBezTo>
                  <a:cubicBezTo>
                    <a:pt x="162" y="8"/>
                    <a:pt x="199" y="21"/>
                    <a:pt x="238" y="43"/>
                  </a:cubicBezTo>
                  <a:cubicBezTo>
                    <a:pt x="278" y="67"/>
                    <a:pt x="301" y="88"/>
                    <a:pt x="308" y="107"/>
                  </a:cubicBezTo>
                  <a:close/>
                  <a:moveTo>
                    <a:pt x="193" y="140"/>
                  </a:moveTo>
                  <a:cubicBezTo>
                    <a:pt x="211" y="144"/>
                    <a:pt x="225" y="143"/>
                    <a:pt x="237" y="136"/>
                  </a:cubicBezTo>
                  <a:cubicBezTo>
                    <a:pt x="248" y="130"/>
                    <a:pt x="250" y="121"/>
                    <a:pt x="242" y="111"/>
                  </a:cubicBezTo>
                  <a:cubicBezTo>
                    <a:pt x="235" y="101"/>
                    <a:pt x="217" y="88"/>
                    <a:pt x="189" y="72"/>
                  </a:cubicBezTo>
                  <a:cubicBezTo>
                    <a:pt x="161" y="55"/>
                    <a:pt x="138" y="45"/>
                    <a:pt x="120" y="41"/>
                  </a:cubicBezTo>
                  <a:cubicBezTo>
                    <a:pt x="103" y="36"/>
                    <a:pt x="88" y="38"/>
                    <a:pt x="77" y="44"/>
                  </a:cubicBezTo>
                  <a:cubicBezTo>
                    <a:pt x="66" y="51"/>
                    <a:pt x="64" y="59"/>
                    <a:pt x="71" y="69"/>
                  </a:cubicBezTo>
                  <a:cubicBezTo>
                    <a:pt x="79" y="79"/>
                    <a:pt x="97" y="92"/>
                    <a:pt x="125" y="109"/>
                  </a:cubicBezTo>
                  <a:cubicBezTo>
                    <a:pt x="153" y="125"/>
                    <a:pt x="176" y="136"/>
                    <a:pt x="193" y="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77762" y="3804356"/>
            <a:ext cx="550030" cy="318926"/>
            <a:chOff x="5990000" y="3654723"/>
            <a:chExt cx="733373" cy="425234"/>
          </a:xfrm>
        </p:grpSpPr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6232814" y="3654723"/>
              <a:ext cx="490559" cy="294582"/>
            </a:xfrm>
            <a:custGeom>
              <a:avLst/>
              <a:gdLst>
                <a:gd name="T0" fmla="*/ 304 w 335"/>
                <a:gd name="T1" fmla="*/ 75 h 201"/>
                <a:gd name="T2" fmla="*/ 332 w 335"/>
                <a:gd name="T3" fmla="*/ 119 h 201"/>
                <a:gd name="T4" fmla="*/ 281 w 335"/>
                <a:gd name="T5" fmla="*/ 170 h 201"/>
                <a:gd name="T6" fmla="*/ 202 w 335"/>
                <a:gd name="T7" fmla="*/ 201 h 201"/>
                <a:gd name="T8" fmla="*/ 161 w 335"/>
                <a:gd name="T9" fmla="*/ 177 h 201"/>
                <a:gd name="T10" fmla="*/ 201 w 335"/>
                <a:gd name="T11" fmla="*/ 167 h 201"/>
                <a:gd name="T12" fmla="*/ 237 w 335"/>
                <a:gd name="T13" fmla="*/ 151 h 201"/>
                <a:gd name="T14" fmla="*/ 265 w 335"/>
                <a:gd name="T15" fmla="*/ 125 h 201"/>
                <a:gd name="T16" fmla="*/ 250 w 335"/>
                <a:gd name="T17" fmla="*/ 103 h 201"/>
                <a:gd name="T18" fmla="*/ 213 w 335"/>
                <a:gd name="T19" fmla="*/ 98 h 201"/>
                <a:gd name="T20" fmla="*/ 164 w 335"/>
                <a:gd name="T21" fmla="*/ 118 h 201"/>
                <a:gd name="T22" fmla="*/ 147 w 335"/>
                <a:gd name="T23" fmla="*/ 128 h 201"/>
                <a:gd name="T24" fmla="*/ 109 w 335"/>
                <a:gd name="T25" fmla="*/ 107 h 201"/>
                <a:gd name="T26" fmla="*/ 127 w 335"/>
                <a:gd name="T27" fmla="*/ 96 h 201"/>
                <a:gd name="T28" fmla="*/ 159 w 335"/>
                <a:gd name="T29" fmla="*/ 69 h 201"/>
                <a:gd name="T30" fmla="*/ 147 w 335"/>
                <a:gd name="T31" fmla="*/ 48 h 201"/>
                <a:gd name="T32" fmla="*/ 88 w 335"/>
                <a:gd name="T33" fmla="*/ 52 h 201"/>
                <a:gd name="T34" fmla="*/ 69 w 335"/>
                <a:gd name="T35" fmla="*/ 68 h 201"/>
                <a:gd name="T36" fmla="*/ 56 w 335"/>
                <a:gd name="T37" fmla="*/ 90 h 201"/>
                <a:gd name="T38" fmla="*/ 0 w 335"/>
                <a:gd name="T39" fmla="*/ 84 h 201"/>
                <a:gd name="T40" fmla="*/ 52 w 335"/>
                <a:gd name="T41" fmla="*/ 27 h 201"/>
                <a:gd name="T42" fmla="*/ 123 w 335"/>
                <a:gd name="T43" fmla="*/ 3 h 201"/>
                <a:gd name="T44" fmla="*/ 185 w 335"/>
                <a:gd name="T45" fmla="*/ 14 h 201"/>
                <a:gd name="T46" fmla="*/ 208 w 335"/>
                <a:gd name="T47" fmla="*/ 43 h 201"/>
                <a:gd name="T48" fmla="*/ 193 w 335"/>
                <a:gd name="T49" fmla="*/ 77 h 201"/>
                <a:gd name="T50" fmla="*/ 194 w 335"/>
                <a:gd name="T51" fmla="*/ 77 h 201"/>
                <a:gd name="T52" fmla="*/ 253 w 335"/>
                <a:gd name="T53" fmla="*/ 62 h 201"/>
                <a:gd name="T54" fmla="*/ 304 w 335"/>
                <a:gd name="T55" fmla="*/ 75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35" h="201">
                  <a:moveTo>
                    <a:pt x="304" y="75"/>
                  </a:moveTo>
                  <a:cubicBezTo>
                    <a:pt x="326" y="88"/>
                    <a:pt x="335" y="103"/>
                    <a:pt x="332" y="119"/>
                  </a:cubicBezTo>
                  <a:cubicBezTo>
                    <a:pt x="328" y="136"/>
                    <a:pt x="311" y="153"/>
                    <a:pt x="281" y="170"/>
                  </a:cubicBezTo>
                  <a:cubicBezTo>
                    <a:pt x="256" y="185"/>
                    <a:pt x="230" y="195"/>
                    <a:pt x="202" y="201"/>
                  </a:cubicBezTo>
                  <a:cubicBezTo>
                    <a:pt x="161" y="177"/>
                    <a:pt x="161" y="177"/>
                    <a:pt x="161" y="177"/>
                  </a:cubicBezTo>
                  <a:cubicBezTo>
                    <a:pt x="174" y="175"/>
                    <a:pt x="188" y="171"/>
                    <a:pt x="201" y="167"/>
                  </a:cubicBezTo>
                  <a:cubicBezTo>
                    <a:pt x="215" y="162"/>
                    <a:pt x="227" y="157"/>
                    <a:pt x="237" y="151"/>
                  </a:cubicBezTo>
                  <a:cubicBezTo>
                    <a:pt x="253" y="141"/>
                    <a:pt x="263" y="133"/>
                    <a:pt x="265" y="125"/>
                  </a:cubicBezTo>
                  <a:cubicBezTo>
                    <a:pt x="267" y="118"/>
                    <a:pt x="262" y="110"/>
                    <a:pt x="250" y="103"/>
                  </a:cubicBezTo>
                  <a:cubicBezTo>
                    <a:pt x="239" y="97"/>
                    <a:pt x="227" y="95"/>
                    <a:pt x="213" y="98"/>
                  </a:cubicBezTo>
                  <a:cubicBezTo>
                    <a:pt x="200" y="100"/>
                    <a:pt x="184" y="107"/>
                    <a:pt x="164" y="118"/>
                  </a:cubicBezTo>
                  <a:cubicBezTo>
                    <a:pt x="147" y="128"/>
                    <a:pt x="147" y="128"/>
                    <a:pt x="147" y="128"/>
                  </a:cubicBezTo>
                  <a:cubicBezTo>
                    <a:pt x="109" y="107"/>
                    <a:pt x="109" y="107"/>
                    <a:pt x="109" y="107"/>
                  </a:cubicBezTo>
                  <a:cubicBezTo>
                    <a:pt x="127" y="96"/>
                    <a:pt x="127" y="96"/>
                    <a:pt x="127" y="96"/>
                  </a:cubicBezTo>
                  <a:cubicBezTo>
                    <a:pt x="145" y="86"/>
                    <a:pt x="156" y="77"/>
                    <a:pt x="159" y="69"/>
                  </a:cubicBezTo>
                  <a:cubicBezTo>
                    <a:pt x="163" y="62"/>
                    <a:pt x="159" y="55"/>
                    <a:pt x="147" y="48"/>
                  </a:cubicBezTo>
                  <a:cubicBezTo>
                    <a:pt x="130" y="38"/>
                    <a:pt x="110" y="39"/>
                    <a:pt x="88" y="52"/>
                  </a:cubicBezTo>
                  <a:cubicBezTo>
                    <a:pt x="81" y="57"/>
                    <a:pt x="74" y="62"/>
                    <a:pt x="69" y="68"/>
                  </a:cubicBezTo>
                  <a:cubicBezTo>
                    <a:pt x="64" y="74"/>
                    <a:pt x="59" y="81"/>
                    <a:pt x="56" y="9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6" y="63"/>
                    <a:pt x="23" y="44"/>
                    <a:pt x="52" y="27"/>
                  </a:cubicBezTo>
                  <a:cubicBezTo>
                    <a:pt x="76" y="13"/>
                    <a:pt x="100" y="5"/>
                    <a:pt x="123" y="3"/>
                  </a:cubicBezTo>
                  <a:cubicBezTo>
                    <a:pt x="147" y="0"/>
                    <a:pt x="167" y="4"/>
                    <a:pt x="185" y="14"/>
                  </a:cubicBezTo>
                  <a:cubicBezTo>
                    <a:pt x="199" y="23"/>
                    <a:pt x="207" y="32"/>
                    <a:pt x="208" y="43"/>
                  </a:cubicBezTo>
                  <a:cubicBezTo>
                    <a:pt x="210" y="54"/>
                    <a:pt x="205" y="65"/>
                    <a:pt x="193" y="77"/>
                  </a:cubicBezTo>
                  <a:cubicBezTo>
                    <a:pt x="194" y="77"/>
                    <a:pt x="194" y="77"/>
                    <a:pt x="194" y="77"/>
                  </a:cubicBezTo>
                  <a:cubicBezTo>
                    <a:pt x="214" y="68"/>
                    <a:pt x="234" y="63"/>
                    <a:pt x="253" y="62"/>
                  </a:cubicBezTo>
                  <a:cubicBezTo>
                    <a:pt x="271" y="62"/>
                    <a:pt x="288" y="66"/>
                    <a:pt x="304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5990000" y="3814956"/>
              <a:ext cx="460978" cy="265001"/>
            </a:xfrm>
            <a:custGeom>
              <a:avLst/>
              <a:gdLst>
                <a:gd name="T0" fmla="*/ 308 w 315"/>
                <a:gd name="T1" fmla="*/ 107 h 181"/>
                <a:gd name="T2" fmla="*/ 277 w 315"/>
                <a:gd name="T3" fmla="*/ 159 h 181"/>
                <a:gd name="T4" fmla="*/ 186 w 315"/>
                <a:gd name="T5" fmla="*/ 177 h 181"/>
                <a:gd name="T6" fmla="*/ 77 w 315"/>
                <a:gd name="T7" fmla="*/ 137 h 181"/>
                <a:gd name="T8" fmla="*/ 6 w 315"/>
                <a:gd name="T9" fmla="*/ 74 h 181"/>
                <a:gd name="T10" fmla="*/ 38 w 315"/>
                <a:gd name="T11" fmla="*/ 22 h 181"/>
                <a:gd name="T12" fmla="*/ 129 w 315"/>
                <a:gd name="T13" fmla="*/ 4 h 181"/>
                <a:gd name="T14" fmla="*/ 238 w 315"/>
                <a:gd name="T15" fmla="*/ 44 h 181"/>
                <a:gd name="T16" fmla="*/ 308 w 315"/>
                <a:gd name="T17" fmla="*/ 107 h 181"/>
                <a:gd name="T18" fmla="*/ 194 w 315"/>
                <a:gd name="T19" fmla="*/ 140 h 181"/>
                <a:gd name="T20" fmla="*/ 237 w 315"/>
                <a:gd name="T21" fmla="*/ 137 h 181"/>
                <a:gd name="T22" fmla="*/ 243 w 315"/>
                <a:gd name="T23" fmla="*/ 111 h 181"/>
                <a:gd name="T24" fmla="*/ 190 w 315"/>
                <a:gd name="T25" fmla="*/ 72 h 181"/>
                <a:gd name="T26" fmla="*/ 121 w 315"/>
                <a:gd name="T27" fmla="*/ 41 h 181"/>
                <a:gd name="T28" fmla="*/ 78 w 315"/>
                <a:gd name="T29" fmla="*/ 44 h 181"/>
                <a:gd name="T30" fmla="*/ 72 w 315"/>
                <a:gd name="T31" fmla="*/ 69 h 181"/>
                <a:gd name="T32" fmla="*/ 126 w 315"/>
                <a:gd name="T33" fmla="*/ 109 h 181"/>
                <a:gd name="T34" fmla="*/ 194 w 315"/>
                <a:gd name="T35" fmla="*/ 14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5" h="181">
                  <a:moveTo>
                    <a:pt x="308" y="107"/>
                  </a:moveTo>
                  <a:cubicBezTo>
                    <a:pt x="315" y="126"/>
                    <a:pt x="304" y="143"/>
                    <a:pt x="277" y="159"/>
                  </a:cubicBezTo>
                  <a:cubicBezTo>
                    <a:pt x="250" y="175"/>
                    <a:pt x="220" y="181"/>
                    <a:pt x="186" y="177"/>
                  </a:cubicBezTo>
                  <a:cubicBezTo>
                    <a:pt x="153" y="173"/>
                    <a:pt x="116" y="160"/>
                    <a:pt x="77" y="137"/>
                  </a:cubicBezTo>
                  <a:cubicBezTo>
                    <a:pt x="36" y="114"/>
                    <a:pt x="13" y="92"/>
                    <a:pt x="6" y="74"/>
                  </a:cubicBezTo>
                  <a:cubicBezTo>
                    <a:pt x="0" y="55"/>
                    <a:pt x="11" y="37"/>
                    <a:pt x="38" y="22"/>
                  </a:cubicBezTo>
                  <a:cubicBezTo>
                    <a:pt x="65" y="6"/>
                    <a:pt x="95" y="0"/>
                    <a:pt x="129" y="4"/>
                  </a:cubicBezTo>
                  <a:cubicBezTo>
                    <a:pt x="163" y="8"/>
                    <a:pt x="199" y="21"/>
                    <a:pt x="238" y="44"/>
                  </a:cubicBezTo>
                  <a:cubicBezTo>
                    <a:pt x="279" y="67"/>
                    <a:pt x="302" y="88"/>
                    <a:pt x="308" y="107"/>
                  </a:cubicBezTo>
                  <a:close/>
                  <a:moveTo>
                    <a:pt x="194" y="140"/>
                  </a:moveTo>
                  <a:cubicBezTo>
                    <a:pt x="211" y="144"/>
                    <a:pt x="226" y="143"/>
                    <a:pt x="237" y="137"/>
                  </a:cubicBezTo>
                  <a:cubicBezTo>
                    <a:pt x="248" y="130"/>
                    <a:pt x="250" y="122"/>
                    <a:pt x="243" y="111"/>
                  </a:cubicBezTo>
                  <a:cubicBezTo>
                    <a:pt x="236" y="101"/>
                    <a:pt x="218" y="88"/>
                    <a:pt x="190" y="72"/>
                  </a:cubicBezTo>
                  <a:cubicBezTo>
                    <a:pt x="161" y="55"/>
                    <a:pt x="138" y="45"/>
                    <a:pt x="121" y="41"/>
                  </a:cubicBezTo>
                  <a:cubicBezTo>
                    <a:pt x="103" y="37"/>
                    <a:pt x="89" y="38"/>
                    <a:pt x="78" y="44"/>
                  </a:cubicBezTo>
                  <a:cubicBezTo>
                    <a:pt x="66" y="51"/>
                    <a:pt x="64" y="59"/>
                    <a:pt x="72" y="69"/>
                  </a:cubicBezTo>
                  <a:cubicBezTo>
                    <a:pt x="79" y="80"/>
                    <a:pt x="97" y="93"/>
                    <a:pt x="126" y="109"/>
                  </a:cubicBezTo>
                  <a:cubicBezTo>
                    <a:pt x="154" y="126"/>
                    <a:pt x="177" y="136"/>
                    <a:pt x="194" y="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233175" y="3179449"/>
            <a:ext cx="565746" cy="327245"/>
            <a:chOff x="6863885" y="2821513"/>
            <a:chExt cx="754328" cy="436327"/>
          </a:xfrm>
        </p:grpSpPr>
        <p:sp>
          <p:nvSpPr>
            <p:cNvPr id="30" name="Freeform 30"/>
            <p:cNvSpPr>
              <a:spLocks noEditPoints="1"/>
            </p:cNvSpPr>
            <p:nvPr/>
          </p:nvSpPr>
          <p:spPr bwMode="auto">
            <a:xfrm>
              <a:off x="7215165" y="2821513"/>
              <a:ext cx="403048" cy="279792"/>
            </a:xfrm>
            <a:custGeom>
              <a:avLst/>
              <a:gdLst>
                <a:gd name="T0" fmla="*/ 228 w 276"/>
                <a:gd name="T1" fmla="*/ 106 h 191"/>
                <a:gd name="T2" fmla="*/ 276 w 276"/>
                <a:gd name="T3" fmla="*/ 134 h 191"/>
                <a:gd name="T4" fmla="*/ 229 w 276"/>
                <a:gd name="T5" fmla="*/ 161 h 191"/>
                <a:gd name="T6" fmla="*/ 181 w 276"/>
                <a:gd name="T7" fmla="*/ 134 h 191"/>
                <a:gd name="T8" fmla="*/ 83 w 276"/>
                <a:gd name="T9" fmla="*/ 191 h 191"/>
                <a:gd name="T10" fmla="*/ 48 w 276"/>
                <a:gd name="T11" fmla="*/ 171 h 191"/>
                <a:gd name="T12" fmla="*/ 0 w 276"/>
                <a:gd name="T13" fmla="*/ 26 h 191"/>
                <a:gd name="T14" fmla="*/ 45 w 276"/>
                <a:gd name="T15" fmla="*/ 0 h 191"/>
                <a:gd name="T16" fmla="*/ 190 w 276"/>
                <a:gd name="T17" fmla="*/ 84 h 191"/>
                <a:gd name="T18" fmla="*/ 218 w 276"/>
                <a:gd name="T19" fmla="*/ 68 h 191"/>
                <a:gd name="T20" fmla="*/ 256 w 276"/>
                <a:gd name="T21" fmla="*/ 90 h 191"/>
                <a:gd name="T22" fmla="*/ 228 w 276"/>
                <a:gd name="T23" fmla="*/ 106 h 191"/>
                <a:gd name="T24" fmla="*/ 87 w 276"/>
                <a:gd name="T25" fmla="*/ 144 h 191"/>
                <a:gd name="T26" fmla="*/ 143 w 276"/>
                <a:gd name="T27" fmla="*/ 112 h 191"/>
                <a:gd name="T28" fmla="*/ 103 w 276"/>
                <a:gd name="T29" fmla="*/ 89 h 191"/>
                <a:gd name="T30" fmla="*/ 76 w 276"/>
                <a:gd name="T31" fmla="*/ 72 h 191"/>
                <a:gd name="T32" fmla="*/ 55 w 276"/>
                <a:gd name="T33" fmla="*/ 59 h 191"/>
                <a:gd name="T34" fmla="*/ 54 w 276"/>
                <a:gd name="T35" fmla="*/ 59 h 191"/>
                <a:gd name="T36" fmla="*/ 65 w 276"/>
                <a:gd name="T37" fmla="*/ 82 h 191"/>
                <a:gd name="T38" fmla="*/ 87 w 276"/>
                <a:gd name="T39" fmla="*/ 14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191">
                  <a:moveTo>
                    <a:pt x="228" y="106"/>
                  </a:moveTo>
                  <a:cubicBezTo>
                    <a:pt x="276" y="134"/>
                    <a:pt x="276" y="134"/>
                    <a:pt x="276" y="134"/>
                  </a:cubicBezTo>
                  <a:cubicBezTo>
                    <a:pt x="229" y="161"/>
                    <a:pt x="229" y="161"/>
                    <a:pt x="229" y="161"/>
                  </a:cubicBezTo>
                  <a:cubicBezTo>
                    <a:pt x="181" y="134"/>
                    <a:pt x="181" y="134"/>
                    <a:pt x="181" y="134"/>
                  </a:cubicBezTo>
                  <a:cubicBezTo>
                    <a:pt x="83" y="191"/>
                    <a:pt x="83" y="191"/>
                    <a:pt x="83" y="191"/>
                  </a:cubicBezTo>
                  <a:cubicBezTo>
                    <a:pt x="48" y="171"/>
                    <a:pt x="48" y="171"/>
                    <a:pt x="48" y="17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190" y="84"/>
                    <a:pt x="190" y="84"/>
                    <a:pt x="190" y="84"/>
                  </a:cubicBezTo>
                  <a:cubicBezTo>
                    <a:pt x="218" y="68"/>
                    <a:pt x="218" y="68"/>
                    <a:pt x="218" y="68"/>
                  </a:cubicBezTo>
                  <a:cubicBezTo>
                    <a:pt x="256" y="90"/>
                    <a:pt x="256" y="90"/>
                    <a:pt x="256" y="90"/>
                  </a:cubicBezTo>
                  <a:lnTo>
                    <a:pt x="228" y="106"/>
                  </a:lnTo>
                  <a:close/>
                  <a:moveTo>
                    <a:pt x="87" y="144"/>
                  </a:moveTo>
                  <a:cubicBezTo>
                    <a:pt x="143" y="112"/>
                    <a:pt x="143" y="112"/>
                    <a:pt x="143" y="112"/>
                  </a:cubicBezTo>
                  <a:cubicBezTo>
                    <a:pt x="103" y="89"/>
                    <a:pt x="103" y="89"/>
                    <a:pt x="103" y="89"/>
                  </a:cubicBezTo>
                  <a:cubicBezTo>
                    <a:pt x="97" y="85"/>
                    <a:pt x="88" y="80"/>
                    <a:pt x="76" y="72"/>
                  </a:cubicBezTo>
                  <a:cubicBezTo>
                    <a:pt x="64" y="65"/>
                    <a:pt x="57" y="60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9" y="67"/>
                    <a:pt x="63" y="74"/>
                    <a:pt x="65" y="82"/>
                  </a:cubicBezTo>
                  <a:cubicBezTo>
                    <a:pt x="87" y="144"/>
                    <a:pt x="87" y="144"/>
                    <a:pt x="87" y="1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6863885" y="2995304"/>
              <a:ext cx="459745" cy="262536"/>
            </a:xfrm>
            <a:custGeom>
              <a:avLst/>
              <a:gdLst>
                <a:gd name="T0" fmla="*/ 308 w 314"/>
                <a:gd name="T1" fmla="*/ 107 h 180"/>
                <a:gd name="T2" fmla="*/ 276 w 314"/>
                <a:gd name="T3" fmla="*/ 159 h 180"/>
                <a:gd name="T4" fmla="*/ 186 w 314"/>
                <a:gd name="T5" fmla="*/ 177 h 180"/>
                <a:gd name="T6" fmla="*/ 77 w 314"/>
                <a:gd name="T7" fmla="*/ 137 h 180"/>
                <a:gd name="T8" fmla="*/ 6 w 314"/>
                <a:gd name="T9" fmla="*/ 73 h 180"/>
                <a:gd name="T10" fmla="*/ 37 w 314"/>
                <a:gd name="T11" fmla="*/ 21 h 180"/>
                <a:gd name="T12" fmla="*/ 128 w 314"/>
                <a:gd name="T13" fmla="*/ 4 h 180"/>
                <a:gd name="T14" fmla="*/ 238 w 314"/>
                <a:gd name="T15" fmla="*/ 43 h 180"/>
                <a:gd name="T16" fmla="*/ 308 w 314"/>
                <a:gd name="T17" fmla="*/ 107 h 180"/>
                <a:gd name="T18" fmla="*/ 194 w 314"/>
                <a:gd name="T19" fmla="*/ 140 h 180"/>
                <a:gd name="T20" fmla="*/ 237 w 314"/>
                <a:gd name="T21" fmla="*/ 136 h 180"/>
                <a:gd name="T22" fmla="*/ 242 w 314"/>
                <a:gd name="T23" fmla="*/ 111 h 180"/>
                <a:gd name="T24" fmla="*/ 189 w 314"/>
                <a:gd name="T25" fmla="*/ 72 h 180"/>
                <a:gd name="T26" fmla="*/ 120 w 314"/>
                <a:gd name="T27" fmla="*/ 41 h 180"/>
                <a:gd name="T28" fmla="*/ 77 w 314"/>
                <a:gd name="T29" fmla="*/ 44 h 180"/>
                <a:gd name="T30" fmla="*/ 71 w 314"/>
                <a:gd name="T31" fmla="*/ 69 h 180"/>
                <a:gd name="T32" fmla="*/ 125 w 314"/>
                <a:gd name="T33" fmla="*/ 109 h 180"/>
                <a:gd name="T34" fmla="*/ 194 w 314"/>
                <a:gd name="T35" fmla="*/ 14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180">
                  <a:moveTo>
                    <a:pt x="308" y="107"/>
                  </a:moveTo>
                  <a:cubicBezTo>
                    <a:pt x="314" y="126"/>
                    <a:pt x="303" y="143"/>
                    <a:pt x="276" y="159"/>
                  </a:cubicBezTo>
                  <a:cubicBezTo>
                    <a:pt x="249" y="174"/>
                    <a:pt x="219" y="180"/>
                    <a:pt x="186" y="177"/>
                  </a:cubicBezTo>
                  <a:cubicBezTo>
                    <a:pt x="152" y="173"/>
                    <a:pt x="116" y="160"/>
                    <a:pt x="77" y="137"/>
                  </a:cubicBezTo>
                  <a:cubicBezTo>
                    <a:pt x="36" y="113"/>
                    <a:pt x="12" y="92"/>
                    <a:pt x="6" y="73"/>
                  </a:cubicBezTo>
                  <a:cubicBezTo>
                    <a:pt x="0" y="54"/>
                    <a:pt x="10" y="37"/>
                    <a:pt x="37" y="21"/>
                  </a:cubicBezTo>
                  <a:cubicBezTo>
                    <a:pt x="64" y="6"/>
                    <a:pt x="94" y="0"/>
                    <a:pt x="128" y="4"/>
                  </a:cubicBezTo>
                  <a:cubicBezTo>
                    <a:pt x="162" y="8"/>
                    <a:pt x="199" y="21"/>
                    <a:pt x="238" y="43"/>
                  </a:cubicBezTo>
                  <a:cubicBezTo>
                    <a:pt x="278" y="67"/>
                    <a:pt x="301" y="88"/>
                    <a:pt x="308" y="107"/>
                  </a:cubicBezTo>
                  <a:close/>
                  <a:moveTo>
                    <a:pt x="194" y="140"/>
                  </a:moveTo>
                  <a:cubicBezTo>
                    <a:pt x="211" y="144"/>
                    <a:pt x="225" y="143"/>
                    <a:pt x="237" y="136"/>
                  </a:cubicBezTo>
                  <a:cubicBezTo>
                    <a:pt x="248" y="130"/>
                    <a:pt x="250" y="121"/>
                    <a:pt x="242" y="111"/>
                  </a:cubicBezTo>
                  <a:cubicBezTo>
                    <a:pt x="235" y="101"/>
                    <a:pt x="217" y="88"/>
                    <a:pt x="189" y="72"/>
                  </a:cubicBezTo>
                  <a:cubicBezTo>
                    <a:pt x="161" y="55"/>
                    <a:pt x="138" y="45"/>
                    <a:pt x="120" y="41"/>
                  </a:cubicBezTo>
                  <a:cubicBezTo>
                    <a:pt x="103" y="36"/>
                    <a:pt x="88" y="38"/>
                    <a:pt x="77" y="44"/>
                  </a:cubicBezTo>
                  <a:cubicBezTo>
                    <a:pt x="66" y="51"/>
                    <a:pt x="64" y="59"/>
                    <a:pt x="71" y="69"/>
                  </a:cubicBezTo>
                  <a:cubicBezTo>
                    <a:pt x="79" y="79"/>
                    <a:pt x="97" y="92"/>
                    <a:pt x="125" y="109"/>
                  </a:cubicBezTo>
                  <a:cubicBezTo>
                    <a:pt x="153" y="125"/>
                    <a:pt x="176" y="136"/>
                    <a:pt x="194" y="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41" name="Inhaltsplatzhalter 4"/>
          <p:cNvSpPr txBox="1">
            <a:spLocks/>
          </p:cNvSpPr>
          <p:nvPr/>
        </p:nvSpPr>
        <p:spPr>
          <a:xfrm>
            <a:off x="990600" y="2763955"/>
            <a:ext cx="389276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حمایت از ملت های مظلوم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1066800" y="3396823"/>
            <a:ext cx="318427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عدالت خواهی بین المللی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914400" y="4000344"/>
            <a:ext cx="2696255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توانایی موشکی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4" name="Inhaltsplatzhalter 4"/>
          <p:cNvSpPr txBox="1">
            <a:spLocks/>
          </p:cNvSpPr>
          <p:nvPr/>
        </p:nvSpPr>
        <p:spPr>
          <a:xfrm>
            <a:off x="381000" y="4626759"/>
            <a:ext cx="2590800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پیشرفت های هسته ای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041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accel="20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1" accel="20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1" accel="20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1" accel="20000" decel="8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خواب </a:t>
            </a:r>
            <a:r>
              <a:rPr lang="fa-IR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آشفته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اروپایی ها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0" y="838200"/>
            <a:ext cx="8368364" cy="914400"/>
          </a:xfrm>
        </p:spPr>
        <p:txBody>
          <a:bodyPr/>
          <a:lstStyle/>
          <a:p>
            <a:r>
              <a:rPr lang="fa-IR" sz="2000" b="1" dirty="0" smtClean="0">
                <a:solidFill>
                  <a:schemeClr val="accent1"/>
                </a:solidFill>
                <a:cs typeface="B Titr" pitchFamily="2" charset="-78"/>
              </a:rPr>
              <a:t>(1)خصوصیات بی‌بدیل فردی و حکومتی امیر </a:t>
            </a:r>
            <a:r>
              <a:rPr lang="fa-IR" sz="2000" b="1" dirty="0" smtClean="0">
                <a:solidFill>
                  <a:schemeClr val="accent1"/>
                </a:solidFill>
                <a:cs typeface="B Titr" pitchFamily="2" charset="-78"/>
              </a:rPr>
              <a:t>مؤمنان</a:t>
            </a:r>
            <a:endParaRPr lang="en-US" sz="2000" b="1" dirty="0" smtClean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68364" cy="660511"/>
          </a:xfrm>
        </p:spPr>
        <p:txBody>
          <a:bodyPr/>
          <a:lstStyle/>
          <a:p>
            <a:pPr rtl="1"/>
            <a:r>
              <a:rPr lang="fa-IR" sz="2400" dirty="0" smtClean="0">
                <a:solidFill>
                  <a:schemeClr val="accent4"/>
                </a:solidFill>
                <a:cs typeface="B Titr" pitchFamily="2" charset="-78"/>
              </a:rPr>
              <a:t>شباهت‌های امام خمینی به امیرالمومنین علیه‌السلام</a:t>
            </a:r>
            <a:r>
              <a:rPr lang="en-US" sz="2400" dirty="0" smtClean="0">
                <a:solidFill>
                  <a:schemeClr val="accent4"/>
                </a:solidFill>
                <a:cs typeface="B Titr" pitchFamily="2" charset="-78"/>
              </a:rPr>
              <a:t/>
            </a:r>
            <a:br>
              <a:rPr lang="en-US" sz="2400" dirty="0" smtClean="0">
                <a:solidFill>
                  <a:schemeClr val="accent4"/>
                </a:solidFill>
                <a:cs typeface="B Titr" pitchFamily="2" charset="-78"/>
              </a:rPr>
            </a:br>
            <a:endParaRPr lang="en-US" sz="2400" dirty="0">
              <a:solidFill>
                <a:schemeClr val="accent4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600200"/>
          <a:ext cx="7848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0" y="838200"/>
            <a:ext cx="8368364" cy="914400"/>
          </a:xfrm>
        </p:spPr>
        <p:txBody>
          <a:bodyPr/>
          <a:lstStyle/>
          <a:p>
            <a:pPr rtl="1"/>
            <a:r>
              <a:rPr lang="fa-IR" sz="2000" b="1" dirty="0" smtClean="0">
                <a:solidFill>
                  <a:schemeClr val="tx1"/>
                </a:solidFill>
                <a:cs typeface="B Titr" pitchFamily="2" charset="-78"/>
              </a:rPr>
              <a:t>(2)خصوصیات </a:t>
            </a:r>
            <a:r>
              <a:rPr lang="fa-IR" sz="2000" b="1" dirty="0" smtClean="0">
                <a:solidFill>
                  <a:schemeClr val="tx1"/>
                </a:solidFill>
                <a:cs typeface="B Titr" pitchFamily="2" charset="-78"/>
              </a:rPr>
              <a:t>بی‌بدیل فردی و حکومتی </a:t>
            </a:r>
            <a:r>
              <a:rPr lang="fa-IR" sz="2000" b="1" dirty="0" smtClean="0">
                <a:solidFill>
                  <a:schemeClr val="tx1"/>
                </a:solidFill>
                <a:cs typeface="B Titr" pitchFamily="2" charset="-78"/>
              </a:rPr>
              <a:t>امام خمینی</a:t>
            </a:r>
            <a:endParaRPr lang="en-US" sz="2000" b="1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68364" cy="660511"/>
          </a:xfrm>
        </p:spPr>
        <p:txBody>
          <a:bodyPr/>
          <a:lstStyle/>
          <a:p>
            <a:pPr rtl="1"/>
            <a:r>
              <a:rPr lang="fa-IR" sz="2400" dirty="0" smtClean="0">
                <a:solidFill>
                  <a:schemeClr val="accent4"/>
                </a:solidFill>
                <a:cs typeface="B Titr" pitchFamily="2" charset="-78"/>
              </a:rPr>
              <a:t>شباهت‌های امام خمینی به امیرالمومنین علیه‌السلام</a:t>
            </a:r>
            <a:r>
              <a:rPr lang="en-US" sz="2400" dirty="0" smtClean="0">
                <a:solidFill>
                  <a:schemeClr val="accent4"/>
                </a:solidFill>
                <a:cs typeface="B Titr" pitchFamily="2" charset="-78"/>
              </a:rPr>
              <a:t/>
            </a:r>
            <a:br>
              <a:rPr lang="en-US" sz="2400" dirty="0" smtClean="0">
                <a:solidFill>
                  <a:schemeClr val="accent4"/>
                </a:solidFill>
                <a:cs typeface="B Titr" pitchFamily="2" charset="-78"/>
              </a:rPr>
            </a:br>
            <a:endParaRPr lang="en-US" sz="2400" dirty="0">
              <a:solidFill>
                <a:schemeClr val="accent4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600200"/>
          <a:ext cx="7848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381000" y="1219200"/>
            <a:ext cx="8368364" cy="457200"/>
          </a:xfrm>
        </p:spPr>
        <p:txBody>
          <a:bodyPr/>
          <a:lstStyle/>
          <a:p>
            <a:pPr rtl="1"/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دروجودامام علی(ع)</a:t>
            </a:r>
            <a:endParaRPr lang="en-US" sz="28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rtl="1"/>
            <a:r>
              <a:rPr lang="fa-IR" sz="4000" dirty="0" smtClean="0">
                <a:solidFill>
                  <a:srgbClr val="00B0F0"/>
                </a:solidFill>
                <a:cs typeface="B Titr" pitchFamily="2" charset="-78"/>
              </a:rPr>
              <a:t>سه خصوصیت </a:t>
            </a:r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به ظاهر </a:t>
            </a: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Titr" pitchFamily="2" charset="-78"/>
              </a:rPr>
              <a:t>ناسازگار</a:t>
            </a:r>
            <a:endParaRPr lang="en-US" sz="4000" dirty="0">
              <a:solidFill>
                <a:schemeClr val="accent3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676400"/>
          <a:ext cx="8077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381000" y="1219200"/>
            <a:ext cx="8368364" cy="457200"/>
          </a:xfrm>
        </p:spPr>
        <p:txBody>
          <a:bodyPr/>
          <a:lstStyle/>
          <a:p>
            <a:pPr rtl="1"/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دروجودامام خمینی(ره)</a:t>
            </a:r>
            <a:endParaRPr lang="en-US" sz="28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000" dirty="0" smtClean="0">
                <a:solidFill>
                  <a:srgbClr val="00B0F0"/>
                </a:solidFill>
                <a:cs typeface="B Titr" pitchFamily="2" charset="-78"/>
              </a:rPr>
              <a:t>سه خصوصیت </a:t>
            </a:r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به ظاهر </a:t>
            </a: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Titr" pitchFamily="2" charset="-78"/>
              </a:rPr>
              <a:t>ناسازگار</a:t>
            </a:r>
            <a:endParaRPr lang="en-US" sz="4000" dirty="0">
              <a:solidFill>
                <a:schemeClr val="accent3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676400"/>
          <a:ext cx="8077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68364" cy="1193911"/>
          </a:xfrm>
          <a:solidFill>
            <a:schemeClr val="bg2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rtl="1"/>
            <a:r>
              <a:rPr lang="fa-IR" sz="4400" dirty="0" smtClean="0">
                <a:solidFill>
                  <a:srgbClr val="00B0F0"/>
                </a:solidFill>
                <a:cs typeface="B Titr" pitchFamily="2" charset="-78"/>
              </a:rPr>
              <a:t>نشانه شناسی </a:t>
            </a:r>
            <a:r>
              <a:rPr lang="fa-IR" sz="4400" dirty="0" smtClean="0">
                <a:solidFill>
                  <a:schemeClr val="accent1"/>
                </a:solidFill>
                <a:cs typeface="B Titr" pitchFamily="2" charset="-78"/>
              </a:rPr>
              <a:t>دشمنان</a:t>
            </a:r>
            <a:r>
              <a:rPr lang="fa-IR" sz="4400" dirty="0" smtClean="0">
                <a:solidFill>
                  <a:srgbClr val="00B0F0"/>
                </a:solidFill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rgbClr val="00B050"/>
                </a:solidFill>
                <a:cs typeface="B Titr" pitchFamily="2" charset="-78"/>
              </a:rPr>
              <a:t>امیرالمومنین</a:t>
            </a:r>
            <a:r>
              <a:rPr lang="fa-IR" sz="4400" dirty="0" smtClean="0">
                <a:solidFill>
                  <a:srgbClr val="00B0F0"/>
                </a:solidFill>
                <a:cs typeface="B Titr" pitchFamily="2" charset="-78"/>
              </a:rPr>
              <a:t> و </a:t>
            </a:r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امام </a:t>
            </a:r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خمینی(ره)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752600"/>
          <a:ext cx="838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/>
          </p:cNvSpPr>
          <p:nvPr/>
        </p:nvSpPr>
        <p:spPr bwMode="auto">
          <a:xfrm>
            <a:off x="3489928" y="3396984"/>
            <a:ext cx="244931" cy="1253051"/>
          </a:xfrm>
          <a:custGeom>
            <a:avLst/>
            <a:gdLst>
              <a:gd name="T0" fmla="*/ 202 w 207"/>
              <a:gd name="T1" fmla="*/ 120 h 1059"/>
              <a:gd name="T2" fmla="*/ 207 w 207"/>
              <a:gd name="T3" fmla="*/ 120 h 1059"/>
              <a:gd name="T4" fmla="*/ 5 w 207"/>
              <a:gd name="T5" fmla="*/ 0 h 1059"/>
              <a:gd name="T6" fmla="*/ 0 w 207"/>
              <a:gd name="T7" fmla="*/ 5 h 1059"/>
              <a:gd name="T8" fmla="*/ 0 w 207"/>
              <a:gd name="T9" fmla="*/ 1059 h 1059"/>
              <a:gd name="T10" fmla="*/ 202 w 207"/>
              <a:gd name="T11" fmla="*/ 939 h 1059"/>
              <a:gd name="T12" fmla="*/ 202 w 207"/>
              <a:gd name="T13" fmla="*/ 12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7" h="1059">
                <a:moveTo>
                  <a:pt x="202" y="120"/>
                </a:moveTo>
                <a:lnTo>
                  <a:pt x="207" y="120"/>
                </a:lnTo>
                <a:lnTo>
                  <a:pt x="5" y="0"/>
                </a:lnTo>
                <a:lnTo>
                  <a:pt x="0" y="5"/>
                </a:lnTo>
                <a:lnTo>
                  <a:pt x="0" y="1059"/>
                </a:lnTo>
                <a:lnTo>
                  <a:pt x="202" y="939"/>
                </a:lnTo>
                <a:lnTo>
                  <a:pt x="202" y="1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572592" y="2775783"/>
            <a:ext cx="1081481" cy="763190"/>
          </a:xfrm>
          <a:custGeom>
            <a:avLst/>
            <a:gdLst>
              <a:gd name="T0" fmla="*/ 707 w 914"/>
              <a:gd name="T1" fmla="*/ 645 h 645"/>
              <a:gd name="T2" fmla="*/ 914 w 914"/>
              <a:gd name="T3" fmla="*/ 525 h 645"/>
              <a:gd name="T4" fmla="*/ 0 w 914"/>
              <a:gd name="T5" fmla="*/ 0 h 645"/>
              <a:gd name="T6" fmla="*/ 0 w 914"/>
              <a:gd name="T7" fmla="*/ 235 h 645"/>
              <a:gd name="T8" fmla="*/ 707 w 914"/>
              <a:gd name="T9" fmla="*/ 645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4" h="645">
                <a:moveTo>
                  <a:pt x="707" y="645"/>
                </a:moveTo>
                <a:lnTo>
                  <a:pt x="914" y="525"/>
                </a:lnTo>
                <a:lnTo>
                  <a:pt x="0" y="0"/>
                </a:lnTo>
                <a:lnTo>
                  <a:pt x="0" y="235"/>
                </a:lnTo>
                <a:lnTo>
                  <a:pt x="707" y="6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4572592" y="4508045"/>
            <a:ext cx="1081481" cy="773838"/>
          </a:xfrm>
          <a:custGeom>
            <a:avLst/>
            <a:gdLst>
              <a:gd name="T0" fmla="*/ 712 w 914"/>
              <a:gd name="T1" fmla="*/ 5 h 654"/>
              <a:gd name="T2" fmla="*/ 0 w 914"/>
              <a:gd name="T3" fmla="*/ 419 h 654"/>
              <a:gd name="T4" fmla="*/ 0 w 914"/>
              <a:gd name="T5" fmla="*/ 654 h 654"/>
              <a:gd name="T6" fmla="*/ 914 w 914"/>
              <a:gd name="T7" fmla="*/ 125 h 654"/>
              <a:gd name="T8" fmla="*/ 914 w 914"/>
              <a:gd name="T9" fmla="*/ 120 h 654"/>
              <a:gd name="T10" fmla="*/ 712 w 914"/>
              <a:gd name="T11" fmla="*/ 0 h 654"/>
              <a:gd name="T12" fmla="*/ 712 w 914"/>
              <a:gd name="T13" fmla="*/ 5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4" h="654">
                <a:moveTo>
                  <a:pt x="712" y="5"/>
                </a:moveTo>
                <a:lnTo>
                  <a:pt x="0" y="419"/>
                </a:lnTo>
                <a:lnTo>
                  <a:pt x="0" y="654"/>
                </a:lnTo>
                <a:lnTo>
                  <a:pt x="914" y="125"/>
                </a:lnTo>
                <a:lnTo>
                  <a:pt x="914" y="120"/>
                </a:lnTo>
                <a:lnTo>
                  <a:pt x="712" y="0"/>
                </a:lnTo>
                <a:lnTo>
                  <a:pt x="712" y="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409142" y="3396984"/>
            <a:ext cx="244931" cy="1253051"/>
          </a:xfrm>
          <a:custGeom>
            <a:avLst/>
            <a:gdLst>
              <a:gd name="T0" fmla="*/ 207 w 207"/>
              <a:gd name="T1" fmla="*/ 0 h 1059"/>
              <a:gd name="T2" fmla="*/ 0 w 207"/>
              <a:gd name="T3" fmla="*/ 120 h 1059"/>
              <a:gd name="T4" fmla="*/ 5 w 207"/>
              <a:gd name="T5" fmla="*/ 120 h 1059"/>
              <a:gd name="T6" fmla="*/ 5 w 207"/>
              <a:gd name="T7" fmla="*/ 939 h 1059"/>
              <a:gd name="T8" fmla="*/ 207 w 207"/>
              <a:gd name="T9" fmla="*/ 1059 h 1059"/>
              <a:gd name="T10" fmla="*/ 207 w 207"/>
              <a:gd name="T11" fmla="*/ 5 h 1059"/>
              <a:gd name="T12" fmla="*/ 207 w 207"/>
              <a:gd name="T13" fmla="*/ 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7" h="1059">
                <a:moveTo>
                  <a:pt x="207" y="0"/>
                </a:moveTo>
                <a:lnTo>
                  <a:pt x="0" y="120"/>
                </a:lnTo>
                <a:lnTo>
                  <a:pt x="5" y="120"/>
                </a:lnTo>
                <a:lnTo>
                  <a:pt x="5" y="939"/>
                </a:lnTo>
                <a:lnTo>
                  <a:pt x="207" y="1059"/>
                </a:lnTo>
                <a:lnTo>
                  <a:pt x="207" y="5"/>
                </a:lnTo>
                <a:lnTo>
                  <a:pt x="20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489928" y="4508045"/>
            <a:ext cx="1082664" cy="773838"/>
          </a:xfrm>
          <a:custGeom>
            <a:avLst/>
            <a:gdLst>
              <a:gd name="T0" fmla="*/ 202 w 915"/>
              <a:gd name="T1" fmla="*/ 5 h 654"/>
              <a:gd name="T2" fmla="*/ 202 w 915"/>
              <a:gd name="T3" fmla="*/ 0 h 654"/>
              <a:gd name="T4" fmla="*/ 0 w 915"/>
              <a:gd name="T5" fmla="*/ 120 h 654"/>
              <a:gd name="T6" fmla="*/ 0 w 915"/>
              <a:gd name="T7" fmla="*/ 125 h 654"/>
              <a:gd name="T8" fmla="*/ 915 w 915"/>
              <a:gd name="T9" fmla="*/ 654 h 654"/>
              <a:gd name="T10" fmla="*/ 915 w 915"/>
              <a:gd name="T11" fmla="*/ 419 h 654"/>
              <a:gd name="T12" fmla="*/ 202 w 915"/>
              <a:gd name="T13" fmla="*/ 5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5" h="654">
                <a:moveTo>
                  <a:pt x="202" y="5"/>
                </a:moveTo>
                <a:lnTo>
                  <a:pt x="202" y="0"/>
                </a:lnTo>
                <a:lnTo>
                  <a:pt x="0" y="120"/>
                </a:lnTo>
                <a:lnTo>
                  <a:pt x="0" y="125"/>
                </a:lnTo>
                <a:lnTo>
                  <a:pt x="915" y="654"/>
                </a:lnTo>
                <a:lnTo>
                  <a:pt x="915" y="419"/>
                </a:lnTo>
                <a:lnTo>
                  <a:pt x="202" y="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3495845" y="2775783"/>
            <a:ext cx="1076747" cy="763190"/>
          </a:xfrm>
          <a:custGeom>
            <a:avLst/>
            <a:gdLst>
              <a:gd name="T0" fmla="*/ 910 w 910"/>
              <a:gd name="T1" fmla="*/ 235 h 645"/>
              <a:gd name="T2" fmla="*/ 910 w 910"/>
              <a:gd name="T3" fmla="*/ 0 h 645"/>
              <a:gd name="T4" fmla="*/ 0 w 910"/>
              <a:gd name="T5" fmla="*/ 525 h 645"/>
              <a:gd name="T6" fmla="*/ 202 w 910"/>
              <a:gd name="T7" fmla="*/ 645 h 645"/>
              <a:gd name="T8" fmla="*/ 910 w 910"/>
              <a:gd name="T9" fmla="*/ 235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45">
                <a:moveTo>
                  <a:pt x="910" y="235"/>
                </a:moveTo>
                <a:lnTo>
                  <a:pt x="910" y="0"/>
                </a:lnTo>
                <a:lnTo>
                  <a:pt x="0" y="525"/>
                </a:lnTo>
                <a:lnTo>
                  <a:pt x="202" y="645"/>
                </a:lnTo>
                <a:lnTo>
                  <a:pt x="910" y="23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3489928" y="3396984"/>
            <a:ext cx="244931" cy="1253051"/>
            <a:chOff x="4653237" y="3298004"/>
            <a:chExt cx="326575" cy="1670734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653237" y="3298004"/>
              <a:ext cx="326574" cy="1670734"/>
            </a:xfrm>
            <a:custGeom>
              <a:avLst/>
              <a:gdLst>
                <a:gd name="T0" fmla="*/ 202 w 207"/>
                <a:gd name="T1" fmla="*/ 120 h 1059"/>
                <a:gd name="T2" fmla="*/ 207 w 207"/>
                <a:gd name="T3" fmla="*/ 120 h 1059"/>
                <a:gd name="T4" fmla="*/ 5 w 207"/>
                <a:gd name="T5" fmla="*/ 0 h 1059"/>
                <a:gd name="T6" fmla="*/ 0 w 207"/>
                <a:gd name="T7" fmla="*/ 5 h 1059"/>
                <a:gd name="T8" fmla="*/ 0 w 207"/>
                <a:gd name="T9" fmla="*/ 1059 h 1059"/>
                <a:gd name="T10" fmla="*/ 202 w 207"/>
                <a:gd name="T11" fmla="*/ 939 h 1059"/>
                <a:gd name="T12" fmla="*/ 202 w 207"/>
                <a:gd name="T13" fmla="*/ 12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1059">
                  <a:moveTo>
                    <a:pt x="202" y="120"/>
                  </a:moveTo>
                  <a:lnTo>
                    <a:pt x="207" y="120"/>
                  </a:lnTo>
                  <a:lnTo>
                    <a:pt x="5" y="0"/>
                  </a:lnTo>
                  <a:lnTo>
                    <a:pt x="0" y="5"/>
                  </a:lnTo>
                  <a:lnTo>
                    <a:pt x="0" y="1059"/>
                  </a:lnTo>
                  <a:lnTo>
                    <a:pt x="202" y="939"/>
                  </a:lnTo>
                  <a:lnTo>
                    <a:pt x="202" y="1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826779" y="3398973"/>
              <a:ext cx="153033" cy="1468795"/>
            </a:xfrm>
            <a:custGeom>
              <a:avLst/>
              <a:gdLst>
                <a:gd name="T0" fmla="*/ 5 w 97"/>
                <a:gd name="T1" fmla="*/ 0 h 931"/>
                <a:gd name="T2" fmla="*/ 5 w 97"/>
                <a:gd name="T3" fmla="*/ 0 h 931"/>
                <a:gd name="T4" fmla="*/ 0 w 97"/>
                <a:gd name="T5" fmla="*/ 5 h 931"/>
                <a:gd name="T6" fmla="*/ 0 w 97"/>
                <a:gd name="T7" fmla="*/ 931 h 931"/>
                <a:gd name="T8" fmla="*/ 92 w 97"/>
                <a:gd name="T9" fmla="*/ 875 h 931"/>
                <a:gd name="T10" fmla="*/ 92 w 97"/>
                <a:gd name="T11" fmla="*/ 56 h 931"/>
                <a:gd name="T12" fmla="*/ 97 w 97"/>
                <a:gd name="T13" fmla="*/ 56 h 931"/>
                <a:gd name="T14" fmla="*/ 5 w 97"/>
                <a:gd name="T1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931">
                  <a:moveTo>
                    <a:pt x="5" y="0"/>
                  </a:moveTo>
                  <a:lnTo>
                    <a:pt x="5" y="0"/>
                  </a:lnTo>
                  <a:lnTo>
                    <a:pt x="0" y="5"/>
                  </a:lnTo>
                  <a:lnTo>
                    <a:pt x="0" y="931"/>
                  </a:lnTo>
                  <a:lnTo>
                    <a:pt x="92" y="875"/>
                  </a:lnTo>
                  <a:lnTo>
                    <a:pt x="92" y="56"/>
                  </a:lnTo>
                  <a:lnTo>
                    <a:pt x="97" y="5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18" name="Freeform 18"/>
          <p:cNvSpPr>
            <a:spLocks/>
          </p:cNvSpPr>
          <p:nvPr/>
        </p:nvSpPr>
        <p:spPr bwMode="auto">
          <a:xfrm>
            <a:off x="3620085" y="3472711"/>
            <a:ext cx="114775" cy="1101596"/>
          </a:xfrm>
          <a:custGeom>
            <a:avLst/>
            <a:gdLst>
              <a:gd name="T0" fmla="*/ 5 w 97"/>
              <a:gd name="T1" fmla="*/ 0 h 931"/>
              <a:gd name="T2" fmla="*/ 5 w 97"/>
              <a:gd name="T3" fmla="*/ 0 h 931"/>
              <a:gd name="T4" fmla="*/ 0 w 97"/>
              <a:gd name="T5" fmla="*/ 5 h 931"/>
              <a:gd name="T6" fmla="*/ 0 w 97"/>
              <a:gd name="T7" fmla="*/ 931 h 931"/>
              <a:gd name="T8" fmla="*/ 92 w 97"/>
              <a:gd name="T9" fmla="*/ 875 h 931"/>
              <a:gd name="T10" fmla="*/ 92 w 97"/>
              <a:gd name="T11" fmla="*/ 56 h 931"/>
              <a:gd name="T12" fmla="*/ 97 w 97"/>
              <a:gd name="T13" fmla="*/ 56 h 931"/>
              <a:gd name="T14" fmla="*/ 5 w 97"/>
              <a:gd name="T15" fmla="*/ 0 h 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" h="931">
                <a:moveTo>
                  <a:pt x="5" y="0"/>
                </a:moveTo>
                <a:lnTo>
                  <a:pt x="5" y="0"/>
                </a:lnTo>
                <a:lnTo>
                  <a:pt x="0" y="5"/>
                </a:lnTo>
                <a:lnTo>
                  <a:pt x="0" y="931"/>
                </a:lnTo>
                <a:lnTo>
                  <a:pt x="92" y="875"/>
                </a:lnTo>
                <a:lnTo>
                  <a:pt x="92" y="56"/>
                </a:lnTo>
                <a:lnTo>
                  <a:pt x="97" y="56"/>
                </a:lnTo>
                <a:lnTo>
                  <a:pt x="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572592" y="2775783"/>
            <a:ext cx="1081481" cy="763190"/>
            <a:chOff x="6096789" y="2469736"/>
            <a:chExt cx="1441974" cy="1017586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096789" y="2469736"/>
              <a:ext cx="1441974" cy="1017586"/>
            </a:xfrm>
            <a:custGeom>
              <a:avLst/>
              <a:gdLst>
                <a:gd name="T0" fmla="*/ 707 w 914"/>
                <a:gd name="T1" fmla="*/ 645 h 645"/>
                <a:gd name="T2" fmla="*/ 914 w 914"/>
                <a:gd name="T3" fmla="*/ 525 h 645"/>
                <a:gd name="T4" fmla="*/ 0 w 914"/>
                <a:gd name="T5" fmla="*/ 0 h 645"/>
                <a:gd name="T6" fmla="*/ 0 w 914"/>
                <a:gd name="T7" fmla="*/ 235 h 645"/>
                <a:gd name="T8" fmla="*/ 707 w 914"/>
                <a:gd name="T9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4" h="645">
                  <a:moveTo>
                    <a:pt x="707" y="645"/>
                  </a:moveTo>
                  <a:lnTo>
                    <a:pt x="914" y="525"/>
                  </a:lnTo>
                  <a:lnTo>
                    <a:pt x="0" y="0"/>
                  </a:lnTo>
                  <a:lnTo>
                    <a:pt x="0" y="235"/>
                  </a:lnTo>
                  <a:lnTo>
                    <a:pt x="707" y="6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6096789" y="2673253"/>
              <a:ext cx="1260544" cy="814068"/>
            </a:xfrm>
            <a:custGeom>
              <a:avLst/>
              <a:gdLst>
                <a:gd name="T0" fmla="*/ 0 w 799"/>
                <a:gd name="T1" fmla="*/ 0 h 516"/>
                <a:gd name="T2" fmla="*/ 0 w 799"/>
                <a:gd name="T3" fmla="*/ 0 h 516"/>
                <a:gd name="T4" fmla="*/ 0 w 799"/>
                <a:gd name="T5" fmla="*/ 106 h 516"/>
                <a:gd name="T6" fmla="*/ 707 w 799"/>
                <a:gd name="T7" fmla="*/ 516 h 516"/>
                <a:gd name="T8" fmla="*/ 799 w 799"/>
                <a:gd name="T9" fmla="*/ 460 h 516"/>
                <a:gd name="T10" fmla="*/ 0 w 799"/>
                <a:gd name="T11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9" h="516">
                  <a:moveTo>
                    <a:pt x="0" y="0"/>
                  </a:moveTo>
                  <a:lnTo>
                    <a:pt x="0" y="0"/>
                  </a:lnTo>
                  <a:lnTo>
                    <a:pt x="0" y="106"/>
                  </a:lnTo>
                  <a:lnTo>
                    <a:pt x="707" y="516"/>
                  </a:lnTo>
                  <a:lnTo>
                    <a:pt x="799" y="4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0" name="Freeform 20"/>
          <p:cNvSpPr>
            <a:spLocks/>
          </p:cNvSpPr>
          <p:nvPr/>
        </p:nvSpPr>
        <p:spPr bwMode="auto">
          <a:xfrm>
            <a:off x="4572592" y="2928421"/>
            <a:ext cx="945408" cy="610551"/>
          </a:xfrm>
          <a:custGeom>
            <a:avLst/>
            <a:gdLst>
              <a:gd name="T0" fmla="*/ 0 w 799"/>
              <a:gd name="T1" fmla="*/ 0 h 516"/>
              <a:gd name="T2" fmla="*/ 0 w 799"/>
              <a:gd name="T3" fmla="*/ 0 h 516"/>
              <a:gd name="T4" fmla="*/ 0 w 799"/>
              <a:gd name="T5" fmla="*/ 106 h 516"/>
              <a:gd name="T6" fmla="*/ 707 w 799"/>
              <a:gd name="T7" fmla="*/ 516 h 516"/>
              <a:gd name="T8" fmla="*/ 799 w 799"/>
              <a:gd name="T9" fmla="*/ 460 h 516"/>
              <a:gd name="T10" fmla="*/ 0 w 799"/>
              <a:gd name="T11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9" h="516">
                <a:moveTo>
                  <a:pt x="0" y="0"/>
                </a:moveTo>
                <a:lnTo>
                  <a:pt x="0" y="0"/>
                </a:lnTo>
                <a:lnTo>
                  <a:pt x="0" y="106"/>
                </a:lnTo>
                <a:lnTo>
                  <a:pt x="707" y="516"/>
                </a:lnTo>
                <a:lnTo>
                  <a:pt x="799" y="46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30" name="Group 30"/>
          <p:cNvGrpSpPr/>
          <p:nvPr/>
        </p:nvGrpSpPr>
        <p:grpSpPr>
          <a:xfrm>
            <a:off x="4572592" y="4508045"/>
            <a:ext cx="1081481" cy="773838"/>
            <a:chOff x="6096789" y="4779418"/>
            <a:chExt cx="1441974" cy="1031784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6096789" y="4779418"/>
              <a:ext cx="1441974" cy="1031784"/>
            </a:xfrm>
            <a:custGeom>
              <a:avLst/>
              <a:gdLst>
                <a:gd name="T0" fmla="*/ 712 w 914"/>
                <a:gd name="T1" fmla="*/ 5 h 654"/>
                <a:gd name="T2" fmla="*/ 0 w 914"/>
                <a:gd name="T3" fmla="*/ 419 h 654"/>
                <a:gd name="T4" fmla="*/ 0 w 914"/>
                <a:gd name="T5" fmla="*/ 654 h 654"/>
                <a:gd name="T6" fmla="*/ 914 w 914"/>
                <a:gd name="T7" fmla="*/ 125 h 654"/>
                <a:gd name="T8" fmla="*/ 914 w 914"/>
                <a:gd name="T9" fmla="*/ 120 h 654"/>
                <a:gd name="T10" fmla="*/ 712 w 914"/>
                <a:gd name="T11" fmla="*/ 0 h 654"/>
                <a:gd name="T12" fmla="*/ 712 w 914"/>
                <a:gd name="T13" fmla="*/ 5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4" h="654">
                  <a:moveTo>
                    <a:pt x="712" y="5"/>
                  </a:moveTo>
                  <a:lnTo>
                    <a:pt x="0" y="419"/>
                  </a:lnTo>
                  <a:lnTo>
                    <a:pt x="0" y="654"/>
                  </a:lnTo>
                  <a:lnTo>
                    <a:pt x="914" y="125"/>
                  </a:lnTo>
                  <a:lnTo>
                    <a:pt x="914" y="120"/>
                  </a:lnTo>
                  <a:lnTo>
                    <a:pt x="712" y="0"/>
                  </a:lnTo>
                  <a:lnTo>
                    <a:pt x="712" y="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6096789" y="4779418"/>
              <a:ext cx="1268432" cy="828268"/>
            </a:xfrm>
            <a:custGeom>
              <a:avLst/>
              <a:gdLst>
                <a:gd name="T0" fmla="*/ 712 w 804"/>
                <a:gd name="T1" fmla="*/ 0 h 525"/>
                <a:gd name="T2" fmla="*/ 712 w 804"/>
                <a:gd name="T3" fmla="*/ 5 h 525"/>
                <a:gd name="T4" fmla="*/ 0 w 804"/>
                <a:gd name="T5" fmla="*/ 419 h 525"/>
                <a:gd name="T6" fmla="*/ 0 w 804"/>
                <a:gd name="T7" fmla="*/ 525 h 525"/>
                <a:gd name="T8" fmla="*/ 804 w 804"/>
                <a:gd name="T9" fmla="*/ 60 h 525"/>
                <a:gd name="T10" fmla="*/ 804 w 804"/>
                <a:gd name="T11" fmla="*/ 56 h 525"/>
                <a:gd name="T12" fmla="*/ 804 w 804"/>
                <a:gd name="T13" fmla="*/ 56 h 525"/>
                <a:gd name="T14" fmla="*/ 712 w 804"/>
                <a:gd name="T15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4" h="525">
                  <a:moveTo>
                    <a:pt x="712" y="0"/>
                  </a:moveTo>
                  <a:lnTo>
                    <a:pt x="712" y="5"/>
                  </a:lnTo>
                  <a:lnTo>
                    <a:pt x="0" y="419"/>
                  </a:lnTo>
                  <a:lnTo>
                    <a:pt x="0" y="525"/>
                  </a:lnTo>
                  <a:lnTo>
                    <a:pt x="804" y="60"/>
                  </a:lnTo>
                  <a:lnTo>
                    <a:pt x="804" y="56"/>
                  </a:lnTo>
                  <a:lnTo>
                    <a:pt x="804" y="56"/>
                  </a:lnTo>
                  <a:lnTo>
                    <a:pt x="712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2" name="Freeform 22"/>
          <p:cNvSpPr>
            <a:spLocks/>
          </p:cNvSpPr>
          <p:nvPr/>
        </p:nvSpPr>
        <p:spPr bwMode="auto">
          <a:xfrm>
            <a:off x="4572592" y="4508045"/>
            <a:ext cx="951324" cy="621201"/>
          </a:xfrm>
          <a:custGeom>
            <a:avLst/>
            <a:gdLst>
              <a:gd name="T0" fmla="*/ 712 w 804"/>
              <a:gd name="T1" fmla="*/ 0 h 525"/>
              <a:gd name="T2" fmla="*/ 712 w 804"/>
              <a:gd name="T3" fmla="*/ 5 h 525"/>
              <a:gd name="T4" fmla="*/ 0 w 804"/>
              <a:gd name="T5" fmla="*/ 419 h 525"/>
              <a:gd name="T6" fmla="*/ 0 w 804"/>
              <a:gd name="T7" fmla="*/ 525 h 525"/>
              <a:gd name="T8" fmla="*/ 804 w 804"/>
              <a:gd name="T9" fmla="*/ 60 h 525"/>
              <a:gd name="T10" fmla="*/ 804 w 804"/>
              <a:gd name="T11" fmla="*/ 56 h 525"/>
              <a:gd name="T12" fmla="*/ 804 w 804"/>
              <a:gd name="T13" fmla="*/ 56 h 525"/>
              <a:gd name="T14" fmla="*/ 712 w 804"/>
              <a:gd name="T15" fmla="*/ 0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04" h="525">
                <a:moveTo>
                  <a:pt x="712" y="0"/>
                </a:moveTo>
                <a:lnTo>
                  <a:pt x="712" y="5"/>
                </a:lnTo>
                <a:lnTo>
                  <a:pt x="0" y="419"/>
                </a:lnTo>
                <a:lnTo>
                  <a:pt x="0" y="525"/>
                </a:lnTo>
                <a:lnTo>
                  <a:pt x="804" y="60"/>
                </a:lnTo>
                <a:lnTo>
                  <a:pt x="804" y="56"/>
                </a:lnTo>
                <a:lnTo>
                  <a:pt x="804" y="56"/>
                </a:lnTo>
                <a:lnTo>
                  <a:pt x="71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31" name="Group 29"/>
          <p:cNvGrpSpPr/>
          <p:nvPr/>
        </p:nvGrpSpPr>
        <p:grpSpPr>
          <a:xfrm>
            <a:off x="5409142" y="3396984"/>
            <a:ext cx="244931" cy="1253051"/>
            <a:chOff x="7212189" y="3298004"/>
            <a:chExt cx="326574" cy="1670734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7212189" y="3298004"/>
              <a:ext cx="326574" cy="1670734"/>
            </a:xfrm>
            <a:custGeom>
              <a:avLst/>
              <a:gdLst>
                <a:gd name="T0" fmla="*/ 207 w 207"/>
                <a:gd name="T1" fmla="*/ 0 h 1059"/>
                <a:gd name="T2" fmla="*/ 0 w 207"/>
                <a:gd name="T3" fmla="*/ 120 h 1059"/>
                <a:gd name="T4" fmla="*/ 5 w 207"/>
                <a:gd name="T5" fmla="*/ 120 h 1059"/>
                <a:gd name="T6" fmla="*/ 5 w 207"/>
                <a:gd name="T7" fmla="*/ 939 h 1059"/>
                <a:gd name="T8" fmla="*/ 207 w 207"/>
                <a:gd name="T9" fmla="*/ 1059 h 1059"/>
                <a:gd name="T10" fmla="*/ 207 w 207"/>
                <a:gd name="T11" fmla="*/ 5 h 1059"/>
                <a:gd name="T12" fmla="*/ 207 w 207"/>
                <a:gd name="T13" fmla="*/ 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1059">
                  <a:moveTo>
                    <a:pt x="207" y="0"/>
                  </a:moveTo>
                  <a:lnTo>
                    <a:pt x="0" y="120"/>
                  </a:lnTo>
                  <a:lnTo>
                    <a:pt x="5" y="120"/>
                  </a:lnTo>
                  <a:lnTo>
                    <a:pt x="5" y="939"/>
                  </a:lnTo>
                  <a:lnTo>
                    <a:pt x="207" y="1059"/>
                  </a:lnTo>
                  <a:lnTo>
                    <a:pt x="207" y="5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7212189" y="3398973"/>
              <a:ext cx="153033" cy="1468795"/>
            </a:xfrm>
            <a:custGeom>
              <a:avLst/>
              <a:gdLst>
                <a:gd name="T0" fmla="*/ 92 w 97"/>
                <a:gd name="T1" fmla="*/ 0 h 931"/>
                <a:gd name="T2" fmla="*/ 0 w 97"/>
                <a:gd name="T3" fmla="*/ 56 h 931"/>
                <a:gd name="T4" fmla="*/ 5 w 97"/>
                <a:gd name="T5" fmla="*/ 56 h 931"/>
                <a:gd name="T6" fmla="*/ 5 w 97"/>
                <a:gd name="T7" fmla="*/ 875 h 931"/>
                <a:gd name="T8" fmla="*/ 97 w 97"/>
                <a:gd name="T9" fmla="*/ 931 h 931"/>
                <a:gd name="T10" fmla="*/ 97 w 97"/>
                <a:gd name="T11" fmla="*/ 5 h 931"/>
                <a:gd name="T12" fmla="*/ 97 w 97"/>
                <a:gd name="T13" fmla="*/ 0 h 931"/>
                <a:gd name="T14" fmla="*/ 92 w 97"/>
                <a:gd name="T15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931">
                  <a:moveTo>
                    <a:pt x="92" y="0"/>
                  </a:moveTo>
                  <a:lnTo>
                    <a:pt x="0" y="56"/>
                  </a:lnTo>
                  <a:lnTo>
                    <a:pt x="5" y="56"/>
                  </a:lnTo>
                  <a:lnTo>
                    <a:pt x="5" y="875"/>
                  </a:lnTo>
                  <a:lnTo>
                    <a:pt x="97" y="931"/>
                  </a:lnTo>
                  <a:lnTo>
                    <a:pt x="97" y="5"/>
                  </a:lnTo>
                  <a:lnTo>
                    <a:pt x="97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4" name="Freeform 24"/>
          <p:cNvSpPr>
            <a:spLocks/>
          </p:cNvSpPr>
          <p:nvPr/>
        </p:nvSpPr>
        <p:spPr bwMode="auto">
          <a:xfrm>
            <a:off x="5409142" y="3472711"/>
            <a:ext cx="114775" cy="1101596"/>
          </a:xfrm>
          <a:custGeom>
            <a:avLst/>
            <a:gdLst>
              <a:gd name="T0" fmla="*/ 92 w 97"/>
              <a:gd name="T1" fmla="*/ 0 h 931"/>
              <a:gd name="T2" fmla="*/ 0 w 97"/>
              <a:gd name="T3" fmla="*/ 56 h 931"/>
              <a:gd name="T4" fmla="*/ 5 w 97"/>
              <a:gd name="T5" fmla="*/ 56 h 931"/>
              <a:gd name="T6" fmla="*/ 5 w 97"/>
              <a:gd name="T7" fmla="*/ 875 h 931"/>
              <a:gd name="T8" fmla="*/ 97 w 97"/>
              <a:gd name="T9" fmla="*/ 931 h 931"/>
              <a:gd name="T10" fmla="*/ 97 w 97"/>
              <a:gd name="T11" fmla="*/ 5 h 931"/>
              <a:gd name="T12" fmla="*/ 97 w 97"/>
              <a:gd name="T13" fmla="*/ 0 h 931"/>
              <a:gd name="T14" fmla="*/ 92 w 97"/>
              <a:gd name="T15" fmla="*/ 0 h 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" h="931">
                <a:moveTo>
                  <a:pt x="92" y="0"/>
                </a:moveTo>
                <a:lnTo>
                  <a:pt x="0" y="56"/>
                </a:lnTo>
                <a:lnTo>
                  <a:pt x="5" y="56"/>
                </a:lnTo>
                <a:lnTo>
                  <a:pt x="5" y="875"/>
                </a:lnTo>
                <a:lnTo>
                  <a:pt x="97" y="931"/>
                </a:lnTo>
                <a:lnTo>
                  <a:pt x="97" y="5"/>
                </a:lnTo>
                <a:lnTo>
                  <a:pt x="97" y="0"/>
                </a:lnTo>
                <a:lnTo>
                  <a:pt x="9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489928" y="4508045"/>
            <a:ext cx="1082664" cy="773838"/>
            <a:chOff x="4653237" y="4779418"/>
            <a:chExt cx="1443552" cy="1031784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653237" y="4779418"/>
              <a:ext cx="1443552" cy="1031784"/>
            </a:xfrm>
            <a:custGeom>
              <a:avLst/>
              <a:gdLst>
                <a:gd name="T0" fmla="*/ 202 w 915"/>
                <a:gd name="T1" fmla="*/ 5 h 654"/>
                <a:gd name="T2" fmla="*/ 202 w 915"/>
                <a:gd name="T3" fmla="*/ 0 h 654"/>
                <a:gd name="T4" fmla="*/ 0 w 915"/>
                <a:gd name="T5" fmla="*/ 120 h 654"/>
                <a:gd name="T6" fmla="*/ 0 w 915"/>
                <a:gd name="T7" fmla="*/ 125 h 654"/>
                <a:gd name="T8" fmla="*/ 915 w 915"/>
                <a:gd name="T9" fmla="*/ 654 h 654"/>
                <a:gd name="T10" fmla="*/ 915 w 915"/>
                <a:gd name="T11" fmla="*/ 419 h 654"/>
                <a:gd name="T12" fmla="*/ 202 w 915"/>
                <a:gd name="T13" fmla="*/ 5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5" h="654">
                  <a:moveTo>
                    <a:pt x="202" y="5"/>
                  </a:moveTo>
                  <a:lnTo>
                    <a:pt x="202" y="0"/>
                  </a:lnTo>
                  <a:lnTo>
                    <a:pt x="0" y="120"/>
                  </a:lnTo>
                  <a:lnTo>
                    <a:pt x="0" y="125"/>
                  </a:lnTo>
                  <a:lnTo>
                    <a:pt x="915" y="654"/>
                  </a:lnTo>
                  <a:lnTo>
                    <a:pt x="915" y="419"/>
                  </a:lnTo>
                  <a:lnTo>
                    <a:pt x="202" y="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4826779" y="4779418"/>
              <a:ext cx="1270010" cy="828268"/>
            </a:xfrm>
            <a:custGeom>
              <a:avLst/>
              <a:gdLst>
                <a:gd name="T0" fmla="*/ 92 w 805"/>
                <a:gd name="T1" fmla="*/ 0 h 525"/>
                <a:gd name="T2" fmla="*/ 92 w 805"/>
                <a:gd name="T3" fmla="*/ 0 h 525"/>
                <a:gd name="T4" fmla="*/ 0 w 805"/>
                <a:gd name="T5" fmla="*/ 56 h 525"/>
                <a:gd name="T6" fmla="*/ 0 w 805"/>
                <a:gd name="T7" fmla="*/ 56 h 525"/>
                <a:gd name="T8" fmla="*/ 0 w 805"/>
                <a:gd name="T9" fmla="*/ 60 h 525"/>
                <a:gd name="T10" fmla="*/ 805 w 805"/>
                <a:gd name="T11" fmla="*/ 525 h 525"/>
                <a:gd name="T12" fmla="*/ 805 w 805"/>
                <a:gd name="T13" fmla="*/ 419 h 525"/>
                <a:gd name="T14" fmla="*/ 92 w 805"/>
                <a:gd name="T15" fmla="*/ 5 h 525"/>
                <a:gd name="T16" fmla="*/ 92 w 805"/>
                <a:gd name="T1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5" h="525">
                  <a:moveTo>
                    <a:pt x="92" y="0"/>
                  </a:moveTo>
                  <a:lnTo>
                    <a:pt x="92" y="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805" y="525"/>
                  </a:lnTo>
                  <a:lnTo>
                    <a:pt x="805" y="419"/>
                  </a:lnTo>
                  <a:lnTo>
                    <a:pt x="92" y="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</p:grpSp>
      <p:sp>
        <p:nvSpPr>
          <p:cNvPr id="26" name="Freeform 26"/>
          <p:cNvSpPr>
            <a:spLocks/>
          </p:cNvSpPr>
          <p:nvPr/>
        </p:nvSpPr>
        <p:spPr bwMode="auto">
          <a:xfrm>
            <a:off x="3620084" y="4508045"/>
            <a:ext cx="952508" cy="621201"/>
          </a:xfrm>
          <a:custGeom>
            <a:avLst/>
            <a:gdLst>
              <a:gd name="T0" fmla="*/ 92 w 805"/>
              <a:gd name="T1" fmla="*/ 0 h 525"/>
              <a:gd name="T2" fmla="*/ 92 w 805"/>
              <a:gd name="T3" fmla="*/ 0 h 525"/>
              <a:gd name="T4" fmla="*/ 0 w 805"/>
              <a:gd name="T5" fmla="*/ 56 h 525"/>
              <a:gd name="T6" fmla="*/ 0 w 805"/>
              <a:gd name="T7" fmla="*/ 56 h 525"/>
              <a:gd name="T8" fmla="*/ 0 w 805"/>
              <a:gd name="T9" fmla="*/ 60 h 525"/>
              <a:gd name="T10" fmla="*/ 805 w 805"/>
              <a:gd name="T11" fmla="*/ 525 h 525"/>
              <a:gd name="T12" fmla="*/ 805 w 805"/>
              <a:gd name="T13" fmla="*/ 419 h 525"/>
              <a:gd name="T14" fmla="*/ 92 w 805"/>
              <a:gd name="T15" fmla="*/ 5 h 525"/>
              <a:gd name="T16" fmla="*/ 92 w 805"/>
              <a:gd name="T17" fmla="*/ 0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5" h="525">
                <a:moveTo>
                  <a:pt x="92" y="0"/>
                </a:moveTo>
                <a:lnTo>
                  <a:pt x="92" y="0"/>
                </a:lnTo>
                <a:lnTo>
                  <a:pt x="0" y="56"/>
                </a:lnTo>
                <a:lnTo>
                  <a:pt x="0" y="56"/>
                </a:lnTo>
                <a:lnTo>
                  <a:pt x="0" y="60"/>
                </a:lnTo>
                <a:lnTo>
                  <a:pt x="805" y="525"/>
                </a:lnTo>
                <a:lnTo>
                  <a:pt x="805" y="419"/>
                </a:lnTo>
                <a:lnTo>
                  <a:pt x="92" y="5"/>
                </a:lnTo>
                <a:lnTo>
                  <a:pt x="9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grpSp>
        <p:nvGrpSpPr>
          <p:cNvPr id="33" name="Group 3"/>
          <p:cNvGrpSpPr/>
          <p:nvPr/>
        </p:nvGrpSpPr>
        <p:grpSpPr>
          <a:xfrm>
            <a:off x="3495845" y="2775783"/>
            <a:ext cx="1076747" cy="763190"/>
            <a:chOff x="4661126" y="2469736"/>
            <a:chExt cx="1435663" cy="1017586"/>
          </a:xfrm>
        </p:grpSpPr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661126" y="2469736"/>
              <a:ext cx="1435663" cy="1017586"/>
            </a:xfrm>
            <a:custGeom>
              <a:avLst/>
              <a:gdLst>
                <a:gd name="T0" fmla="*/ 910 w 910"/>
                <a:gd name="T1" fmla="*/ 235 h 645"/>
                <a:gd name="T2" fmla="*/ 910 w 910"/>
                <a:gd name="T3" fmla="*/ 0 h 645"/>
                <a:gd name="T4" fmla="*/ 0 w 910"/>
                <a:gd name="T5" fmla="*/ 525 h 645"/>
                <a:gd name="T6" fmla="*/ 202 w 910"/>
                <a:gd name="T7" fmla="*/ 645 h 645"/>
                <a:gd name="T8" fmla="*/ 910 w 910"/>
                <a:gd name="T9" fmla="*/ 23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0" h="645">
                  <a:moveTo>
                    <a:pt x="910" y="235"/>
                  </a:moveTo>
                  <a:lnTo>
                    <a:pt x="910" y="0"/>
                  </a:lnTo>
                  <a:lnTo>
                    <a:pt x="0" y="525"/>
                  </a:lnTo>
                  <a:lnTo>
                    <a:pt x="202" y="645"/>
                  </a:lnTo>
                  <a:lnTo>
                    <a:pt x="910" y="23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rgbClr val="262626"/>
                </a:solidFill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4834667" y="2673253"/>
              <a:ext cx="1262122" cy="814068"/>
            </a:xfrm>
            <a:custGeom>
              <a:avLst/>
              <a:gdLst>
                <a:gd name="T0" fmla="*/ 800 w 800"/>
                <a:gd name="T1" fmla="*/ 0 h 516"/>
                <a:gd name="T2" fmla="*/ 0 w 800"/>
                <a:gd name="T3" fmla="*/ 460 h 516"/>
                <a:gd name="T4" fmla="*/ 92 w 800"/>
                <a:gd name="T5" fmla="*/ 516 h 516"/>
                <a:gd name="T6" fmla="*/ 800 w 800"/>
                <a:gd name="T7" fmla="*/ 106 h 516"/>
                <a:gd name="T8" fmla="*/ 800 w 800"/>
                <a:gd name="T9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0" h="516">
                  <a:moveTo>
                    <a:pt x="800" y="0"/>
                  </a:moveTo>
                  <a:lnTo>
                    <a:pt x="0" y="460"/>
                  </a:lnTo>
                  <a:lnTo>
                    <a:pt x="92" y="516"/>
                  </a:lnTo>
                  <a:lnTo>
                    <a:pt x="800" y="106"/>
                  </a:lnTo>
                  <a:lnTo>
                    <a:pt x="8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>
                <a:solidFill>
                  <a:srgbClr val="262626"/>
                </a:solidFill>
              </a:endParaRPr>
            </a:p>
          </p:txBody>
        </p:sp>
      </p:grpSp>
      <p:sp>
        <p:nvSpPr>
          <p:cNvPr id="28" name="Freeform 28"/>
          <p:cNvSpPr>
            <a:spLocks/>
          </p:cNvSpPr>
          <p:nvPr/>
        </p:nvSpPr>
        <p:spPr bwMode="auto">
          <a:xfrm>
            <a:off x="3626000" y="2928421"/>
            <a:ext cx="946592" cy="610551"/>
          </a:xfrm>
          <a:custGeom>
            <a:avLst/>
            <a:gdLst>
              <a:gd name="T0" fmla="*/ 800 w 800"/>
              <a:gd name="T1" fmla="*/ 0 h 516"/>
              <a:gd name="T2" fmla="*/ 0 w 800"/>
              <a:gd name="T3" fmla="*/ 460 h 516"/>
              <a:gd name="T4" fmla="*/ 92 w 800"/>
              <a:gd name="T5" fmla="*/ 516 h 516"/>
              <a:gd name="T6" fmla="*/ 800 w 800"/>
              <a:gd name="T7" fmla="*/ 106 h 516"/>
              <a:gd name="T8" fmla="*/ 800 w 800"/>
              <a:gd name="T9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0" h="516">
                <a:moveTo>
                  <a:pt x="800" y="0"/>
                </a:moveTo>
                <a:lnTo>
                  <a:pt x="0" y="460"/>
                </a:lnTo>
                <a:lnTo>
                  <a:pt x="92" y="516"/>
                </a:lnTo>
                <a:lnTo>
                  <a:pt x="800" y="106"/>
                </a:lnTo>
                <a:lnTo>
                  <a:pt x="80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5262421" y="2443293"/>
            <a:ext cx="1413971" cy="392835"/>
          </a:xfrm>
          <a:custGeom>
            <a:avLst/>
            <a:gdLst>
              <a:gd name="T0" fmla="*/ 10 w 1195"/>
              <a:gd name="T1" fmla="*/ 332 h 332"/>
              <a:gd name="T2" fmla="*/ 327 w 1195"/>
              <a:gd name="T3" fmla="*/ 14 h 332"/>
              <a:gd name="T4" fmla="*/ 1195 w 1195"/>
              <a:gd name="T5" fmla="*/ 14 h 332"/>
              <a:gd name="T6" fmla="*/ 1195 w 1195"/>
              <a:gd name="T7" fmla="*/ 0 h 332"/>
              <a:gd name="T8" fmla="*/ 322 w 1195"/>
              <a:gd name="T9" fmla="*/ 0 h 332"/>
              <a:gd name="T10" fmla="*/ 0 w 1195"/>
              <a:gd name="T11" fmla="*/ 323 h 332"/>
              <a:gd name="T12" fmla="*/ 10 w 1195"/>
              <a:gd name="T13" fmla="*/ 332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5" h="332">
                <a:moveTo>
                  <a:pt x="10" y="332"/>
                </a:moveTo>
                <a:lnTo>
                  <a:pt x="327" y="14"/>
                </a:lnTo>
                <a:lnTo>
                  <a:pt x="1195" y="14"/>
                </a:lnTo>
                <a:lnTo>
                  <a:pt x="1195" y="0"/>
                </a:lnTo>
                <a:lnTo>
                  <a:pt x="322" y="0"/>
                </a:lnTo>
                <a:lnTo>
                  <a:pt x="0" y="323"/>
                </a:lnTo>
                <a:lnTo>
                  <a:pt x="10" y="3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2" name="Freeform 42"/>
          <p:cNvSpPr>
            <a:spLocks/>
          </p:cNvSpPr>
          <p:nvPr/>
        </p:nvSpPr>
        <p:spPr bwMode="auto">
          <a:xfrm>
            <a:off x="2467610" y="2443293"/>
            <a:ext cx="1413971" cy="392835"/>
          </a:xfrm>
          <a:custGeom>
            <a:avLst/>
            <a:gdLst>
              <a:gd name="T0" fmla="*/ 1195 w 1195"/>
              <a:gd name="T1" fmla="*/ 323 h 332"/>
              <a:gd name="T2" fmla="*/ 873 w 1195"/>
              <a:gd name="T3" fmla="*/ 0 h 332"/>
              <a:gd name="T4" fmla="*/ 0 w 1195"/>
              <a:gd name="T5" fmla="*/ 0 h 332"/>
              <a:gd name="T6" fmla="*/ 0 w 1195"/>
              <a:gd name="T7" fmla="*/ 14 h 332"/>
              <a:gd name="T8" fmla="*/ 869 w 1195"/>
              <a:gd name="T9" fmla="*/ 14 h 332"/>
              <a:gd name="T10" fmla="*/ 1186 w 1195"/>
              <a:gd name="T11" fmla="*/ 332 h 332"/>
              <a:gd name="T12" fmla="*/ 1195 w 1195"/>
              <a:gd name="T13" fmla="*/ 323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5" h="332">
                <a:moveTo>
                  <a:pt x="1195" y="323"/>
                </a:moveTo>
                <a:lnTo>
                  <a:pt x="873" y="0"/>
                </a:lnTo>
                <a:lnTo>
                  <a:pt x="0" y="0"/>
                </a:lnTo>
                <a:lnTo>
                  <a:pt x="0" y="14"/>
                </a:lnTo>
                <a:lnTo>
                  <a:pt x="869" y="14"/>
                </a:lnTo>
                <a:lnTo>
                  <a:pt x="1186" y="332"/>
                </a:lnTo>
                <a:lnTo>
                  <a:pt x="1195" y="32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3" name="Freeform 43"/>
          <p:cNvSpPr>
            <a:spLocks/>
          </p:cNvSpPr>
          <p:nvPr/>
        </p:nvSpPr>
        <p:spPr bwMode="auto">
          <a:xfrm>
            <a:off x="5262421" y="5210889"/>
            <a:ext cx="1413971" cy="392835"/>
          </a:xfrm>
          <a:custGeom>
            <a:avLst/>
            <a:gdLst>
              <a:gd name="T0" fmla="*/ 0 w 1195"/>
              <a:gd name="T1" fmla="*/ 10 h 332"/>
              <a:gd name="T2" fmla="*/ 322 w 1195"/>
              <a:gd name="T3" fmla="*/ 332 h 332"/>
              <a:gd name="T4" fmla="*/ 1195 w 1195"/>
              <a:gd name="T5" fmla="*/ 332 h 332"/>
              <a:gd name="T6" fmla="*/ 1195 w 1195"/>
              <a:gd name="T7" fmla="*/ 318 h 332"/>
              <a:gd name="T8" fmla="*/ 327 w 1195"/>
              <a:gd name="T9" fmla="*/ 318 h 332"/>
              <a:gd name="T10" fmla="*/ 10 w 1195"/>
              <a:gd name="T11" fmla="*/ 0 h 332"/>
              <a:gd name="T12" fmla="*/ 0 w 1195"/>
              <a:gd name="T13" fmla="*/ 10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5" h="332">
                <a:moveTo>
                  <a:pt x="0" y="10"/>
                </a:moveTo>
                <a:lnTo>
                  <a:pt x="322" y="332"/>
                </a:lnTo>
                <a:lnTo>
                  <a:pt x="1195" y="332"/>
                </a:lnTo>
                <a:lnTo>
                  <a:pt x="1195" y="318"/>
                </a:lnTo>
                <a:lnTo>
                  <a:pt x="327" y="318"/>
                </a:lnTo>
                <a:lnTo>
                  <a:pt x="10" y="0"/>
                </a:lnTo>
                <a:lnTo>
                  <a:pt x="0" y="1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4" name="Freeform 44"/>
          <p:cNvSpPr>
            <a:spLocks/>
          </p:cNvSpPr>
          <p:nvPr/>
        </p:nvSpPr>
        <p:spPr bwMode="auto">
          <a:xfrm>
            <a:off x="2467610" y="5210889"/>
            <a:ext cx="1413971" cy="392835"/>
          </a:xfrm>
          <a:custGeom>
            <a:avLst/>
            <a:gdLst>
              <a:gd name="T0" fmla="*/ 1186 w 1195"/>
              <a:gd name="T1" fmla="*/ 0 h 332"/>
              <a:gd name="T2" fmla="*/ 869 w 1195"/>
              <a:gd name="T3" fmla="*/ 318 h 332"/>
              <a:gd name="T4" fmla="*/ 0 w 1195"/>
              <a:gd name="T5" fmla="*/ 318 h 332"/>
              <a:gd name="T6" fmla="*/ 0 w 1195"/>
              <a:gd name="T7" fmla="*/ 332 h 332"/>
              <a:gd name="T8" fmla="*/ 873 w 1195"/>
              <a:gd name="T9" fmla="*/ 332 h 332"/>
              <a:gd name="T10" fmla="*/ 1195 w 1195"/>
              <a:gd name="T11" fmla="*/ 10 h 332"/>
              <a:gd name="T12" fmla="*/ 1186 w 1195"/>
              <a:gd name="T13" fmla="*/ 0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5" h="332">
                <a:moveTo>
                  <a:pt x="1186" y="0"/>
                </a:moveTo>
                <a:lnTo>
                  <a:pt x="869" y="318"/>
                </a:lnTo>
                <a:lnTo>
                  <a:pt x="0" y="318"/>
                </a:lnTo>
                <a:lnTo>
                  <a:pt x="0" y="332"/>
                </a:lnTo>
                <a:lnTo>
                  <a:pt x="873" y="332"/>
                </a:lnTo>
                <a:lnTo>
                  <a:pt x="1195" y="10"/>
                </a:lnTo>
                <a:lnTo>
                  <a:pt x="118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5969997" y="4018184"/>
            <a:ext cx="890979" cy="1656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6" name="Freeform 46"/>
          <p:cNvSpPr>
            <a:spLocks/>
          </p:cNvSpPr>
          <p:nvPr/>
        </p:nvSpPr>
        <p:spPr bwMode="auto">
          <a:xfrm>
            <a:off x="5969997" y="4018184"/>
            <a:ext cx="890979" cy="16565"/>
          </a:xfrm>
          <a:custGeom>
            <a:avLst/>
            <a:gdLst>
              <a:gd name="T0" fmla="*/ 0 w 753"/>
              <a:gd name="T1" fmla="*/ 14 h 14"/>
              <a:gd name="T2" fmla="*/ 753 w 753"/>
              <a:gd name="T3" fmla="*/ 14 h 14"/>
              <a:gd name="T4" fmla="*/ 753 w 753"/>
              <a:gd name="T5" fmla="*/ 0 h 14"/>
              <a:gd name="T6" fmla="*/ 0 w 753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3" h="14">
                <a:moveTo>
                  <a:pt x="0" y="14"/>
                </a:moveTo>
                <a:lnTo>
                  <a:pt x="753" y="14"/>
                </a:lnTo>
                <a:lnTo>
                  <a:pt x="753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7" name="Rectangle 47"/>
          <p:cNvSpPr>
            <a:spLocks noChangeArrowheads="1"/>
          </p:cNvSpPr>
          <p:nvPr/>
        </p:nvSpPr>
        <p:spPr bwMode="auto">
          <a:xfrm>
            <a:off x="2283024" y="4018184"/>
            <a:ext cx="892163" cy="1656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8" name="Freeform 48"/>
          <p:cNvSpPr>
            <a:spLocks/>
          </p:cNvSpPr>
          <p:nvPr/>
        </p:nvSpPr>
        <p:spPr bwMode="auto">
          <a:xfrm>
            <a:off x="2283024" y="4018184"/>
            <a:ext cx="892163" cy="16565"/>
          </a:xfrm>
          <a:custGeom>
            <a:avLst/>
            <a:gdLst>
              <a:gd name="T0" fmla="*/ 0 w 754"/>
              <a:gd name="T1" fmla="*/ 14 h 14"/>
              <a:gd name="T2" fmla="*/ 754 w 754"/>
              <a:gd name="T3" fmla="*/ 14 h 14"/>
              <a:gd name="T4" fmla="*/ 754 w 754"/>
              <a:gd name="T5" fmla="*/ 0 h 14"/>
              <a:gd name="T6" fmla="*/ 0 w 754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" h="14">
                <a:moveTo>
                  <a:pt x="0" y="14"/>
                </a:moveTo>
                <a:lnTo>
                  <a:pt x="754" y="14"/>
                </a:lnTo>
                <a:lnTo>
                  <a:pt x="754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rgbClr val="262626"/>
              </a:solidFill>
            </a:endParaRPr>
          </a:p>
        </p:txBody>
      </p:sp>
      <p:sp>
        <p:nvSpPr>
          <p:cNvPr id="49" name="Oval 29"/>
          <p:cNvSpPr>
            <a:spLocks noChangeArrowheads="1"/>
          </p:cNvSpPr>
          <p:nvPr/>
        </p:nvSpPr>
        <p:spPr bwMode="auto">
          <a:xfrm>
            <a:off x="3848450" y="2939070"/>
            <a:ext cx="489861" cy="49104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1AAD96"/>
                </a:solidFill>
              </a:rPr>
              <a:t>01</a:t>
            </a:r>
          </a:p>
        </p:txBody>
      </p:sp>
      <p:sp>
        <p:nvSpPr>
          <p:cNvPr id="50" name="Oval 31"/>
          <p:cNvSpPr>
            <a:spLocks noChangeArrowheads="1"/>
          </p:cNvSpPr>
          <p:nvPr/>
        </p:nvSpPr>
        <p:spPr bwMode="auto">
          <a:xfrm>
            <a:off x="4800956" y="2939070"/>
            <a:ext cx="483945" cy="49104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A9C370"/>
                </a:solidFill>
              </a:rPr>
              <a:t>02</a:t>
            </a:r>
          </a:p>
        </p:txBody>
      </p:sp>
      <p:sp>
        <p:nvSpPr>
          <p:cNvPr id="51" name="Oval 33"/>
          <p:cNvSpPr>
            <a:spLocks noChangeArrowheads="1"/>
          </p:cNvSpPr>
          <p:nvPr/>
        </p:nvSpPr>
        <p:spPr bwMode="auto">
          <a:xfrm>
            <a:off x="5289635" y="3783902"/>
            <a:ext cx="489861" cy="4898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F5AE3B"/>
                </a:solidFill>
              </a:rPr>
              <a:t>03</a:t>
            </a:r>
          </a:p>
        </p:txBody>
      </p:sp>
      <p:sp>
        <p:nvSpPr>
          <p:cNvPr id="52" name="Oval 35"/>
          <p:cNvSpPr>
            <a:spLocks noChangeArrowheads="1"/>
          </p:cNvSpPr>
          <p:nvPr/>
        </p:nvSpPr>
        <p:spPr bwMode="auto">
          <a:xfrm>
            <a:off x="4800956" y="4628736"/>
            <a:ext cx="483945" cy="48512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CC4E3D"/>
                </a:solidFill>
              </a:rPr>
              <a:t>04</a:t>
            </a:r>
          </a:p>
        </p:txBody>
      </p:sp>
      <p:sp>
        <p:nvSpPr>
          <p:cNvPr id="53" name="Oval 37"/>
          <p:cNvSpPr>
            <a:spLocks noChangeArrowheads="1"/>
          </p:cNvSpPr>
          <p:nvPr/>
        </p:nvSpPr>
        <p:spPr bwMode="auto">
          <a:xfrm>
            <a:off x="3848450" y="4628736"/>
            <a:ext cx="489861" cy="48512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56687C"/>
                </a:solidFill>
              </a:rPr>
              <a:t>05</a:t>
            </a:r>
          </a:p>
        </p:txBody>
      </p:sp>
      <p:sp>
        <p:nvSpPr>
          <p:cNvPr id="54" name="Oval 39"/>
          <p:cNvSpPr>
            <a:spLocks noChangeArrowheads="1"/>
          </p:cNvSpPr>
          <p:nvPr/>
        </p:nvSpPr>
        <p:spPr bwMode="auto">
          <a:xfrm>
            <a:off x="3364505" y="3783902"/>
            <a:ext cx="489861" cy="4898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50" b="1" dirty="0">
                <a:solidFill>
                  <a:srgbClr val="94A4B5"/>
                </a:solidFill>
              </a:rPr>
              <a:t>06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الگوهای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rgbClr val="00B0F0"/>
                </a:solidFill>
                <a:cs typeface="B Titr" pitchFamily="2" charset="-78"/>
              </a:rPr>
              <a:t>رفتاری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Titr" pitchFamily="2" charset="-78"/>
              </a:rPr>
              <a:t>امام خمینی(ره)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88" name="Inhaltsplatzhalter 4"/>
          <p:cNvSpPr txBox="1">
            <a:spLocks/>
          </p:cNvSpPr>
          <p:nvPr/>
        </p:nvSpPr>
        <p:spPr>
          <a:xfrm>
            <a:off x="517673" y="2541411"/>
            <a:ext cx="24329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برخورد شجاعانه و فعال با دشمن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9" name="Inhaltsplatzhalter 4"/>
          <p:cNvSpPr txBox="1">
            <a:spLocks/>
          </p:cNvSpPr>
          <p:nvPr/>
        </p:nvSpPr>
        <p:spPr>
          <a:xfrm>
            <a:off x="517673" y="5057149"/>
            <a:ext cx="2432994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بی‌اعتمادی به </a:t>
            </a: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دشمن و ایمان راسخ به نصرت و وعده الهی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90" name="Inhaltsplatzhalter 4"/>
          <p:cNvSpPr txBox="1">
            <a:spLocks/>
          </p:cNvSpPr>
          <p:nvPr/>
        </p:nvSpPr>
        <p:spPr>
          <a:xfrm>
            <a:off x="6225846" y="2541411"/>
            <a:ext cx="24329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پرهیز از هیجان‌زدگی و تکیه بر محاسبات عقلانی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91" name="Inhaltsplatzhalter 4"/>
          <p:cNvSpPr txBox="1">
            <a:spLocks/>
          </p:cNvSpPr>
          <p:nvPr/>
        </p:nvSpPr>
        <p:spPr>
          <a:xfrm>
            <a:off x="6225846" y="5057149"/>
            <a:ext cx="24329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اعتماد به تواناییهای مردم مخصوصاً جوانان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92" name="Inhaltsplatzhalter 4"/>
          <p:cNvSpPr txBox="1">
            <a:spLocks/>
          </p:cNvSpPr>
          <p:nvPr/>
        </p:nvSpPr>
        <p:spPr>
          <a:xfrm>
            <a:off x="745615" y="4115020"/>
            <a:ext cx="24329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اهتمام به همبستگی و اتحاد ملت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93" name="Inhaltsplatzhalter 4"/>
          <p:cNvSpPr txBox="1">
            <a:spLocks/>
          </p:cNvSpPr>
          <p:nvPr/>
        </p:nvSpPr>
        <p:spPr>
          <a:xfrm>
            <a:off x="5988403" y="4115020"/>
            <a:ext cx="24329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رعایت اولویتها و تمرکز بر آنها</a:t>
            </a:r>
            <a:endParaRPr lang="en-US" sz="14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5989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بایدها و نبایدها </a:t>
            </a:r>
            <a:r>
              <a:rPr lang="fa-IR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>در تداوم </a:t>
            </a:r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مسیرانقلاب</a:t>
            </a:r>
            <a:endParaRPr lang="en-US" dirty="0"/>
          </a:p>
        </p:txBody>
      </p:sp>
      <p:grpSp>
        <p:nvGrpSpPr>
          <p:cNvPr id="2" name="Group 107"/>
          <p:cNvGrpSpPr/>
          <p:nvPr/>
        </p:nvGrpSpPr>
        <p:grpSpPr>
          <a:xfrm>
            <a:off x="775405" y="2441577"/>
            <a:ext cx="3659603" cy="1114425"/>
            <a:chOff x="775405" y="1400175"/>
            <a:chExt cx="3659602" cy="1114425"/>
          </a:xfrm>
        </p:grpSpPr>
        <p:sp>
          <p:nvSpPr>
            <p:cNvPr id="33" name="Pentagon 32"/>
            <p:cNvSpPr/>
            <p:nvPr/>
          </p:nvSpPr>
          <p:spPr>
            <a:xfrm>
              <a:off x="3925768" y="1600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 rot="5400000" flipV="1">
              <a:off x="3477730" y="1848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flipH="1">
              <a:off x="775405" y="1600200"/>
              <a:ext cx="2673765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 rot="16200000" flipH="1" flipV="1">
              <a:off x="2782784" y="1848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flipH="1">
              <a:off x="3229716" y="1400175"/>
              <a:ext cx="914400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39" name="Inhaltsplatzhalter 4"/>
          <p:cNvSpPr txBox="1">
            <a:spLocks/>
          </p:cNvSpPr>
          <p:nvPr/>
        </p:nvSpPr>
        <p:spPr>
          <a:xfrm>
            <a:off x="985887" y="2773327"/>
            <a:ext cx="2032240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dirty="0" smtClean="0">
                <a:cs typeface="B Titr" pitchFamily="2" charset="-78"/>
              </a:rPr>
              <a:t>عدم انفعال و ضعف در برابر دشمن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3" name="Group 102"/>
          <p:cNvGrpSpPr/>
          <p:nvPr/>
        </p:nvGrpSpPr>
        <p:grpSpPr>
          <a:xfrm>
            <a:off x="4708993" y="2441577"/>
            <a:ext cx="3659603" cy="1114425"/>
            <a:chOff x="4708994" y="1400175"/>
            <a:chExt cx="3659602" cy="1114425"/>
          </a:xfrm>
        </p:grpSpPr>
        <p:sp>
          <p:nvSpPr>
            <p:cNvPr id="42" name="Pentagon 41"/>
            <p:cNvSpPr/>
            <p:nvPr/>
          </p:nvSpPr>
          <p:spPr>
            <a:xfrm flipH="1">
              <a:off x="4708994" y="1600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 rot="16200000" flipH="1" flipV="1">
              <a:off x="4551846" y="1848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694831" y="1600200"/>
              <a:ext cx="2673765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 rot="5400000" flipV="1">
              <a:off x="5246792" y="1848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999885" y="1400175"/>
              <a:ext cx="914400" cy="9144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47" name="Inhaltsplatzhalter 4"/>
          <p:cNvSpPr txBox="1">
            <a:spLocks/>
          </p:cNvSpPr>
          <p:nvPr/>
        </p:nvSpPr>
        <p:spPr>
          <a:xfrm flipH="1">
            <a:off x="6125875" y="2773327"/>
            <a:ext cx="2032240" cy="341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هیجان زده نشدن</a:t>
            </a:r>
            <a:endParaRPr lang="en-US" sz="18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4" name="Group 106"/>
          <p:cNvGrpSpPr/>
          <p:nvPr/>
        </p:nvGrpSpPr>
        <p:grpSpPr>
          <a:xfrm>
            <a:off x="775405" y="3584577"/>
            <a:ext cx="3659603" cy="1114425"/>
            <a:chOff x="775405" y="2543175"/>
            <a:chExt cx="3659602" cy="1114425"/>
          </a:xfrm>
        </p:grpSpPr>
        <p:sp>
          <p:nvSpPr>
            <p:cNvPr id="59" name="Pentagon 58"/>
            <p:cNvSpPr/>
            <p:nvPr/>
          </p:nvSpPr>
          <p:spPr>
            <a:xfrm>
              <a:off x="3925768" y="2743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 rot="5400000" flipV="1">
              <a:off x="3477730" y="2991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 flipH="1">
              <a:off x="775405" y="2743200"/>
              <a:ext cx="2673765" cy="914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2" name="Freeform 61"/>
            <p:cNvSpPr/>
            <p:nvPr/>
          </p:nvSpPr>
          <p:spPr>
            <a:xfrm rot="16200000" flipH="1" flipV="1">
              <a:off x="2782784" y="2991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 flipH="1">
              <a:off x="3229716" y="2543175"/>
              <a:ext cx="914400" cy="914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Inhaltsplatzhalter 4"/>
          <p:cNvSpPr txBox="1">
            <a:spLocks/>
          </p:cNvSpPr>
          <p:nvPr/>
        </p:nvSpPr>
        <p:spPr>
          <a:xfrm>
            <a:off x="985887" y="3916327"/>
            <a:ext cx="203224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dirty="0" smtClean="0">
                <a:cs typeface="B Titr" pitchFamily="2" charset="-78"/>
              </a:rPr>
              <a:t>واردن نشدن به حاشیه ها و توجه به متن</a:t>
            </a:r>
            <a:endParaRPr lang="en-US" sz="14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5" name="Group 103"/>
          <p:cNvGrpSpPr/>
          <p:nvPr/>
        </p:nvGrpSpPr>
        <p:grpSpPr>
          <a:xfrm>
            <a:off x="4708993" y="3584577"/>
            <a:ext cx="3659603" cy="1114425"/>
            <a:chOff x="4708994" y="2543175"/>
            <a:chExt cx="3659602" cy="1114425"/>
          </a:xfrm>
        </p:grpSpPr>
        <p:sp>
          <p:nvSpPr>
            <p:cNvPr id="53" name="Pentagon 52"/>
            <p:cNvSpPr/>
            <p:nvPr/>
          </p:nvSpPr>
          <p:spPr>
            <a:xfrm flipH="1">
              <a:off x="4708994" y="2743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 rot="16200000" flipH="1" flipV="1">
              <a:off x="4551846" y="2991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694831" y="2743200"/>
              <a:ext cx="2673765" cy="914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56" name="Freeform 55"/>
            <p:cNvSpPr/>
            <p:nvPr/>
          </p:nvSpPr>
          <p:spPr>
            <a:xfrm rot="5400000" flipV="1">
              <a:off x="5246792" y="2991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99885" y="2543175"/>
              <a:ext cx="914400" cy="9144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58" name="Inhaltsplatzhalter 4"/>
          <p:cNvSpPr txBox="1">
            <a:spLocks/>
          </p:cNvSpPr>
          <p:nvPr/>
        </p:nvSpPr>
        <p:spPr>
          <a:xfrm flipH="1">
            <a:off x="6125875" y="3916327"/>
            <a:ext cx="2032240" cy="341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تشخیص اولویت ها</a:t>
            </a:r>
            <a:endParaRPr lang="en-US" sz="18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7" name="Group 105"/>
          <p:cNvGrpSpPr/>
          <p:nvPr/>
        </p:nvGrpSpPr>
        <p:grpSpPr>
          <a:xfrm>
            <a:off x="775405" y="4727577"/>
            <a:ext cx="3659603" cy="1114425"/>
            <a:chOff x="775405" y="3686175"/>
            <a:chExt cx="3659602" cy="1114425"/>
          </a:xfrm>
        </p:grpSpPr>
        <p:sp>
          <p:nvSpPr>
            <p:cNvPr id="74" name="Pentagon 73"/>
            <p:cNvSpPr/>
            <p:nvPr/>
          </p:nvSpPr>
          <p:spPr>
            <a:xfrm>
              <a:off x="3925768" y="3886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5" name="Freeform 74"/>
            <p:cNvSpPr/>
            <p:nvPr/>
          </p:nvSpPr>
          <p:spPr>
            <a:xfrm rot="5400000" flipV="1">
              <a:off x="3477730" y="4134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flipH="1">
              <a:off x="775405" y="3886200"/>
              <a:ext cx="2673765" cy="914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7" name="Freeform 76"/>
            <p:cNvSpPr/>
            <p:nvPr/>
          </p:nvSpPr>
          <p:spPr>
            <a:xfrm rot="16200000" flipH="1" flipV="1">
              <a:off x="2782784" y="4134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flipH="1">
              <a:off x="3229716" y="3686175"/>
              <a:ext cx="914400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79" name="Inhaltsplatzhalter 4"/>
          <p:cNvSpPr txBox="1">
            <a:spLocks/>
          </p:cNvSpPr>
          <p:nvPr/>
        </p:nvSpPr>
        <p:spPr>
          <a:xfrm>
            <a:off x="985887" y="5059327"/>
            <a:ext cx="2032240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اعتماد به توانایی مردم و جوانان</a:t>
            </a:r>
            <a:endParaRPr lang="en-US" sz="18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8" name="Group 104"/>
          <p:cNvGrpSpPr/>
          <p:nvPr/>
        </p:nvGrpSpPr>
        <p:grpSpPr>
          <a:xfrm>
            <a:off x="4708993" y="4727577"/>
            <a:ext cx="3659603" cy="1114425"/>
            <a:chOff x="4708994" y="3686175"/>
            <a:chExt cx="3659602" cy="1114425"/>
          </a:xfrm>
        </p:grpSpPr>
        <p:sp>
          <p:nvSpPr>
            <p:cNvPr id="68" name="Pentagon 67"/>
            <p:cNvSpPr/>
            <p:nvPr/>
          </p:nvSpPr>
          <p:spPr>
            <a:xfrm flipH="1">
              <a:off x="4708994" y="3886200"/>
              <a:ext cx="509239" cy="914400"/>
            </a:xfrm>
            <a:prstGeom prst="homePlate">
              <a:avLst>
                <a:gd name="adj" fmla="val 35036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6200000" flipH="1" flipV="1">
              <a:off x="4551846" y="4134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694831" y="3886200"/>
              <a:ext cx="2673765" cy="914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5400000" flipV="1">
              <a:off x="5246792" y="4134214"/>
              <a:ext cx="1114425" cy="218347"/>
            </a:xfrm>
            <a:custGeom>
              <a:avLst/>
              <a:gdLst>
                <a:gd name="connsiteX0" fmla="*/ 0 w 633676"/>
                <a:gd name="connsiteY0" fmla="*/ 274320 h 274320"/>
                <a:gd name="connsiteX1" fmla="*/ 68580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633676"/>
                <a:gd name="connsiteY0" fmla="*/ 274320 h 274320"/>
                <a:gd name="connsiteX1" fmla="*/ 115214 w 633676"/>
                <a:gd name="connsiteY1" fmla="*/ 0 h 274320"/>
                <a:gd name="connsiteX2" fmla="*/ 633676 w 633676"/>
                <a:gd name="connsiteY2" fmla="*/ 0 h 274320"/>
                <a:gd name="connsiteX3" fmla="*/ 565096 w 633676"/>
                <a:gd name="connsiteY3" fmla="*/ 274320 h 274320"/>
                <a:gd name="connsiteX4" fmla="*/ 0 w 633676"/>
                <a:gd name="connsiteY4" fmla="*/ 274320 h 274320"/>
                <a:gd name="connsiteX0" fmla="*/ 0 w 576069"/>
                <a:gd name="connsiteY0" fmla="*/ 274320 h 274320"/>
                <a:gd name="connsiteX1" fmla="*/ 57607 w 576069"/>
                <a:gd name="connsiteY1" fmla="*/ 0 h 274320"/>
                <a:gd name="connsiteX2" fmla="*/ 576069 w 576069"/>
                <a:gd name="connsiteY2" fmla="*/ 0 h 274320"/>
                <a:gd name="connsiteX3" fmla="*/ 507489 w 576069"/>
                <a:gd name="connsiteY3" fmla="*/ 274320 h 274320"/>
                <a:gd name="connsiteX4" fmla="*/ 0 w 576069"/>
                <a:gd name="connsiteY4" fmla="*/ 274320 h 274320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576069"/>
                <a:gd name="connsiteY0" fmla="*/ 274323 h 274323"/>
                <a:gd name="connsiteX1" fmla="*/ 57607 w 576069"/>
                <a:gd name="connsiteY1" fmla="*/ 0 h 274323"/>
                <a:gd name="connsiteX2" fmla="*/ 576069 w 576069"/>
                <a:gd name="connsiteY2" fmla="*/ 0 h 274323"/>
                <a:gd name="connsiteX3" fmla="*/ 507489 w 576069"/>
                <a:gd name="connsiteY3" fmla="*/ 274320 h 274323"/>
                <a:gd name="connsiteX4" fmla="*/ 0 w 576069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65097 w 633677"/>
                <a:gd name="connsiteY3" fmla="*/ 274320 h 274323"/>
                <a:gd name="connsiteX4" fmla="*/ 0 w 633677"/>
                <a:gd name="connsiteY4" fmla="*/ 274323 h 274323"/>
                <a:gd name="connsiteX0" fmla="*/ 0 w 633677"/>
                <a:gd name="connsiteY0" fmla="*/ 274323 h 274323"/>
                <a:gd name="connsiteX1" fmla="*/ 115215 w 633677"/>
                <a:gd name="connsiteY1" fmla="*/ 0 h 274323"/>
                <a:gd name="connsiteX2" fmla="*/ 633677 w 633677"/>
                <a:gd name="connsiteY2" fmla="*/ 0 h 274323"/>
                <a:gd name="connsiteX3" fmla="*/ 518463 w 633677"/>
                <a:gd name="connsiteY3" fmla="*/ 274323 h 274323"/>
                <a:gd name="connsiteX4" fmla="*/ 0 w 633677"/>
                <a:gd name="connsiteY4" fmla="*/ 274323 h 27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677" h="274323">
                  <a:moveTo>
                    <a:pt x="0" y="274323"/>
                  </a:moveTo>
                  <a:lnTo>
                    <a:pt x="115215" y="0"/>
                  </a:lnTo>
                  <a:lnTo>
                    <a:pt x="633677" y="0"/>
                  </a:lnTo>
                  <a:lnTo>
                    <a:pt x="518463" y="274323"/>
                  </a:lnTo>
                  <a:lnTo>
                    <a:pt x="0" y="27432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1900" dirty="0">
                <a:solidFill>
                  <a:srgbClr val="FFFFFF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999885" y="3686175"/>
              <a:ext cx="914400" cy="9144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40"/>
              <a:endParaRPr lang="en-US" sz="4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73" name="Inhaltsplatzhalter 4"/>
          <p:cNvSpPr txBox="1">
            <a:spLocks/>
          </p:cNvSpPr>
          <p:nvPr/>
        </p:nvSpPr>
        <p:spPr>
          <a:xfrm flipH="1">
            <a:off x="6125875" y="5059327"/>
            <a:ext cx="2032240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اعتماد نکردن به دشمن</a:t>
            </a:r>
            <a:endParaRPr lang="en-US" sz="18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148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7" grpId="0"/>
      <p:bldP spid="64" grpId="0"/>
      <p:bldP spid="58" grpId="0"/>
      <p:bldP spid="79" grpId="0"/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نقشه دشمن </a:t>
            </a:r>
            <a:endParaRPr lang="en-US" dirty="0"/>
          </a:p>
        </p:txBody>
      </p:sp>
      <p:grpSp>
        <p:nvGrpSpPr>
          <p:cNvPr id="2" name="Group 29"/>
          <p:cNvGrpSpPr/>
          <p:nvPr/>
        </p:nvGrpSpPr>
        <p:grpSpPr>
          <a:xfrm>
            <a:off x="368489" y="2362200"/>
            <a:ext cx="1955611" cy="1540348"/>
            <a:chOff x="368489" y="1797050"/>
            <a:chExt cx="2013135" cy="1585657"/>
          </a:xfrm>
        </p:grpSpPr>
        <p:sp>
          <p:nvSpPr>
            <p:cNvPr id="12" name="Pentagon 11"/>
            <p:cNvSpPr/>
            <p:nvPr/>
          </p:nvSpPr>
          <p:spPr>
            <a:xfrm>
              <a:off x="904976" y="1881221"/>
              <a:ext cx="1476648" cy="1047688"/>
            </a:xfrm>
            <a:prstGeom prst="homePlate">
              <a:avLst>
                <a:gd name="adj" fmla="val 5056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Half Frame 12"/>
            <p:cNvSpPr/>
            <p:nvPr/>
          </p:nvSpPr>
          <p:spPr>
            <a:xfrm rot="8060276">
              <a:off x="777182" y="2066035"/>
              <a:ext cx="1585657" cy="1047687"/>
            </a:xfrm>
            <a:prstGeom prst="halfFrame">
              <a:avLst>
                <a:gd name="adj1" fmla="val 8593"/>
                <a:gd name="adj2" fmla="val 10151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68489" y="1863986"/>
              <a:ext cx="1084392" cy="1084388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01</a:t>
              </a:r>
            </a:p>
          </p:txBody>
        </p:sp>
      </p:grpSp>
      <p:sp>
        <p:nvSpPr>
          <p:cNvPr id="14" name="Inhaltsplatzhalter 4"/>
          <p:cNvSpPr txBox="1">
            <a:spLocks/>
          </p:cNvSpPr>
          <p:nvPr/>
        </p:nvSpPr>
        <p:spPr>
          <a:xfrm>
            <a:off x="400241" y="4419946"/>
            <a:ext cx="1892111" cy="806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chemeClr val="accent1"/>
                </a:solidFill>
                <a:latin typeface="+mj-lt"/>
                <a:cs typeface="B Titr" pitchFamily="2" charset="-78"/>
              </a:rPr>
              <a:t>فشار اقتصادی</a:t>
            </a:r>
          </a:p>
          <a:p>
            <a:pPr marL="0" indent="0" algn="ctr" rtl="1">
              <a:buNone/>
            </a:pPr>
            <a:r>
              <a:rPr lang="fa-I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  <a:t>*استفاده از تحریم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  <a:t/>
            </a:r>
            <a:b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</a:b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3200400" y="4358667"/>
            <a:ext cx="1892111" cy="1399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chemeClr val="accent2"/>
                </a:solidFill>
                <a:latin typeface="+mj-lt"/>
                <a:cs typeface="B Titr" pitchFamily="2" charset="-78"/>
              </a:rPr>
              <a:t>فشار روانی</a:t>
            </a:r>
          </a:p>
          <a:p>
            <a:pPr marL="0" indent="0" algn="ctr" rtl="1">
              <a:buNone/>
            </a:pPr>
            <a:r>
              <a:rPr lang="fa-I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  <a:t>*تبدیل </a:t>
            </a:r>
            <a:r>
              <a:rPr lang="fa-I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  <a:t>نقاط قوت به نقاط ضعف و چالش </a:t>
            </a:r>
            <a:r>
              <a:rPr lang="fa-I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Titr" pitchFamily="2" charset="-78"/>
              </a:rPr>
              <a:t>برانگیز</a:t>
            </a:r>
          </a:p>
          <a:p>
            <a:pPr marL="0" indent="0" algn="ctr" rtl="1">
              <a:buNone/>
            </a:pPr>
            <a:endParaRPr lang="fa-IR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B Titr" pitchFamily="2" charset="-78"/>
            </a:endParaRPr>
          </a:p>
          <a:p>
            <a:pPr marL="0" indent="0" algn="ctr" rtl="1">
              <a:buNone/>
            </a:pP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5956489" y="4426871"/>
            <a:ext cx="1892111" cy="79303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chemeClr val="accent3"/>
                </a:solidFill>
                <a:latin typeface="+mj-lt"/>
                <a:cs typeface="B Titr" pitchFamily="2" charset="-78"/>
              </a:rPr>
              <a:t>فشار عملی</a:t>
            </a:r>
          </a:p>
          <a:p>
            <a:pPr marL="0" indent="0" algn="ctr" rtl="1">
              <a:buNone/>
            </a:pPr>
            <a:r>
              <a:rPr lang="fa-I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B Titr" pitchFamily="2" charset="-78"/>
              </a:rPr>
              <a:t>*ایجاد </a:t>
            </a:r>
            <a:r>
              <a:rPr lang="fa-I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B Titr" pitchFamily="2" charset="-78"/>
              </a:rPr>
              <a:t>آشوب با سوء استفاده از مطالبات مردمی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3048000" y="2362200"/>
            <a:ext cx="1955611" cy="1540348"/>
            <a:chOff x="368489" y="1797050"/>
            <a:chExt cx="2013135" cy="1585657"/>
          </a:xfrm>
          <a:solidFill>
            <a:schemeClr val="accent2"/>
          </a:solidFill>
        </p:grpSpPr>
        <p:sp>
          <p:nvSpPr>
            <p:cNvPr id="35" name="Pentagon 34"/>
            <p:cNvSpPr/>
            <p:nvPr/>
          </p:nvSpPr>
          <p:spPr>
            <a:xfrm>
              <a:off x="904976" y="1881221"/>
              <a:ext cx="1476648" cy="1047688"/>
            </a:xfrm>
            <a:prstGeom prst="homePlate">
              <a:avLst>
                <a:gd name="adj" fmla="val 50568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Half Frame 35"/>
            <p:cNvSpPr/>
            <p:nvPr/>
          </p:nvSpPr>
          <p:spPr>
            <a:xfrm rot="8060276">
              <a:off x="777182" y="2066035"/>
              <a:ext cx="1585657" cy="1047687"/>
            </a:xfrm>
            <a:prstGeom prst="halfFrame">
              <a:avLst>
                <a:gd name="adj1" fmla="val 8593"/>
                <a:gd name="adj2" fmla="val 10151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368489" y="1863986"/>
              <a:ext cx="1084392" cy="10843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02</a:t>
              </a:r>
            </a:p>
          </p:txBody>
        </p:sp>
      </p:grpSp>
      <p:grpSp>
        <p:nvGrpSpPr>
          <p:cNvPr id="7" name="Group 38"/>
          <p:cNvGrpSpPr/>
          <p:nvPr/>
        </p:nvGrpSpPr>
        <p:grpSpPr>
          <a:xfrm>
            <a:off x="5740589" y="2193452"/>
            <a:ext cx="1955611" cy="1540348"/>
            <a:chOff x="368489" y="1797050"/>
            <a:chExt cx="2013135" cy="1585657"/>
          </a:xfrm>
          <a:solidFill>
            <a:schemeClr val="accent3"/>
          </a:solidFill>
        </p:grpSpPr>
        <p:sp>
          <p:nvSpPr>
            <p:cNvPr id="41" name="Pentagon 40"/>
            <p:cNvSpPr/>
            <p:nvPr/>
          </p:nvSpPr>
          <p:spPr>
            <a:xfrm>
              <a:off x="904976" y="1881221"/>
              <a:ext cx="1476648" cy="1047688"/>
            </a:xfrm>
            <a:prstGeom prst="homePlate">
              <a:avLst>
                <a:gd name="adj" fmla="val 50568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Half Frame 41"/>
            <p:cNvSpPr/>
            <p:nvPr/>
          </p:nvSpPr>
          <p:spPr>
            <a:xfrm rot="8060276">
              <a:off x="777182" y="2066035"/>
              <a:ext cx="1585657" cy="1047687"/>
            </a:xfrm>
            <a:prstGeom prst="halfFrame">
              <a:avLst>
                <a:gd name="adj1" fmla="val 8593"/>
                <a:gd name="adj2" fmla="val 10151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68489" y="1863986"/>
              <a:ext cx="1084392" cy="10843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8950138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Theme 07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89E46"/>
      </a:accent1>
      <a:accent2>
        <a:srgbClr val="F07D50"/>
      </a:accent2>
      <a:accent3>
        <a:srgbClr val="F25A57"/>
      </a:accent3>
      <a:accent4>
        <a:srgbClr val="E23F5E"/>
      </a:accent4>
      <a:accent5>
        <a:srgbClr val="E23F88"/>
      </a:accent5>
      <a:accent6>
        <a:srgbClr val="E23FA7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Theme 2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B004"/>
      </a:accent1>
      <a:accent2>
        <a:srgbClr val="E57D05"/>
      </a:accent2>
      <a:accent3>
        <a:srgbClr val="DA0133"/>
      </a:accent3>
      <a:accent4>
        <a:srgbClr val="B30159"/>
      </a:accent4>
      <a:accent5>
        <a:srgbClr val="783987"/>
      </a:accent5>
      <a:accent6>
        <a:srgbClr val="373F87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Theme">
  <a:themeElements>
    <a:clrScheme name="Theme 4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E03A33"/>
      </a:accent2>
      <a:accent3>
        <a:srgbClr val="9B0D76"/>
      </a:accent3>
      <a:accent4>
        <a:srgbClr val="335E95"/>
      </a:accent4>
      <a:accent5>
        <a:srgbClr val="0A8485"/>
      </a:accent5>
      <a:accent6>
        <a:srgbClr val="77A123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Theme 4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E03A33"/>
      </a:accent2>
      <a:accent3>
        <a:srgbClr val="9B0D76"/>
      </a:accent3>
      <a:accent4>
        <a:srgbClr val="335E95"/>
      </a:accent4>
      <a:accent5>
        <a:srgbClr val="0A8485"/>
      </a:accent5>
      <a:accent6>
        <a:srgbClr val="77A123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617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Default Theme</vt:lpstr>
      <vt:lpstr>1_Office Theme</vt:lpstr>
      <vt:lpstr>1_Default Theme</vt:lpstr>
      <vt:lpstr>2_Office Theme</vt:lpstr>
      <vt:lpstr>  محوریابی بیانات مقام معظم رهبری در مراسم بیست‌ و نهمین سالگرد رحلت امام خمینی (رحمه‌الله) (1397/3/14)</vt:lpstr>
      <vt:lpstr>شباهت‌های امام خمینی به امیرالمومنین علیه‌السلام </vt:lpstr>
      <vt:lpstr>شباهت‌های امام خمینی به امیرالمومنین علیه‌السلام </vt:lpstr>
      <vt:lpstr>سه خصوصیت به ظاهر ناسازگار</vt:lpstr>
      <vt:lpstr>سه خصوصیت به ظاهر ناسازگار</vt:lpstr>
      <vt:lpstr>نشانه شناسی دشمنان امیرالمومنین و امام خمینی(ره)</vt:lpstr>
      <vt:lpstr>الگوهای رفتاری امام خمینی(ره)</vt:lpstr>
      <vt:lpstr>بایدها و نبایدها در تداوم مسیرانقلاب</vt:lpstr>
      <vt:lpstr>نقشه دشمن </vt:lpstr>
      <vt:lpstr>نقاط قوت و اقتدارآفرین</vt:lpstr>
      <vt:lpstr>خواب آشفته اروپایی ها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SlideSalad - Infographics Pack</dc:title>
  <dc:creator>saas</dc:creator>
  <cp:lastModifiedBy>saas</cp:lastModifiedBy>
  <cp:revision>7</cp:revision>
  <dcterms:created xsi:type="dcterms:W3CDTF">2006-08-16T00:00:00Z</dcterms:created>
  <dcterms:modified xsi:type="dcterms:W3CDTF">2018-06-07T06:37:39Z</dcterms:modified>
</cp:coreProperties>
</file>