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7" r:id="rId4"/>
    <p:sldMasterId id="2147483670" r:id="rId5"/>
    <p:sldMasterId id="2147483673" r:id="rId6"/>
    <p:sldMasterId id="2147483676" r:id="rId7"/>
  </p:sldMasterIdLst>
  <p:sldIdLst>
    <p:sldId id="257" r:id="rId8"/>
    <p:sldId id="256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325F1A-C630-4D4E-AADE-CAEC41A3BA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B19C59-9F2B-42DC-B4FC-388D735F75D8}">
      <dgm:prSet phldrT="[Text]"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800" b="1" dirty="0" smtClean="0">
              <a:solidFill>
                <a:schemeClr val="tx1"/>
              </a:solidFill>
              <a:cs typeface="B Titr" pitchFamily="2" charset="-78"/>
            </a:rPr>
            <a:t>عزت ملی </a:t>
          </a:r>
          <a:endParaRPr lang="en-US" sz="2800" dirty="0">
            <a:solidFill>
              <a:schemeClr val="tx1"/>
            </a:solidFill>
            <a:cs typeface="B Titr" pitchFamily="2" charset="-78"/>
          </a:endParaRPr>
        </a:p>
      </dgm:t>
    </dgm:pt>
    <dgm:pt modelId="{C66C3E78-DA64-4DF4-8063-58D807CB4AB7}" type="parTrans" cxnId="{50F1BD94-2878-4570-A909-D55DA81AABA0}">
      <dgm:prSet/>
      <dgm:spPr/>
      <dgm:t>
        <a:bodyPr/>
        <a:lstStyle/>
        <a:p>
          <a:endParaRPr lang="en-US"/>
        </a:p>
      </dgm:t>
    </dgm:pt>
    <dgm:pt modelId="{2D9246B1-259C-4252-843F-C790A0BAC6CD}" type="sibTrans" cxnId="{50F1BD94-2878-4570-A909-D55DA81AABA0}">
      <dgm:prSet/>
      <dgm:spPr/>
      <dgm:t>
        <a:bodyPr/>
        <a:lstStyle/>
        <a:p>
          <a:endParaRPr lang="en-US"/>
        </a:p>
      </dgm:t>
    </dgm:pt>
    <dgm:pt modelId="{45EDD9F3-8665-4B47-BF7A-7781123B3491}">
      <dgm:prSet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800" b="1" smtClean="0">
              <a:solidFill>
                <a:schemeClr val="tx1"/>
              </a:solidFill>
              <a:cs typeface="B Titr" pitchFamily="2" charset="-78"/>
            </a:rPr>
            <a:t>اعتماد به نفس ملی</a:t>
          </a:r>
          <a:endParaRPr lang="en-US" sz="2800">
            <a:solidFill>
              <a:schemeClr val="tx1"/>
            </a:solidFill>
            <a:cs typeface="B Titr" pitchFamily="2" charset="-78"/>
          </a:endParaRPr>
        </a:p>
      </dgm:t>
    </dgm:pt>
    <dgm:pt modelId="{866592E5-0CDD-432A-B14D-8B819A9C5201}" type="parTrans" cxnId="{035A00F6-6939-4B46-AFA6-1DF30D9BB031}">
      <dgm:prSet/>
      <dgm:spPr/>
      <dgm:t>
        <a:bodyPr/>
        <a:lstStyle/>
        <a:p>
          <a:endParaRPr lang="en-US"/>
        </a:p>
      </dgm:t>
    </dgm:pt>
    <dgm:pt modelId="{BFEA8DB8-F4C0-454A-BBA2-930275DC7E51}" type="sibTrans" cxnId="{035A00F6-6939-4B46-AFA6-1DF30D9BB031}">
      <dgm:prSet/>
      <dgm:spPr/>
      <dgm:t>
        <a:bodyPr/>
        <a:lstStyle/>
        <a:p>
          <a:endParaRPr lang="en-US"/>
        </a:p>
      </dgm:t>
    </dgm:pt>
    <dgm:pt modelId="{C53A26FA-19F7-4979-A498-38C53A835DE4}">
      <dgm:prSet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800" b="1" smtClean="0">
              <a:solidFill>
                <a:schemeClr val="tx1"/>
              </a:solidFill>
              <a:cs typeface="B Titr" pitchFamily="2" charset="-78"/>
            </a:rPr>
            <a:t>استقلال سیاسی، اقتصادی،فرهنگی</a:t>
          </a:r>
          <a:endParaRPr lang="en-US" sz="2800">
            <a:solidFill>
              <a:schemeClr val="tx1"/>
            </a:solidFill>
            <a:cs typeface="B Titr" pitchFamily="2" charset="-78"/>
          </a:endParaRPr>
        </a:p>
      </dgm:t>
    </dgm:pt>
    <dgm:pt modelId="{26EAFFBA-0CBF-473A-84DE-8A01948C691E}" type="parTrans" cxnId="{12FAF776-50E3-4D79-B4EC-0D73B14C791B}">
      <dgm:prSet/>
      <dgm:spPr/>
      <dgm:t>
        <a:bodyPr/>
        <a:lstStyle/>
        <a:p>
          <a:endParaRPr lang="en-US"/>
        </a:p>
      </dgm:t>
    </dgm:pt>
    <dgm:pt modelId="{B7F5494D-D31C-42A7-A162-508C753192D2}" type="sibTrans" cxnId="{12FAF776-50E3-4D79-B4EC-0D73B14C791B}">
      <dgm:prSet/>
      <dgm:spPr/>
      <dgm:t>
        <a:bodyPr/>
        <a:lstStyle/>
        <a:p>
          <a:endParaRPr lang="en-US"/>
        </a:p>
      </dgm:t>
    </dgm:pt>
    <dgm:pt modelId="{7F3135A8-F626-4DB7-BD37-46C84F63A9AA}">
      <dgm:prSet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800" b="1" smtClean="0">
              <a:solidFill>
                <a:schemeClr val="tx1"/>
              </a:solidFill>
              <a:cs typeface="B Titr" pitchFamily="2" charset="-78"/>
            </a:rPr>
            <a:t>آزادی</a:t>
          </a:r>
          <a:endParaRPr lang="en-US" sz="2800">
            <a:solidFill>
              <a:schemeClr val="tx1"/>
            </a:solidFill>
            <a:cs typeface="B Titr" pitchFamily="2" charset="-78"/>
          </a:endParaRPr>
        </a:p>
      </dgm:t>
    </dgm:pt>
    <dgm:pt modelId="{94368756-A392-4471-83BC-91A052E053F4}" type="parTrans" cxnId="{60E4D1BB-66AE-4373-B3D1-CBB8361E104F}">
      <dgm:prSet/>
      <dgm:spPr/>
      <dgm:t>
        <a:bodyPr/>
        <a:lstStyle/>
        <a:p>
          <a:endParaRPr lang="en-US"/>
        </a:p>
      </dgm:t>
    </dgm:pt>
    <dgm:pt modelId="{1DE1A9DB-FEA1-4AD3-9215-D11D69601A46}" type="sibTrans" cxnId="{60E4D1BB-66AE-4373-B3D1-CBB8361E104F}">
      <dgm:prSet/>
      <dgm:spPr/>
      <dgm:t>
        <a:bodyPr/>
        <a:lstStyle/>
        <a:p>
          <a:endParaRPr lang="en-US"/>
        </a:p>
      </dgm:t>
    </dgm:pt>
    <dgm:pt modelId="{1376D3EB-8715-479F-B953-969BE224FB49}">
      <dgm:prSet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800" b="1" dirty="0" smtClean="0">
              <a:solidFill>
                <a:schemeClr val="tx1"/>
              </a:solidFill>
              <a:cs typeface="B Titr" pitchFamily="2" charset="-78"/>
            </a:rPr>
            <a:t>عدالت</a:t>
          </a:r>
          <a:endParaRPr lang="en-US" sz="2800" dirty="0">
            <a:solidFill>
              <a:schemeClr val="tx1"/>
            </a:solidFill>
            <a:cs typeface="B Titr" pitchFamily="2" charset="-78"/>
          </a:endParaRPr>
        </a:p>
      </dgm:t>
    </dgm:pt>
    <dgm:pt modelId="{BDDDD2A4-6A36-454F-BBD5-106EFC541ED1}" type="parTrans" cxnId="{496DD036-DAF0-419F-89AD-9B3E927EB19D}">
      <dgm:prSet/>
      <dgm:spPr/>
      <dgm:t>
        <a:bodyPr/>
        <a:lstStyle/>
        <a:p>
          <a:endParaRPr lang="en-US"/>
        </a:p>
      </dgm:t>
    </dgm:pt>
    <dgm:pt modelId="{CF5B1C4D-F463-4F98-A204-29981C25DF8E}" type="sibTrans" cxnId="{496DD036-DAF0-419F-89AD-9B3E927EB19D}">
      <dgm:prSet/>
      <dgm:spPr/>
      <dgm:t>
        <a:bodyPr/>
        <a:lstStyle/>
        <a:p>
          <a:endParaRPr lang="en-US"/>
        </a:p>
      </dgm:t>
    </dgm:pt>
    <dgm:pt modelId="{B9201696-CFCE-4A05-A32B-33B129C67CD4}">
      <dgm:prSet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800" b="1" dirty="0" smtClean="0">
              <a:solidFill>
                <a:schemeClr val="tx1"/>
              </a:solidFill>
              <a:cs typeface="B Titr" pitchFamily="2" charset="-78"/>
            </a:rPr>
            <a:t>پیشرفت مادی و تمدنی</a:t>
          </a:r>
          <a:endParaRPr lang="en-US" sz="2800" dirty="0">
            <a:solidFill>
              <a:schemeClr val="tx1"/>
            </a:solidFill>
            <a:cs typeface="B Titr" pitchFamily="2" charset="-78"/>
          </a:endParaRPr>
        </a:p>
      </dgm:t>
    </dgm:pt>
    <dgm:pt modelId="{8FA8EE47-4804-4F11-9E94-ED2AEE23A30A}" type="parTrans" cxnId="{B2B8D26C-C45C-4902-8AD0-B3822EFB80BB}">
      <dgm:prSet/>
      <dgm:spPr/>
      <dgm:t>
        <a:bodyPr/>
        <a:lstStyle/>
        <a:p>
          <a:endParaRPr lang="en-US"/>
        </a:p>
      </dgm:t>
    </dgm:pt>
    <dgm:pt modelId="{AAE41043-9935-49CC-908A-605CA92207B9}" type="sibTrans" cxnId="{B2B8D26C-C45C-4902-8AD0-B3822EFB80BB}">
      <dgm:prSet/>
      <dgm:spPr/>
      <dgm:t>
        <a:bodyPr/>
        <a:lstStyle/>
        <a:p>
          <a:endParaRPr lang="en-US"/>
        </a:p>
      </dgm:t>
    </dgm:pt>
    <dgm:pt modelId="{3D175C3F-6837-4052-B0F7-44C505E93327}">
      <dgm:prSet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800" b="1" dirty="0" smtClean="0">
              <a:solidFill>
                <a:schemeClr val="tx1"/>
              </a:solidFill>
              <a:cs typeface="B Titr" pitchFamily="2" charset="-78"/>
            </a:rPr>
            <a:t>رشد اخلاق های معاشرتی</a:t>
          </a:r>
          <a:endParaRPr lang="en-US" sz="2800" dirty="0">
            <a:solidFill>
              <a:schemeClr val="tx1"/>
            </a:solidFill>
            <a:cs typeface="B Titr" pitchFamily="2" charset="-78"/>
          </a:endParaRPr>
        </a:p>
      </dgm:t>
    </dgm:pt>
    <dgm:pt modelId="{687F38E7-0E02-40BC-8F3D-26374006773D}" type="parTrans" cxnId="{27172F6B-317F-4048-B6B7-809468AB778F}">
      <dgm:prSet/>
      <dgm:spPr/>
      <dgm:t>
        <a:bodyPr/>
        <a:lstStyle/>
        <a:p>
          <a:endParaRPr lang="en-US"/>
        </a:p>
      </dgm:t>
    </dgm:pt>
    <dgm:pt modelId="{E664A068-2D4B-47D4-8A7C-A550430B8B68}" type="sibTrans" cxnId="{27172F6B-317F-4048-B6B7-809468AB778F}">
      <dgm:prSet/>
      <dgm:spPr/>
      <dgm:t>
        <a:bodyPr/>
        <a:lstStyle/>
        <a:p>
          <a:endParaRPr lang="en-US"/>
        </a:p>
      </dgm:t>
    </dgm:pt>
    <dgm:pt modelId="{2AD74D38-4D63-4232-A02D-99D2B5E9E9C8}">
      <dgm:prSet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800" b="1" dirty="0" smtClean="0">
              <a:solidFill>
                <a:schemeClr val="tx1"/>
              </a:solidFill>
              <a:cs typeface="B Titr" pitchFamily="2" charset="-78"/>
            </a:rPr>
            <a:t>رشد معنویت و رهایی از بردگی</a:t>
          </a:r>
          <a:endParaRPr lang="en-US" sz="2800" dirty="0">
            <a:solidFill>
              <a:schemeClr val="tx1"/>
            </a:solidFill>
            <a:cs typeface="B Titr" pitchFamily="2" charset="-78"/>
          </a:endParaRPr>
        </a:p>
      </dgm:t>
    </dgm:pt>
    <dgm:pt modelId="{F9A71C6B-9D06-4AF1-B2DC-775492534655}" type="parTrans" cxnId="{E385564C-AAA9-4660-BEC4-69F6014DF72A}">
      <dgm:prSet/>
      <dgm:spPr/>
      <dgm:t>
        <a:bodyPr/>
        <a:lstStyle/>
        <a:p>
          <a:endParaRPr lang="en-US"/>
        </a:p>
      </dgm:t>
    </dgm:pt>
    <dgm:pt modelId="{7FF7ED2F-146D-43F7-A18F-9300C458A9E6}" type="sibTrans" cxnId="{E385564C-AAA9-4660-BEC4-69F6014DF72A}">
      <dgm:prSet/>
      <dgm:spPr/>
      <dgm:t>
        <a:bodyPr/>
        <a:lstStyle/>
        <a:p>
          <a:endParaRPr lang="en-US"/>
        </a:p>
      </dgm:t>
    </dgm:pt>
    <dgm:pt modelId="{6C945C80-67E4-4A62-9D6E-4F1535A0CED6}" type="pres">
      <dgm:prSet presAssocID="{0E325F1A-C630-4D4E-AADE-CAEC41A3BA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6A4521-459B-4604-B6F1-E76784FED6D5}" type="pres">
      <dgm:prSet presAssocID="{96B19C59-9F2B-42DC-B4FC-388D735F75D8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B8A9A-3DE0-492B-A751-659E68494154}" type="pres">
      <dgm:prSet presAssocID="{2D9246B1-259C-4252-843F-C790A0BAC6CD}" presName="spacer" presStyleCnt="0"/>
      <dgm:spPr/>
    </dgm:pt>
    <dgm:pt modelId="{FE652F21-A0EF-4AAD-93C2-6C58940C8986}" type="pres">
      <dgm:prSet presAssocID="{45EDD9F3-8665-4B47-BF7A-7781123B3491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0872C-61A6-4D2C-9960-C57ADECAC105}" type="pres">
      <dgm:prSet presAssocID="{BFEA8DB8-F4C0-454A-BBA2-930275DC7E51}" presName="spacer" presStyleCnt="0"/>
      <dgm:spPr/>
    </dgm:pt>
    <dgm:pt modelId="{D0ECD780-5598-4CF8-9B04-649363B87A0B}" type="pres">
      <dgm:prSet presAssocID="{C53A26FA-19F7-4979-A498-38C53A835DE4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1E85EF-DCC2-4FFE-93CC-F52AC86058D0}" type="pres">
      <dgm:prSet presAssocID="{B7F5494D-D31C-42A7-A162-508C753192D2}" presName="spacer" presStyleCnt="0"/>
      <dgm:spPr/>
    </dgm:pt>
    <dgm:pt modelId="{BC4145F3-F149-49D5-A9C5-147AD8BB93F7}" type="pres">
      <dgm:prSet presAssocID="{7F3135A8-F626-4DB7-BD37-46C84F63A9AA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E1EA12-18C8-4DFB-9890-7A1A44FFB3C3}" type="pres">
      <dgm:prSet presAssocID="{1DE1A9DB-FEA1-4AD3-9215-D11D69601A46}" presName="spacer" presStyleCnt="0"/>
      <dgm:spPr/>
    </dgm:pt>
    <dgm:pt modelId="{81A85771-74D3-4D96-80A0-C58DBB908BD7}" type="pres">
      <dgm:prSet presAssocID="{1376D3EB-8715-479F-B953-969BE224FB49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F58064-B249-4FBE-BD57-A9D81713204A}" type="pres">
      <dgm:prSet presAssocID="{CF5B1C4D-F463-4F98-A204-29981C25DF8E}" presName="spacer" presStyleCnt="0"/>
      <dgm:spPr/>
    </dgm:pt>
    <dgm:pt modelId="{06C6BCFC-827A-4EB1-8CD7-D5C864A2DF24}" type="pres">
      <dgm:prSet presAssocID="{B9201696-CFCE-4A05-A32B-33B129C67CD4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6028EA-B9E1-4A34-B27E-9ADA61527B83}" type="pres">
      <dgm:prSet presAssocID="{AAE41043-9935-49CC-908A-605CA92207B9}" presName="spacer" presStyleCnt="0"/>
      <dgm:spPr/>
    </dgm:pt>
    <dgm:pt modelId="{DDB3FE96-D405-4F85-87FC-ECBB7BB2710A}" type="pres">
      <dgm:prSet presAssocID="{3D175C3F-6837-4052-B0F7-44C505E93327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C4AAE-7DCB-495B-807D-822468A5F215}" type="pres">
      <dgm:prSet presAssocID="{E664A068-2D4B-47D4-8A7C-A550430B8B68}" presName="spacer" presStyleCnt="0"/>
      <dgm:spPr/>
    </dgm:pt>
    <dgm:pt modelId="{BF6DC3D2-D62E-4CD1-8084-F3E36BD21F11}" type="pres">
      <dgm:prSet presAssocID="{2AD74D38-4D63-4232-A02D-99D2B5E9E9C8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966A3E-760E-4DC4-AB59-3AFE2568DC69}" type="presOf" srcId="{45EDD9F3-8665-4B47-BF7A-7781123B3491}" destId="{FE652F21-A0EF-4AAD-93C2-6C58940C8986}" srcOrd="0" destOrd="0" presId="urn:microsoft.com/office/officeart/2005/8/layout/vList2"/>
    <dgm:cxn modelId="{B2B8D26C-C45C-4902-8AD0-B3822EFB80BB}" srcId="{0E325F1A-C630-4D4E-AADE-CAEC41A3BA2C}" destId="{B9201696-CFCE-4A05-A32B-33B129C67CD4}" srcOrd="5" destOrd="0" parTransId="{8FA8EE47-4804-4F11-9E94-ED2AEE23A30A}" sibTransId="{AAE41043-9935-49CC-908A-605CA92207B9}"/>
    <dgm:cxn modelId="{60E4D1BB-66AE-4373-B3D1-CBB8361E104F}" srcId="{0E325F1A-C630-4D4E-AADE-CAEC41A3BA2C}" destId="{7F3135A8-F626-4DB7-BD37-46C84F63A9AA}" srcOrd="3" destOrd="0" parTransId="{94368756-A392-4471-83BC-91A052E053F4}" sibTransId="{1DE1A9DB-FEA1-4AD3-9215-D11D69601A46}"/>
    <dgm:cxn modelId="{2CF997C9-8386-42E9-B025-B24C15BECB0F}" type="presOf" srcId="{96B19C59-9F2B-42DC-B4FC-388D735F75D8}" destId="{456A4521-459B-4604-B6F1-E76784FED6D5}" srcOrd="0" destOrd="0" presId="urn:microsoft.com/office/officeart/2005/8/layout/vList2"/>
    <dgm:cxn modelId="{9DAF7CF4-767B-4B43-89DB-0641D0667DCF}" type="presOf" srcId="{7F3135A8-F626-4DB7-BD37-46C84F63A9AA}" destId="{BC4145F3-F149-49D5-A9C5-147AD8BB93F7}" srcOrd="0" destOrd="0" presId="urn:microsoft.com/office/officeart/2005/8/layout/vList2"/>
    <dgm:cxn modelId="{27172F6B-317F-4048-B6B7-809468AB778F}" srcId="{0E325F1A-C630-4D4E-AADE-CAEC41A3BA2C}" destId="{3D175C3F-6837-4052-B0F7-44C505E93327}" srcOrd="6" destOrd="0" parTransId="{687F38E7-0E02-40BC-8F3D-26374006773D}" sibTransId="{E664A068-2D4B-47D4-8A7C-A550430B8B68}"/>
    <dgm:cxn modelId="{496DD036-DAF0-419F-89AD-9B3E927EB19D}" srcId="{0E325F1A-C630-4D4E-AADE-CAEC41A3BA2C}" destId="{1376D3EB-8715-479F-B953-969BE224FB49}" srcOrd="4" destOrd="0" parTransId="{BDDDD2A4-6A36-454F-BBD5-106EFC541ED1}" sibTransId="{CF5B1C4D-F463-4F98-A204-29981C25DF8E}"/>
    <dgm:cxn modelId="{61AFB4F2-B245-49A4-BA1D-7E154D2AD3DB}" type="presOf" srcId="{1376D3EB-8715-479F-B953-969BE224FB49}" destId="{81A85771-74D3-4D96-80A0-C58DBB908BD7}" srcOrd="0" destOrd="0" presId="urn:microsoft.com/office/officeart/2005/8/layout/vList2"/>
    <dgm:cxn modelId="{5917958C-8739-40BB-8D0F-B4FBA5744169}" type="presOf" srcId="{3D175C3F-6837-4052-B0F7-44C505E93327}" destId="{DDB3FE96-D405-4F85-87FC-ECBB7BB2710A}" srcOrd="0" destOrd="0" presId="urn:microsoft.com/office/officeart/2005/8/layout/vList2"/>
    <dgm:cxn modelId="{724B54C0-FE81-4657-9F53-74017D6B2915}" type="presOf" srcId="{B9201696-CFCE-4A05-A32B-33B129C67CD4}" destId="{06C6BCFC-827A-4EB1-8CD7-D5C864A2DF24}" srcOrd="0" destOrd="0" presId="urn:microsoft.com/office/officeart/2005/8/layout/vList2"/>
    <dgm:cxn modelId="{E082371D-AD93-4A7D-83A4-ECD4C1DE630A}" type="presOf" srcId="{C53A26FA-19F7-4979-A498-38C53A835DE4}" destId="{D0ECD780-5598-4CF8-9B04-649363B87A0B}" srcOrd="0" destOrd="0" presId="urn:microsoft.com/office/officeart/2005/8/layout/vList2"/>
    <dgm:cxn modelId="{DDD9A976-7AF6-4659-9111-B71F256C999B}" type="presOf" srcId="{2AD74D38-4D63-4232-A02D-99D2B5E9E9C8}" destId="{BF6DC3D2-D62E-4CD1-8084-F3E36BD21F11}" srcOrd="0" destOrd="0" presId="urn:microsoft.com/office/officeart/2005/8/layout/vList2"/>
    <dgm:cxn modelId="{035A00F6-6939-4B46-AFA6-1DF30D9BB031}" srcId="{0E325F1A-C630-4D4E-AADE-CAEC41A3BA2C}" destId="{45EDD9F3-8665-4B47-BF7A-7781123B3491}" srcOrd="1" destOrd="0" parTransId="{866592E5-0CDD-432A-B14D-8B819A9C5201}" sibTransId="{BFEA8DB8-F4C0-454A-BBA2-930275DC7E51}"/>
    <dgm:cxn modelId="{50F1BD94-2878-4570-A909-D55DA81AABA0}" srcId="{0E325F1A-C630-4D4E-AADE-CAEC41A3BA2C}" destId="{96B19C59-9F2B-42DC-B4FC-388D735F75D8}" srcOrd="0" destOrd="0" parTransId="{C66C3E78-DA64-4DF4-8063-58D807CB4AB7}" sibTransId="{2D9246B1-259C-4252-843F-C790A0BAC6CD}"/>
    <dgm:cxn modelId="{E385564C-AAA9-4660-BEC4-69F6014DF72A}" srcId="{0E325F1A-C630-4D4E-AADE-CAEC41A3BA2C}" destId="{2AD74D38-4D63-4232-A02D-99D2B5E9E9C8}" srcOrd="7" destOrd="0" parTransId="{F9A71C6B-9D06-4AF1-B2DC-775492534655}" sibTransId="{7FF7ED2F-146D-43F7-A18F-9300C458A9E6}"/>
    <dgm:cxn modelId="{E4258B1E-1E26-401B-AE4D-8C1CE72ACDD1}" type="presOf" srcId="{0E325F1A-C630-4D4E-AADE-CAEC41A3BA2C}" destId="{6C945C80-67E4-4A62-9D6E-4F1535A0CED6}" srcOrd="0" destOrd="0" presId="urn:microsoft.com/office/officeart/2005/8/layout/vList2"/>
    <dgm:cxn modelId="{12FAF776-50E3-4D79-B4EC-0D73B14C791B}" srcId="{0E325F1A-C630-4D4E-AADE-CAEC41A3BA2C}" destId="{C53A26FA-19F7-4979-A498-38C53A835DE4}" srcOrd="2" destOrd="0" parTransId="{26EAFFBA-0CBF-473A-84DE-8A01948C691E}" sibTransId="{B7F5494D-D31C-42A7-A162-508C753192D2}"/>
    <dgm:cxn modelId="{A7EFBED7-5A66-4A26-84A5-803BF0470BE1}" type="presParOf" srcId="{6C945C80-67E4-4A62-9D6E-4F1535A0CED6}" destId="{456A4521-459B-4604-B6F1-E76784FED6D5}" srcOrd="0" destOrd="0" presId="urn:microsoft.com/office/officeart/2005/8/layout/vList2"/>
    <dgm:cxn modelId="{AC3FBF75-E601-4241-AA14-0956D988C615}" type="presParOf" srcId="{6C945C80-67E4-4A62-9D6E-4F1535A0CED6}" destId="{781B8A9A-3DE0-492B-A751-659E68494154}" srcOrd="1" destOrd="0" presId="urn:microsoft.com/office/officeart/2005/8/layout/vList2"/>
    <dgm:cxn modelId="{02A7826E-5ED7-4DDA-867A-5E615F10940D}" type="presParOf" srcId="{6C945C80-67E4-4A62-9D6E-4F1535A0CED6}" destId="{FE652F21-A0EF-4AAD-93C2-6C58940C8986}" srcOrd="2" destOrd="0" presId="urn:microsoft.com/office/officeart/2005/8/layout/vList2"/>
    <dgm:cxn modelId="{BD77A717-1656-43C7-86F7-55B3B1456F59}" type="presParOf" srcId="{6C945C80-67E4-4A62-9D6E-4F1535A0CED6}" destId="{7340872C-61A6-4D2C-9960-C57ADECAC105}" srcOrd="3" destOrd="0" presId="urn:microsoft.com/office/officeart/2005/8/layout/vList2"/>
    <dgm:cxn modelId="{87599185-280B-433D-BB70-8210EDD01605}" type="presParOf" srcId="{6C945C80-67E4-4A62-9D6E-4F1535A0CED6}" destId="{D0ECD780-5598-4CF8-9B04-649363B87A0B}" srcOrd="4" destOrd="0" presId="urn:microsoft.com/office/officeart/2005/8/layout/vList2"/>
    <dgm:cxn modelId="{011552B5-E706-4067-9E80-493FFFF7D140}" type="presParOf" srcId="{6C945C80-67E4-4A62-9D6E-4F1535A0CED6}" destId="{7A1E85EF-DCC2-4FFE-93CC-F52AC86058D0}" srcOrd="5" destOrd="0" presId="urn:microsoft.com/office/officeart/2005/8/layout/vList2"/>
    <dgm:cxn modelId="{9E76DF56-59D5-4873-8B61-F076C740AD04}" type="presParOf" srcId="{6C945C80-67E4-4A62-9D6E-4F1535A0CED6}" destId="{BC4145F3-F149-49D5-A9C5-147AD8BB93F7}" srcOrd="6" destOrd="0" presId="urn:microsoft.com/office/officeart/2005/8/layout/vList2"/>
    <dgm:cxn modelId="{B4612DF9-9487-4912-9D64-A2FD6F39DB3B}" type="presParOf" srcId="{6C945C80-67E4-4A62-9D6E-4F1535A0CED6}" destId="{91E1EA12-18C8-4DFB-9890-7A1A44FFB3C3}" srcOrd="7" destOrd="0" presId="urn:microsoft.com/office/officeart/2005/8/layout/vList2"/>
    <dgm:cxn modelId="{28BD9B8E-A482-4931-B3FB-FA5CBF6FE654}" type="presParOf" srcId="{6C945C80-67E4-4A62-9D6E-4F1535A0CED6}" destId="{81A85771-74D3-4D96-80A0-C58DBB908BD7}" srcOrd="8" destOrd="0" presId="urn:microsoft.com/office/officeart/2005/8/layout/vList2"/>
    <dgm:cxn modelId="{1E4F9723-8C4C-4A77-AF2C-FAEC7E7D8CF4}" type="presParOf" srcId="{6C945C80-67E4-4A62-9D6E-4F1535A0CED6}" destId="{C8F58064-B249-4FBE-BD57-A9D81713204A}" srcOrd="9" destOrd="0" presId="urn:microsoft.com/office/officeart/2005/8/layout/vList2"/>
    <dgm:cxn modelId="{FF1E054E-790B-4A9F-ADD9-720169A767FA}" type="presParOf" srcId="{6C945C80-67E4-4A62-9D6E-4F1535A0CED6}" destId="{06C6BCFC-827A-4EB1-8CD7-D5C864A2DF24}" srcOrd="10" destOrd="0" presId="urn:microsoft.com/office/officeart/2005/8/layout/vList2"/>
    <dgm:cxn modelId="{A524FED5-5567-4968-90E2-543DE5EFE1B8}" type="presParOf" srcId="{6C945C80-67E4-4A62-9D6E-4F1535A0CED6}" destId="{226028EA-B9E1-4A34-B27E-9ADA61527B83}" srcOrd="11" destOrd="0" presId="urn:microsoft.com/office/officeart/2005/8/layout/vList2"/>
    <dgm:cxn modelId="{C418E688-A3B0-4654-B14A-C8A032BBB1F9}" type="presParOf" srcId="{6C945C80-67E4-4A62-9D6E-4F1535A0CED6}" destId="{DDB3FE96-D405-4F85-87FC-ECBB7BB2710A}" srcOrd="12" destOrd="0" presId="urn:microsoft.com/office/officeart/2005/8/layout/vList2"/>
    <dgm:cxn modelId="{19925DF3-E517-4996-8E24-774C706CE4A8}" type="presParOf" srcId="{6C945C80-67E4-4A62-9D6E-4F1535A0CED6}" destId="{11FC4AAE-7DCB-495B-807D-822468A5F215}" srcOrd="13" destOrd="0" presId="urn:microsoft.com/office/officeart/2005/8/layout/vList2"/>
    <dgm:cxn modelId="{C4D3A376-1CBB-4DA5-9887-6971EEC4EF6B}" type="presParOf" srcId="{6C945C80-67E4-4A62-9D6E-4F1535A0CED6}" destId="{BF6DC3D2-D62E-4CD1-8084-F3E36BD21F11}" srcOrd="14" destOrd="0" presId="urn:microsoft.com/office/officeart/2005/8/layout/vList2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71EF9F-3A30-4020-88AC-BA6CE2B6FB9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gm:spPr>
    </dgm:pt>
    <dgm:pt modelId="{A61E7679-7D31-4231-9DC3-D77D648BE4D5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ar-SA" sz="2000" dirty="0" smtClean="0">
              <a:cs typeface="B Titr" pitchFamily="2" charset="-78"/>
            </a:rPr>
            <a:t>انقلابیگری یک مشی صحیح و عاقلانه و پُرانگیزه و پُرامید و شجاعانه به سمت اهداف والا است</a:t>
          </a:r>
          <a:endParaRPr lang="en-US" sz="2000" dirty="0">
            <a:cs typeface="B Titr" pitchFamily="2" charset="-78"/>
          </a:endParaRPr>
        </a:p>
      </dgm:t>
    </dgm:pt>
    <dgm:pt modelId="{52759196-3B35-4E7E-8A74-C5EF87AFF8E1}" type="parTrans" cxnId="{A2DA7151-D9B0-45AD-BDC2-83E8354B54B0}">
      <dgm:prSet/>
      <dgm:spPr/>
      <dgm:t>
        <a:bodyPr/>
        <a:lstStyle/>
        <a:p>
          <a:endParaRPr lang="en-US"/>
        </a:p>
      </dgm:t>
    </dgm:pt>
    <dgm:pt modelId="{BED37966-9B1F-494A-A6E6-DB938627BA32}" type="sibTrans" cxnId="{A2DA7151-D9B0-45AD-BDC2-83E8354B54B0}">
      <dgm:prSet/>
      <dgm:spPr/>
      <dgm:t>
        <a:bodyPr/>
        <a:lstStyle/>
        <a:p>
          <a:endParaRPr lang="en-US"/>
        </a:p>
      </dgm:t>
    </dgm:pt>
    <dgm:pt modelId="{B59634C0-B07C-443D-8BFB-BF40D5877AC1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ar-SA" sz="2000" dirty="0" smtClean="0">
              <a:cs typeface="B Titr" pitchFamily="2" charset="-78"/>
            </a:rPr>
            <a:t>انقلابیگری فقط در بستر نظام امکان‌پذیر است</a:t>
          </a:r>
          <a:endParaRPr lang="en-US" sz="2000" dirty="0">
            <a:cs typeface="B Titr" pitchFamily="2" charset="-78"/>
          </a:endParaRPr>
        </a:p>
      </dgm:t>
    </dgm:pt>
    <dgm:pt modelId="{4D1E8F55-61D9-4DCA-8DD2-9361FC31A683}" type="parTrans" cxnId="{D6AD1A6E-EC99-4A48-A89D-590D8E2317EA}">
      <dgm:prSet/>
      <dgm:spPr/>
      <dgm:t>
        <a:bodyPr/>
        <a:lstStyle/>
        <a:p>
          <a:endParaRPr lang="en-US"/>
        </a:p>
      </dgm:t>
    </dgm:pt>
    <dgm:pt modelId="{7B05820B-971F-4574-9203-D6F4BC67F5B2}" type="sibTrans" cxnId="{D6AD1A6E-EC99-4A48-A89D-590D8E2317EA}">
      <dgm:prSet/>
      <dgm:spPr/>
      <dgm:t>
        <a:bodyPr/>
        <a:lstStyle/>
        <a:p>
          <a:endParaRPr lang="en-US"/>
        </a:p>
      </dgm:t>
    </dgm:pt>
    <dgm:pt modelId="{D280E6EE-2613-4BA2-9D02-0ED756C237B8}" type="pres">
      <dgm:prSet presAssocID="{CF71EF9F-3A30-4020-88AC-BA6CE2B6FB91}" presName="compositeShape" presStyleCnt="0">
        <dgm:presLayoutVars>
          <dgm:dir/>
          <dgm:resizeHandles/>
        </dgm:presLayoutVars>
      </dgm:prSet>
      <dgm:spPr/>
    </dgm:pt>
    <dgm:pt modelId="{993F6801-A495-4BAD-A577-2749C93D175C}" type="pres">
      <dgm:prSet presAssocID="{CF71EF9F-3A30-4020-88AC-BA6CE2B6FB91}" presName="pyramid" presStyleLbl="node1" presStyleIdx="0" presStyleCn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F0C2F793-3607-448E-848A-BC212232CC5A}" type="pres">
      <dgm:prSet presAssocID="{CF71EF9F-3A30-4020-88AC-BA6CE2B6FB91}" presName="theList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0C9F8479-6AA5-49CB-9EA1-10C136FC8D31}" type="pres">
      <dgm:prSet presAssocID="{A61E7679-7D31-4231-9DC3-D77D648BE4D5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271C5F-C079-44EC-AAD1-B063A9566322}" type="pres">
      <dgm:prSet presAssocID="{A61E7679-7D31-4231-9DC3-D77D648BE4D5}" presName="aSpace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0518810C-0CAE-4B54-9A5D-9B0D7252E4BA}" type="pres">
      <dgm:prSet presAssocID="{B59634C0-B07C-443D-8BFB-BF40D5877AC1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E5F69-793F-4561-AD72-A2FAE598011B}" type="pres">
      <dgm:prSet presAssocID="{B59634C0-B07C-443D-8BFB-BF40D5877AC1}" presName="aSpace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</dgm:ptLst>
  <dgm:cxnLst>
    <dgm:cxn modelId="{D6AD1A6E-EC99-4A48-A89D-590D8E2317EA}" srcId="{CF71EF9F-3A30-4020-88AC-BA6CE2B6FB91}" destId="{B59634C0-B07C-443D-8BFB-BF40D5877AC1}" srcOrd="1" destOrd="0" parTransId="{4D1E8F55-61D9-4DCA-8DD2-9361FC31A683}" sibTransId="{7B05820B-971F-4574-9203-D6F4BC67F5B2}"/>
    <dgm:cxn modelId="{C8462F38-AFF9-402E-A461-88B5207088B2}" type="presOf" srcId="{B59634C0-B07C-443D-8BFB-BF40D5877AC1}" destId="{0518810C-0CAE-4B54-9A5D-9B0D7252E4BA}" srcOrd="0" destOrd="0" presId="urn:microsoft.com/office/officeart/2005/8/layout/pyramid2"/>
    <dgm:cxn modelId="{A2DA7151-D9B0-45AD-BDC2-83E8354B54B0}" srcId="{CF71EF9F-3A30-4020-88AC-BA6CE2B6FB91}" destId="{A61E7679-7D31-4231-9DC3-D77D648BE4D5}" srcOrd="0" destOrd="0" parTransId="{52759196-3B35-4E7E-8A74-C5EF87AFF8E1}" sibTransId="{BED37966-9B1F-494A-A6E6-DB938627BA32}"/>
    <dgm:cxn modelId="{645ABB40-78B1-4C73-A240-EBB49814E754}" type="presOf" srcId="{A61E7679-7D31-4231-9DC3-D77D648BE4D5}" destId="{0C9F8479-6AA5-49CB-9EA1-10C136FC8D31}" srcOrd="0" destOrd="0" presId="urn:microsoft.com/office/officeart/2005/8/layout/pyramid2"/>
    <dgm:cxn modelId="{092A3B19-0538-4E79-8137-64CEC3E262AD}" type="presOf" srcId="{CF71EF9F-3A30-4020-88AC-BA6CE2B6FB91}" destId="{D280E6EE-2613-4BA2-9D02-0ED756C237B8}" srcOrd="0" destOrd="0" presId="urn:microsoft.com/office/officeart/2005/8/layout/pyramid2"/>
    <dgm:cxn modelId="{D9AD74A4-21DD-4C4A-8F54-F954C99E6499}" type="presParOf" srcId="{D280E6EE-2613-4BA2-9D02-0ED756C237B8}" destId="{993F6801-A495-4BAD-A577-2749C93D175C}" srcOrd="0" destOrd="0" presId="urn:microsoft.com/office/officeart/2005/8/layout/pyramid2"/>
    <dgm:cxn modelId="{4590814D-18FD-44F2-8358-3CFE748311C6}" type="presParOf" srcId="{D280E6EE-2613-4BA2-9D02-0ED756C237B8}" destId="{F0C2F793-3607-448E-848A-BC212232CC5A}" srcOrd="1" destOrd="0" presId="urn:microsoft.com/office/officeart/2005/8/layout/pyramid2"/>
    <dgm:cxn modelId="{092E7F50-F41F-4FDF-B056-E2085F499097}" type="presParOf" srcId="{F0C2F793-3607-448E-848A-BC212232CC5A}" destId="{0C9F8479-6AA5-49CB-9EA1-10C136FC8D31}" srcOrd="0" destOrd="0" presId="urn:microsoft.com/office/officeart/2005/8/layout/pyramid2"/>
    <dgm:cxn modelId="{7E420816-0ADF-4B56-B752-8511ECB6AC13}" type="presParOf" srcId="{F0C2F793-3607-448E-848A-BC212232CC5A}" destId="{B1271C5F-C079-44EC-AAD1-B063A9566322}" srcOrd="1" destOrd="0" presId="urn:microsoft.com/office/officeart/2005/8/layout/pyramid2"/>
    <dgm:cxn modelId="{5A83FC70-A229-43F7-A48E-D13F4ED556DC}" type="presParOf" srcId="{F0C2F793-3607-448E-848A-BC212232CC5A}" destId="{0518810C-0CAE-4B54-9A5D-9B0D7252E4BA}" srcOrd="2" destOrd="0" presId="urn:microsoft.com/office/officeart/2005/8/layout/pyramid2"/>
    <dgm:cxn modelId="{B2C1119E-BE02-491C-830F-65E3E5D65A47}" type="presParOf" srcId="{F0C2F793-3607-448E-848A-BC212232CC5A}" destId="{DA2E5F69-793F-4561-AD72-A2FAE598011B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590098-1C06-41E2-BCA0-3DBF881235FF}" type="doc">
      <dgm:prSet loTypeId="urn:microsoft.com/office/officeart/2005/8/layout/target3" loCatId="list" qsTypeId="urn:microsoft.com/office/officeart/2005/8/quickstyle/simple1" qsCatId="simple" csTypeId="urn:microsoft.com/office/officeart/2005/8/colors/colorful3" csCatId="colorful" phldr="1"/>
      <dgm:spPr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</dgm:spPr>
      <dgm:t>
        <a:bodyPr/>
        <a:lstStyle/>
        <a:p>
          <a:endParaRPr lang="en-US"/>
        </a:p>
      </dgm:t>
    </dgm:pt>
    <dgm:pt modelId="{B7A17C83-24A3-4848-8A54-1EF160366984}">
      <dgm:prSet phldrT="[Text]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pPr rtl="1"/>
          <a:r>
            <a:rPr lang="ar-SA" b="1" dirty="0" smtClean="0">
              <a:cs typeface="B Titr" pitchFamily="2" charset="-78"/>
            </a:rPr>
            <a:t>انقلابیگری به معنای ویرانگری نیست</a:t>
          </a:r>
          <a:endParaRPr lang="en-US" dirty="0">
            <a:cs typeface="B Titr" pitchFamily="2" charset="-78"/>
          </a:endParaRPr>
        </a:p>
      </dgm:t>
    </dgm:pt>
    <dgm:pt modelId="{E0EB8ABF-0ECF-41F6-AB52-B65D42F82903}" type="parTrans" cxnId="{8B5350F2-3DBD-4102-AE11-21F3B7C8C2D0}">
      <dgm:prSet/>
      <dgm:spPr/>
      <dgm:t>
        <a:bodyPr/>
        <a:lstStyle/>
        <a:p>
          <a:endParaRPr lang="en-US"/>
        </a:p>
      </dgm:t>
    </dgm:pt>
    <dgm:pt modelId="{F009F41D-98C8-4CEE-8F80-B9891DE341BE}" type="sibTrans" cxnId="{8B5350F2-3DBD-4102-AE11-21F3B7C8C2D0}">
      <dgm:prSet/>
      <dgm:spPr/>
      <dgm:t>
        <a:bodyPr/>
        <a:lstStyle/>
        <a:p>
          <a:endParaRPr lang="en-US"/>
        </a:p>
      </dgm:t>
    </dgm:pt>
    <dgm:pt modelId="{48E1DCA5-D5CB-48BB-BFB9-3A127EA4B27E}">
      <dgm:prSet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pPr rtl="1"/>
          <a:r>
            <a:rPr lang="ar-SA" b="1" dirty="0" smtClean="0">
              <a:cs typeface="B Titr" pitchFamily="2" charset="-78"/>
            </a:rPr>
            <a:t>انقلابیگری، ساختارشکنی نیست</a:t>
          </a:r>
          <a:endParaRPr lang="en-US" dirty="0">
            <a:cs typeface="B Titr" pitchFamily="2" charset="-78"/>
          </a:endParaRPr>
        </a:p>
      </dgm:t>
    </dgm:pt>
    <dgm:pt modelId="{6C599630-6BC0-4C4B-B0A9-74F715B90FA7}" type="parTrans" cxnId="{CC559B70-4F0E-43B4-8EA7-375808977091}">
      <dgm:prSet/>
      <dgm:spPr/>
      <dgm:t>
        <a:bodyPr/>
        <a:lstStyle/>
        <a:p>
          <a:endParaRPr lang="en-US"/>
        </a:p>
      </dgm:t>
    </dgm:pt>
    <dgm:pt modelId="{05B0039E-BC2F-40BE-AC24-61E6A1876883}" type="sibTrans" cxnId="{CC559B70-4F0E-43B4-8EA7-375808977091}">
      <dgm:prSet/>
      <dgm:spPr/>
      <dgm:t>
        <a:bodyPr/>
        <a:lstStyle/>
        <a:p>
          <a:endParaRPr lang="en-US"/>
        </a:p>
      </dgm:t>
    </dgm:pt>
    <dgm:pt modelId="{6DB6BE87-3DBB-4591-9CDE-92A920A8CF3B}">
      <dgm:prSet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pPr rtl="1"/>
          <a:r>
            <a:rPr lang="ar-SA" b="1" dirty="0" smtClean="0">
              <a:cs typeface="B Titr" pitchFamily="2" charset="-78"/>
            </a:rPr>
            <a:t>تخریب نظامِ ناشی از انقلاب نیست</a:t>
          </a:r>
          <a:endParaRPr lang="en-US" dirty="0">
            <a:cs typeface="B Titr" pitchFamily="2" charset="-78"/>
          </a:endParaRPr>
        </a:p>
      </dgm:t>
    </dgm:pt>
    <dgm:pt modelId="{F8D85689-E75E-425A-83D2-BE6D34A35276}" type="parTrans" cxnId="{3284586C-3D00-4DCA-8AAB-CC67335A6A6D}">
      <dgm:prSet/>
      <dgm:spPr/>
      <dgm:t>
        <a:bodyPr/>
        <a:lstStyle/>
        <a:p>
          <a:endParaRPr lang="en-US"/>
        </a:p>
      </dgm:t>
    </dgm:pt>
    <dgm:pt modelId="{3BC54C82-B423-4757-B832-BD53B672BECD}" type="sibTrans" cxnId="{3284586C-3D00-4DCA-8AAB-CC67335A6A6D}">
      <dgm:prSet/>
      <dgm:spPr/>
      <dgm:t>
        <a:bodyPr/>
        <a:lstStyle/>
        <a:p>
          <a:endParaRPr lang="en-US"/>
        </a:p>
      </dgm:t>
    </dgm:pt>
    <dgm:pt modelId="{2CE7EC0D-B526-4E63-8E40-D37F562F027B}" type="pres">
      <dgm:prSet presAssocID="{C4590098-1C06-41E2-BCA0-3DBF881235F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A72A62-0B7E-46A3-AC25-6AA219323C26}" type="pres">
      <dgm:prSet presAssocID="{B7A17C83-24A3-4848-8A54-1EF160366984}" presName="circle1" presStyleLbl="node1" presStyleIdx="0" presStyleCnt="3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C3F1E5D6-39FF-4E57-9645-293B87727CF3}" type="pres">
      <dgm:prSet presAssocID="{B7A17C83-24A3-4848-8A54-1EF160366984}" presName="space" presStyleCnt="0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C77DE623-658A-4D9B-8B7E-0827A6A1396B}" type="pres">
      <dgm:prSet presAssocID="{B7A17C83-24A3-4848-8A54-1EF160366984}" presName="rect1" presStyleLbl="alignAcc1" presStyleIdx="0" presStyleCnt="3"/>
      <dgm:spPr/>
      <dgm:t>
        <a:bodyPr/>
        <a:lstStyle/>
        <a:p>
          <a:endParaRPr lang="en-US"/>
        </a:p>
      </dgm:t>
    </dgm:pt>
    <dgm:pt modelId="{5EFA8DB3-2E66-4B74-B572-920CE05DF130}" type="pres">
      <dgm:prSet presAssocID="{48E1DCA5-D5CB-48BB-BFB9-3A127EA4B27E}" presName="vertSpace2" presStyleLbl="node1" presStyleIdx="0" presStyleCnt="3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5D59CEB3-6127-4157-AAC6-21F604016008}" type="pres">
      <dgm:prSet presAssocID="{48E1DCA5-D5CB-48BB-BFB9-3A127EA4B27E}" presName="circle2" presStyleLbl="node1" presStyleIdx="1" presStyleCnt="3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D88D8643-B0EB-4CF7-8C25-A1CE9F66132B}" type="pres">
      <dgm:prSet presAssocID="{48E1DCA5-D5CB-48BB-BFB9-3A127EA4B27E}" presName="rect2" presStyleLbl="alignAcc1" presStyleIdx="1" presStyleCnt="3"/>
      <dgm:spPr/>
      <dgm:t>
        <a:bodyPr/>
        <a:lstStyle/>
        <a:p>
          <a:endParaRPr lang="en-US"/>
        </a:p>
      </dgm:t>
    </dgm:pt>
    <dgm:pt modelId="{8EF275E8-E4EF-422D-BBB7-D3ADFA2D56AD}" type="pres">
      <dgm:prSet presAssocID="{6DB6BE87-3DBB-4591-9CDE-92A920A8CF3B}" presName="vertSpace3" presStyleLbl="node1" presStyleIdx="1" presStyleCnt="3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FE6E9313-981C-4895-9621-A0643A756ED7}" type="pres">
      <dgm:prSet presAssocID="{6DB6BE87-3DBB-4591-9CDE-92A920A8CF3B}" presName="circle3" presStyleLbl="node1" presStyleIdx="2" presStyleCnt="3"/>
      <dgm:spPr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</dgm:pt>
    <dgm:pt modelId="{4E8FC969-6BFA-4EAA-9F2D-144EC34E25B5}" type="pres">
      <dgm:prSet presAssocID="{6DB6BE87-3DBB-4591-9CDE-92A920A8CF3B}" presName="rect3" presStyleLbl="alignAcc1" presStyleIdx="2" presStyleCnt="3"/>
      <dgm:spPr/>
      <dgm:t>
        <a:bodyPr/>
        <a:lstStyle/>
        <a:p>
          <a:endParaRPr lang="en-US"/>
        </a:p>
      </dgm:t>
    </dgm:pt>
    <dgm:pt modelId="{4DA61054-B1C5-4A14-81D1-A6958A1ACE57}" type="pres">
      <dgm:prSet presAssocID="{B7A17C83-24A3-4848-8A54-1EF16036698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EBB83-C056-4ECF-A8AE-C8D280C602C5}" type="pres">
      <dgm:prSet presAssocID="{48E1DCA5-D5CB-48BB-BFB9-3A127EA4B27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41CFA-2049-4AAE-9922-E0132657E472}" type="pres">
      <dgm:prSet presAssocID="{6DB6BE87-3DBB-4591-9CDE-92A920A8CF3B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794472-4B20-4059-B605-AD473EA7AF39}" type="presOf" srcId="{C4590098-1C06-41E2-BCA0-3DBF881235FF}" destId="{2CE7EC0D-B526-4E63-8E40-D37F562F027B}" srcOrd="0" destOrd="0" presId="urn:microsoft.com/office/officeart/2005/8/layout/target3"/>
    <dgm:cxn modelId="{C4E827A4-7736-49EF-9856-EEFF3AF1218F}" type="presOf" srcId="{6DB6BE87-3DBB-4591-9CDE-92A920A8CF3B}" destId="{4E8FC969-6BFA-4EAA-9F2D-144EC34E25B5}" srcOrd="0" destOrd="0" presId="urn:microsoft.com/office/officeart/2005/8/layout/target3"/>
    <dgm:cxn modelId="{5CE85356-0E52-4037-A468-46372DE6567D}" type="presOf" srcId="{48E1DCA5-D5CB-48BB-BFB9-3A127EA4B27E}" destId="{9AFEBB83-C056-4ECF-A8AE-C8D280C602C5}" srcOrd="1" destOrd="0" presId="urn:microsoft.com/office/officeart/2005/8/layout/target3"/>
    <dgm:cxn modelId="{3284586C-3D00-4DCA-8AAB-CC67335A6A6D}" srcId="{C4590098-1C06-41E2-BCA0-3DBF881235FF}" destId="{6DB6BE87-3DBB-4591-9CDE-92A920A8CF3B}" srcOrd="2" destOrd="0" parTransId="{F8D85689-E75E-425A-83D2-BE6D34A35276}" sibTransId="{3BC54C82-B423-4757-B832-BD53B672BECD}"/>
    <dgm:cxn modelId="{8B5350F2-3DBD-4102-AE11-21F3B7C8C2D0}" srcId="{C4590098-1C06-41E2-BCA0-3DBF881235FF}" destId="{B7A17C83-24A3-4848-8A54-1EF160366984}" srcOrd="0" destOrd="0" parTransId="{E0EB8ABF-0ECF-41F6-AB52-B65D42F82903}" sibTransId="{F009F41D-98C8-4CEE-8F80-B9891DE341BE}"/>
    <dgm:cxn modelId="{423F5567-903A-4FDA-86BD-9493B7DF7E41}" type="presOf" srcId="{6DB6BE87-3DBB-4591-9CDE-92A920A8CF3B}" destId="{B6041CFA-2049-4AAE-9922-E0132657E472}" srcOrd="1" destOrd="0" presId="urn:microsoft.com/office/officeart/2005/8/layout/target3"/>
    <dgm:cxn modelId="{CC559B70-4F0E-43B4-8EA7-375808977091}" srcId="{C4590098-1C06-41E2-BCA0-3DBF881235FF}" destId="{48E1DCA5-D5CB-48BB-BFB9-3A127EA4B27E}" srcOrd="1" destOrd="0" parTransId="{6C599630-6BC0-4C4B-B0A9-74F715B90FA7}" sibTransId="{05B0039E-BC2F-40BE-AC24-61E6A1876883}"/>
    <dgm:cxn modelId="{243ECA45-AE4A-4388-8D3A-CDF460F7993C}" type="presOf" srcId="{48E1DCA5-D5CB-48BB-BFB9-3A127EA4B27E}" destId="{D88D8643-B0EB-4CF7-8C25-A1CE9F66132B}" srcOrd="0" destOrd="0" presId="urn:microsoft.com/office/officeart/2005/8/layout/target3"/>
    <dgm:cxn modelId="{3E14DC97-8539-4DC3-8088-7FB04D1F2358}" type="presOf" srcId="{B7A17C83-24A3-4848-8A54-1EF160366984}" destId="{C77DE623-658A-4D9B-8B7E-0827A6A1396B}" srcOrd="0" destOrd="0" presId="urn:microsoft.com/office/officeart/2005/8/layout/target3"/>
    <dgm:cxn modelId="{2BDD5FC4-CF7D-403A-9DCD-C6A471454782}" type="presOf" srcId="{B7A17C83-24A3-4848-8A54-1EF160366984}" destId="{4DA61054-B1C5-4A14-81D1-A6958A1ACE57}" srcOrd="1" destOrd="0" presId="urn:microsoft.com/office/officeart/2005/8/layout/target3"/>
    <dgm:cxn modelId="{FC5FE663-CBA5-4F22-99EB-0A2A885EB56F}" type="presParOf" srcId="{2CE7EC0D-B526-4E63-8E40-D37F562F027B}" destId="{D0A72A62-0B7E-46A3-AC25-6AA219323C26}" srcOrd="0" destOrd="0" presId="urn:microsoft.com/office/officeart/2005/8/layout/target3"/>
    <dgm:cxn modelId="{97306D74-AEA0-47BC-9CAA-9A2263399CC7}" type="presParOf" srcId="{2CE7EC0D-B526-4E63-8E40-D37F562F027B}" destId="{C3F1E5D6-39FF-4E57-9645-293B87727CF3}" srcOrd="1" destOrd="0" presId="urn:microsoft.com/office/officeart/2005/8/layout/target3"/>
    <dgm:cxn modelId="{33B341E5-5193-4874-92B3-2F6DA4DB6198}" type="presParOf" srcId="{2CE7EC0D-B526-4E63-8E40-D37F562F027B}" destId="{C77DE623-658A-4D9B-8B7E-0827A6A1396B}" srcOrd="2" destOrd="0" presId="urn:microsoft.com/office/officeart/2005/8/layout/target3"/>
    <dgm:cxn modelId="{1FDA30DE-3BE5-434C-9519-708AA0A66977}" type="presParOf" srcId="{2CE7EC0D-B526-4E63-8E40-D37F562F027B}" destId="{5EFA8DB3-2E66-4B74-B572-920CE05DF130}" srcOrd="3" destOrd="0" presId="urn:microsoft.com/office/officeart/2005/8/layout/target3"/>
    <dgm:cxn modelId="{3DA4CF31-F0FE-4115-8A4E-C9DD56F92C4F}" type="presParOf" srcId="{2CE7EC0D-B526-4E63-8E40-D37F562F027B}" destId="{5D59CEB3-6127-4157-AAC6-21F604016008}" srcOrd="4" destOrd="0" presId="urn:microsoft.com/office/officeart/2005/8/layout/target3"/>
    <dgm:cxn modelId="{005F83FB-2B0C-46F8-81ED-F60C23606638}" type="presParOf" srcId="{2CE7EC0D-B526-4E63-8E40-D37F562F027B}" destId="{D88D8643-B0EB-4CF7-8C25-A1CE9F66132B}" srcOrd="5" destOrd="0" presId="urn:microsoft.com/office/officeart/2005/8/layout/target3"/>
    <dgm:cxn modelId="{956A8A73-7397-44C6-8F20-CDE3CCBE0BAA}" type="presParOf" srcId="{2CE7EC0D-B526-4E63-8E40-D37F562F027B}" destId="{8EF275E8-E4EF-422D-BBB7-D3ADFA2D56AD}" srcOrd="6" destOrd="0" presId="urn:microsoft.com/office/officeart/2005/8/layout/target3"/>
    <dgm:cxn modelId="{86B4FA80-BAA8-4A1F-B65E-E49D7755D955}" type="presParOf" srcId="{2CE7EC0D-B526-4E63-8E40-D37F562F027B}" destId="{FE6E9313-981C-4895-9621-A0643A756ED7}" srcOrd="7" destOrd="0" presId="urn:microsoft.com/office/officeart/2005/8/layout/target3"/>
    <dgm:cxn modelId="{D79B0BD0-44D3-43D8-8D4C-37B6FDDF1254}" type="presParOf" srcId="{2CE7EC0D-B526-4E63-8E40-D37F562F027B}" destId="{4E8FC969-6BFA-4EAA-9F2D-144EC34E25B5}" srcOrd="8" destOrd="0" presId="urn:microsoft.com/office/officeart/2005/8/layout/target3"/>
    <dgm:cxn modelId="{0CA61900-09DC-4596-A8E9-D98CC8449FB0}" type="presParOf" srcId="{2CE7EC0D-B526-4E63-8E40-D37F562F027B}" destId="{4DA61054-B1C5-4A14-81D1-A6958A1ACE57}" srcOrd="9" destOrd="0" presId="urn:microsoft.com/office/officeart/2005/8/layout/target3"/>
    <dgm:cxn modelId="{0E63B9BE-192D-40DA-971C-0FE9627D0A48}" type="presParOf" srcId="{2CE7EC0D-B526-4E63-8E40-D37F562F027B}" destId="{9AFEBB83-C056-4ECF-A8AE-C8D280C602C5}" srcOrd="10" destOrd="0" presId="urn:microsoft.com/office/officeart/2005/8/layout/target3"/>
    <dgm:cxn modelId="{6975D8F1-1FEE-440E-BA62-3C34FAB855CD}" type="presParOf" srcId="{2CE7EC0D-B526-4E63-8E40-D37F562F027B}" destId="{B6041CFA-2049-4AAE-9922-E0132657E47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6E47FD-B952-4964-B0A0-94CE3DB9DFE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26C8F1-B90C-43E2-8854-62751F20FF43}">
      <dgm:prSet phldrT="[Text]"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400" b="1" dirty="0" smtClean="0">
              <a:cs typeface="B Titr" pitchFamily="2" charset="-78"/>
            </a:rPr>
            <a:t>شناختن کارزار و احساس تکلیف</a:t>
          </a:r>
          <a:endParaRPr lang="en-US" sz="2400" dirty="0">
            <a:cs typeface="B Titr" pitchFamily="2" charset="-78"/>
          </a:endParaRPr>
        </a:p>
      </dgm:t>
    </dgm:pt>
    <dgm:pt modelId="{7D8D5E55-FF8A-4191-BC37-9CE9E97E0D93}" type="parTrans" cxnId="{8CA799B1-F1A0-480F-B478-B3FB609861C3}">
      <dgm:prSet/>
      <dgm:spPr/>
      <dgm:t>
        <a:bodyPr/>
        <a:lstStyle/>
        <a:p>
          <a:endParaRPr lang="en-US"/>
        </a:p>
      </dgm:t>
    </dgm:pt>
    <dgm:pt modelId="{19CE382A-ACD1-4B6B-B99E-FA2E85120B2F}" type="sibTrans" cxnId="{8CA799B1-F1A0-480F-B478-B3FB609861C3}">
      <dgm:prSet/>
      <dgm:spPr/>
      <dgm:t>
        <a:bodyPr/>
        <a:lstStyle/>
        <a:p>
          <a:endParaRPr lang="en-US"/>
        </a:p>
      </dgm:t>
    </dgm:pt>
    <dgm:pt modelId="{1633B942-CBF9-4196-B721-848D13EE9C36}">
      <dgm:prSet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400" b="1" dirty="0" smtClean="0">
              <a:cs typeface="B Titr" pitchFamily="2" charset="-78"/>
            </a:rPr>
            <a:t>یادآوری و مطرح کردن آرمان ها</a:t>
          </a:r>
          <a:endParaRPr lang="en-US" sz="2400" dirty="0">
            <a:cs typeface="B Titr" pitchFamily="2" charset="-78"/>
          </a:endParaRPr>
        </a:p>
      </dgm:t>
    </dgm:pt>
    <dgm:pt modelId="{53104EDC-005E-485A-85C4-91F05D2E247D}" type="parTrans" cxnId="{EC95664E-CB55-4BE0-88A8-A03B08F59751}">
      <dgm:prSet/>
      <dgm:spPr/>
      <dgm:t>
        <a:bodyPr/>
        <a:lstStyle/>
        <a:p>
          <a:endParaRPr lang="en-US"/>
        </a:p>
      </dgm:t>
    </dgm:pt>
    <dgm:pt modelId="{32873E5E-4CF6-47A0-88F1-B212B6256437}" type="sibTrans" cxnId="{EC95664E-CB55-4BE0-88A8-A03B08F59751}">
      <dgm:prSet/>
      <dgm:spPr/>
      <dgm:t>
        <a:bodyPr/>
        <a:lstStyle/>
        <a:p>
          <a:endParaRPr lang="en-US"/>
        </a:p>
      </dgm:t>
    </dgm:pt>
    <dgm:pt modelId="{386E6E53-4CAA-4067-8AC9-DFA657FA4923}">
      <dgm:prSet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400" b="1" dirty="0" smtClean="0">
              <a:cs typeface="B Titr" pitchFamily="2" charset="-78"/>
            </a:rPr>
            <a:t>مطالبه گری آرمان ها </a:t>
          </a:r>
          <a:endParaRPr lang="en-US" sz="2400" dirty="0">
            <a:cs typeface="B Titr" pitchFamily="2" charset="-78"/>
          </a:endParaRPr>
        </a:p>
      </dgm:t>
    </dgm:pt>
    <dgm:pt modelId="{4D08769B-75B2-4F02-B8CD-D3D4D573BF99}" type="parTrans" cxnId="{5A40401A-EC22-456D-8569-E5C3049651B8}">
      <dgm:prSet/>
      <dgm:spPr/>
      <dgm:t>
        <a:bodyPr/>
        <a:lstStyle/>
        <a:p>
          <a:endParaRPr lang="en-US"/>
        </a:p>
      </dgm:t>
    </dgm:pt>
    <dgm:pt modelId="{FC667AAC-CDFB-4297-803C-0B8C4A39A93A}" type="sibTrans" cxnId="{5A40401A-EC22-456D-8569-E5C3049651B8}">
      <dgm:prSet/>
      <dgm:spPr/>
      <dgm:t>
        <a:bodyPr/>
        <a:lstStyle/>
        <a:p>
          <a:endParaRPr lang="en-US"/>
        </a:p>
      </dgm:t>
    </dgm:pt>
    <dgm:pt modelId="{6E976AAC-A626-4D59-8CA9-E6ED23045225}">
      <dgm:prSet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400" b="1" dirty="0" smtClean="0">
              <a:cs typeface="B Titr" pitchFamily="2" charset="-78"/>
            </a:rPr>
            <a:t>صراحت و شجاعت در گفتار</a:t>
          </a:r>
          <a:endParaRPr lang="en-US" sz="2400" dirty="0">
            <a:cs typeface="B Titr" pitchFamily="2" charset="-78"/>
          </a:endParaRPr>
        </a:p>
      </dgm:t>
    </dgm:pt>
    <dgm:pt modelId="{764FB2D7-41B6-4CE5-8F43-5E1B7527E021}" type="parTrans" cxnId="{20264D33-641E-484F-90F8-6192BBA0110D}">
      <dgm:prSet/>
      <dgm:spPr/>
      <dgm:t>
        <a:bodyPr/>
        <a:lstStyle/>
        <a:p>
          <a:endParaRPr lang="en-US"/>
        </a:p>
      </dgm:t>
    </dgm:pt>
    <dgm:pt modelId="{151363E3-DD68-4850-976A-1A79CDA5BDE1}" type="sibTrans" cxnId="{20264D33-641E-484F-90F8-6192BBA0110D}">
      <dgm:prSet/>
      <dgm:spPr/>
      <dgm:t>
        <a:bodyPr/>
        <a:lstStyle/>
        <a:p>
          <a:endParaRPr lang="en-US"/>
        </a:p>
      </dgm:t>
    </dgm:pt>
    <dgm:pt modelId="{36AB4407-DB09-468C-8C7B-E17EDDC1F633}">
      <dgm:prSet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400" b="1" smtClean="0">
              <a:cs typeface="B Titr" pitchFamily="2" charset="-78"/>
            </a:rPr>
            <a:t>پای کاربودن</a:t>
          </a:r>
          <a:endParaRPr lang="en-US" sz="2400">
            <a:cs typeface="B Titr" pitchFamily="2" charset="-78"/>
          </a:endParaRPr>
        </a:p>
      </dgm:t>
    </dgm:pt>
    <dgm:pt modelId="{7F5E2C98-3F50-4C17-A461-5510CEE9CFC5}" type="parTrans" cxnId="{F71C44B6-AAF5-48C8-8A08-0897F61EF2C4}">
      <dgm:prSet/>
      <dgm:spPr/>
      <dgm:t>
        <a:bodyPr/>
        <a:lstStyle/>
        <a:p>
          <a:endParaRPr lang="en-US"/>
        </a:p>
      </dgm:t>
    </dgm:pt>
    <dgm:pt modelId="{867F2059-217D-4B80-ACE1-45EA722210C4}" type="sibTrans" cxnId="{F71C44B6-AAF5-48C8-8A08-0897F61EF2C4}">
      <dgm:prSet/>
      <dgm:spPr/>
      <dgm:t>
        <a:bodyPr/>
        <a:lstStyle/>
        <a:p>
          <a:endParaRPr lang="en-US"/>
        </a:p>
      </dgm:t>
    </dgm:pt>
    <dgm:pt modelId="{379A5BA0-B022-42CD-96D2-F8F49C4BF042}">
      <dgm:prSet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400" b="1" dirty="0" smtClean="0">
              <a:cs typeface="B Titr" pitchFamily="2" charset="-78"/>
            </a:rPr>
            <a:t>پیگیری صریح و هوشیارانه ارزشها</a:t>
          </a:r>
          <a:endParaRPr lang="en-US" sz="2400" dirty="0">
            <a:cs typeface="B Titr" pitchFamily="2" charset="-78"/>
          </a:endParaRPr>
        </a:p>
      </dgm:t>
    </dgm:pt>
    <dgm:pt modelId="{E7F4EC82-037F-4831-9EF7-A412FFCF9229}" type="parTrans" cxnId="{0102C139-993B-482D-8F81-4E5A55585D0D}">
      <dgm:prSet/>
      <dgm:spPr/>
      <dgm:t>
        <a:bodyPr/>
        <a:lstStyle/>
        <a:p>
          <a:endParaRPr lang="en-US"/>
        </a:p>
      </dgm:t>
    </dgm:pt>
    <dgm:pt modelId="{7A08AD0F-E7BF-4BDD-84FC-F7D1F0122A86}" type="sibTrans" cxnId="{0102C139-993B-482D-8F81-4E5A55585D0D}">
      <dgm:prSet/>
      <dgm:spPr/>
      <dgm:t>
        <a:bodyPr/>
        <a:lstStyle/>
        <a:p>
          <a:endParaRPr lang="en-US"/>
        </a:p>
      </dgm:t>
    </dgm:pt>
    <dgm:pt modelId="{DB83DBCD-04D0-41DD-B8D5-20D1C15DAFC9}">
      <dgm:prSet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400" b="1" dirty="0" smtClean="0">
              <a:cs typeface="B Titr" pitchFamily="2" charset="-78"/>
            </a:rPr>
            <a:t>مطالبه سبک زندگی اسلامی- ایرانی</a:t>
          </a:r>
          <a:endParaRPr lang="en-US" sz="2400" dirty="0">
            <a:cs typeface="B Titr" pitchFamily="2" charset="-78"/>
          </a:endParaRPr>
        </a:p>
      </dgm:t>
    </dgm:pt>
    <dgm:pt modelId="{1A091DF4-4FAB-4697-9EF7-BD248F1B2CDD}" type="parTrans" cxnId="{1D767366-CE9B-423D-BF25-D504EA2494C4}">
      <dgm:prSet/>
      <dgm:spPr/>
      <dgm:t>
        <a:bodyPr/>
        <a:lstStyle/>
        <a:p>
          <a:endParaRPr lang="en-US"/>
        </a:p>
      </dgm:t>
    </dgm:pt>
    <dgm:pt modelId="{0E1C2DD4-36F1-44BB-AA2C-E14C762004F8}" type="sibTrans" cxnId="{1D767366-CE9B-423D-BF25-D504EA2494C4}">
      <dgm:prSet/>
      <dgm:spPr/>
      <dgm:t>
        <a:bodyPr/>
        <a:lstStyle/>
        <a:p>
          <a:endParaRPr lang="en-US"/>
        </a:p>
      </dgm:t>
    </dgm:pt>
    <dgm:pt modelId="{1ED556D8-6CD2-4570-B2E5-53E52907A8CF}">
      <dgm:prSet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000" b="1" dirty="0" smtClean="0">
              <a:cs typeface="B Titr" pitchFamily="2" charset="-78"/>
            </a:rPr>
            <a:t>مقابله با لاابالی گری،تنبلی،بی هویتی و دین ستیزی</a:t>
          </a:r>
          <a:endParaRPr lang="en-US" sz="2000" dirty="0">
            <a:cs typeface="B Titr" pitchFamily="2" charset="-78"/>
          </a:endParaRPr>
        </a:p>
      </dgm:t>
    </dgm:pt>
    <dgm:pt modelId="{593B575E-3206-4674-AD70-E18B9C263430}" type="parTrans" cxnId="{5C3189ED-934B-4882-A31B-55B3CAA2C78E}">
      <dgm:prSet/>
      <dgm:spPr/>
      <dgm:t>
        <a:bodyPr/>
        <a:lstStyle/>
        <a:p>
          <a:endParaRPr lang="en-US"/>
        </a:p>
      </dgm:t>
    </dgm:pt>
    <dgm:pt modelId="{DACA1BE5-50EE-407B-9DFD-57F120783DB2}" type="sibTrans" cxnId="{5C3189ED-934B-4882-A31B-55B3CAA2C78E}">
      <dgm:prSet/>
      <dgm:spPr/>
      <dgm:t>
        <a:bodyPr/>
        <a:lstStyle/>
        <a:p>
          <a:endParaRPr lang="en-US"/>
        </a:p>
      </dgm:t>
    </dgm:pt>
    <dgm:pt modelId="{9E1517D1-BC89-41F1-8D7E-9DCB486EC753}">
      <dgm:prSet custT="1"/>
      <dgm:spPr>
        <a:solidFill>
          <a:srgbClr val="00B0F0"/>
        </a:solidFill>
      </dgm:spPr>
      <dgm:t>
        <a:bodyPr/>
        <a:lstStyle/>
        <a:p>
          <a:pPr algn="ctr" rtl="1"/>
          <a:r>
            <a:rPr lang="ar-SA" sz="2400" b="1" dirty="0" smtClean="0">
              <a:cs typeface="B Titr" pitchFamily="2" charset="-78"/>
            </a:rPr>
            <a:t>مصروف کردن حوصله و صبر انقلابی </a:t>
          </a:r>
          <a:endParaRPr lang="en-US" sz="2400" dirty="0">
            <a:cs typeface="B Titr" pitchFamily="2" charset="-78"/>
          </a:endParaRPr>
        </a:p>
      </dgm:t>
    </dgm:pt>
    <dgm:pt modelId="{15991C73-0425-45F9-8ACB-2D9B7944326B}" type="parTrans" cxnId="{27B0FB20-8E90-457A-986A-1EC43AC79309}">
      <dgm:prSet/>
      <dgm:spPr/>
      <dgm:t>
        <a:bodyPr/>
        <a:lstStyle/>
        <a:p>
          <a:endParaRPr lang="en-US"/>
        </a:p>
      </dgm:t>
    </dgm:pt>
    <dgm:pt modelId="{18F9A3BD-5ABF-42BB-8D87-57864601A27B}" type="sibTrans" cxnId="{27B0FB20-8E90-457A-986A-1EC43AC79309}">
      <dgm:prSet/>
      <dgm:spPr/>
      <dgm:t>
        <a:bodyPr/>
        <a:lstStyle/>
        <a:p>
          <a:endParaRPr lang="en-US"/>
        </a:p>
      </dgm:t>
    </dgm:pt>
    <dgm:pt modelId="{4B880A6A-78D1-453A-A423-E570DE61E20F}" type="pres">
      <dgm:prSet presAssocID="{0A6E47FD-B952-4964-B0A0-94CE3DB9DFE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06B101-86BE-4953-8919-9DEB5AA0DEE9}" type="pres">
      <dgm:prSet presAssocID="{5E26C8F1-B90C-43E2-8854-62751F20FF43}" presName="parentLin" presStyleCnt="0"/>
      <dgm:spPr/>
    </dgm:pt>
    <dgm:pt modelId="{F446F244-224F-4071-BBB8-5FE0F57B8A62}" type="pres">
      <dgm:prSet presAssocID="{5E26C8F1-B90C-43E2-8854-62751F20FF43}" presName="parentLeftMargin" presStyleLbl="node1" presStyleIdx="0" presStyleCnt="9"/>
      <dgm:spPr/>
      <dgm:t>
        <a:bodyPr/>
        <a:lstStyle/>
        <a:p>
          <a:endParaRPr lang="en-US"/>
        </a:p>
      </dgm:t>
    </dgm:pt>
    <dgm:pt modelId="{1F2996E8-A4FE-4496-A3ED-92BA98585444}" type="pres">
      <dgm:prSet presAssocID="{5E26C8F1-B90C-43E2-8854-62751F20FF4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8F5758-3D56-4F8A-9E94-41EEF592E141}" type="pres">
      <dgm:prSet presAssocID="{5E26C8F1-B90C-43E2-8854-62751F20FF43}" presName="negativeSpace" presStyleCnt="0"/>
      <dgm:spPr/>
    </dgm:pt>
    <dgm:pt modelId="{CE9A7B0F-6640-43D2-92CA-4D2BB772E5D5}" type="pres">
      <dgm:prSet presAssocID="{5E26C8F1-B90C-43E2-8854-62751F20FF43}" presName="childText" presStyleLbl="conFgAcc1" presStyleIdx="0" presStyleCnt="9">
        <dgm:presLayoutVars>
          <dgm:bulletEnabled val="1"/>
        </dgm:presLayoutVars>
      </dgm:prSet>
      <dgm:spPr/>
    </dgm:pt>
    <dgm:pt modelId="{B04547D4-E61E-4F2A-AE92-ACDFA6C3B598}" type="pres">
      <dgm:prSet presAssocID="{19CE382A-ACD1-4B6B-B99E-FA2E85120B2F}" presName="spaceBetweenRectangles" presStyleCnt="0"/>
      <dgm:spPr/>
    </dgm:pt>
    <dgm:pt modelId="{E4146368-1D3F-45B8-A337-DB4BCA7F0965}" type="pres">
      <dgm:prSet presAssocID="{1633B942-CBF9-4196-B721-848D13EE9C36}" presName="parentLin" presStyleCnt="0"/>
      <dgm:spPr/>
    </dgm:pt>
    <dgm:pt modelId="{FF92064F-F6F7-446E-B22D-712E5699B318}" type="pres">
      <dgm:prSet presAssocID="{1633B942-CBF9-4196-B721-848D13EE9C36}" presName="parentLeftMargin" presStyleLbl="node1" presStyleIdx="0" presStyleCnt="9"/>
      <dgm:spPr/>
      <dgm:t>
        <a:bodyPr/>
        <a:lstStyle/>
        <a:p>
          <a:endParaRPr lang="en-US"/>
        </a:p>
      </dgm:t>
    </dgm:pt>
    <dgm:pt modelId="{9770139F-53BC-4BBB-B6FD-7545E75B57F4}" type="pres">
      <dgm:prSet presAssocID="{1633B942-CBF9-4196-B721-848D13EE9C36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96A7E4-DF17-4DCF-9BB5-4D31812309FC}" type="pres">
      <dgm:prSet presAssocID="{1633B942-CBF9-4196-B721-848D13EE9C36}" presName="negativeSpace" presStyleCnt="0"/>
      <dgm:spPr/>
    </dgm:pt>
    <dgm:pt modelId="{C0BB36FD-EEE1-40A3-ABDA-0CB77DDF2036}" type="pres">
      <dgm:prSet presAssocID="{1633B942-CBF9-4196-B721-848D13EE9C36}" presName="childText" presStyleLbl="conFgAcc1" presStyleIdx="1" presStyleCnt="9">
        <dgm:presLayoutVars>
          <dgm:bulletEnabled val="1"/>
        </dgm:presLayoutVars>
      </dgm:prSet>
      <dgm:spPr/>
    </dgm:pt>
    <dgm:pt modelId="{13C0A67E-A868-47DB-8E64-6B63B0F97AA2}" type="pres">
      <dgm:prSet presAssocID="{32873E5E-4CF6-47A0-88F1-B212B6256437}" presName="spaceBetweenRectangles" presStyleCnt="0"/>
      <dgm:spPr/>
    </dgm:pt>
    <dgm:pt modelId="{353946AD-235F-4BD7-8B92-428592C93543}" type="pres">
      <dgm:prSet presAssocID="{386E6E53-4CAA-4067-8AC9-DFA657FA4923}" presName="parentLin" presStyleCnt="0"/>
      <dgm:spPr/>
    </dgm:pt>
    <dgm:pt modelId="{E759F2D4-E372-4BA3-BCDD-3934D77C4C92}" type="pres">
      <dgm:prSet presAssocID="{386E6E53-4CAA-4067-8AC9-DFA657FA4923}" presName="parentLeftMargin" presStyleLbl="node1" presStyleIdx="1" presStyleCnt="9"/>
      <dgm:spPr/>
      <dgm:t>
        <a:bodyPr/>
        <a:lstStyle/>
        <a:p>
          <a:endParaRPr lang="en-US"/>
        </a:p>
      </dgm:t>
    </dgm:pt>
    <dgm:pt modelId="{402D5FCF-65C1-4099-814C-2DECA6B54B66}" type="pres">
      <dgm:prSet presAssocID="{386E6E53-4CAA-4067-8AC9-DFA657FA4923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35D25E-5C36-4B87-9295-83BE7310C732}" type="pres">
      <dgm:prSet presAssocID="{386E6E53-4CAA-4067-8AC9-DFA657FA4923}" presName="negativeSpace" presStyleCnt="0"/>
      <dgm:spPr/>
    </dgm:pt>
    <dgm:pt modelId="{4D08446B-8746-48C3-B6F5-564D480FC65A}" type="pres">
      <dgm:prSet presAssocID="{386E6E53-4CAA-4067-8AC9-DFA657FA4923}" presName="childText" presStyleLbl="conFgAcc1" presStyleIdx="2" presStyleCnt="9">
        <dgm:presLayoutVars>
          <dgm:bulletEnabled val="1"/>
        </dgm:presLayoutVars>
      </dgm:prSet>
      <dgm:spPr/>
    </dgm:pt>
    <dgm:pt modelId="{E3A47851-6AB8-4EC0-BCF8-82A36F2EAA06}" type="pres">
      <dgm:prSet presAssocID="{FC667AAC-CDFB-4297-803C-0B8C4A39A93A}" presName="spaceBetweenRectangles" presStyleCnt="0"/>
      <dgm:spPr/>
    </dgm:pt>
    <dgm:pt modelId="{B4A88C04-ABA9-4B16-8EEA-CA04F9A21787}" type="pres">
      <dgm:prSet presAssocID="{6E976AAC-A626-4D59-8CA9-E6ED23045225}" presName="parentLin" presStyleCnt="0"/>
      <dgm:spPr/>
    </dgm:pt>
    <dgm:pt modelId="{42BA68E3-B70A-4B1B-BF79-B7FC784F18B8}" type="pres">
      <dgm:prSet presAssocID="{6E976AAC-A626-4D59-8CA9-E6ED23045225}" presName="parentLeftMargin" presStyleLbl="node1" presStyleIdx="2" presStyleCnt="9"/>
      <dgm:spPr/>
      <dgm:t>
        <a:bodyPr/>
        <a:lstStyle/>
        <a:p>
          <a:endParaRPr lang="en-US"/>
        </a:p>
      </dgm:t>
    </dgm:pt>
    <dgm:pt modelId="{F4669102-A5AC-4F2B-8211-C7175E36053C}" type="pres">
      <dgm:prSet presAssocID="{6E976AAC-A626-4D59-8CA9-E6ED23045225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321B0C-1C15-48FE-9237-8C1F957BD897}" type="pres">
      <dgm:prSet presAssocID="{6E976AAC-A626-4D59-8CA9-E6ED23045225}" presName="negativeSpace" presStyleCnt="0"/>
      <dgm:spPr/>
    </dgm:pt>
    <dgm:pt modelId="{4A906116-72DC-4CDB-87F0-6F751BEA04C8}" type="pres">
      <dgm:prSet presAssocID="{6E976AAC-A626-4D59-8CA9-E6ED23045225}" presName="childText" presStyleLbl="conFgAcc1" presStyleIdx="3" presStyleCnt="9">
        <dgm:presLayoutVars>
          <dgm:bulletEnabled val="1"/>
        </dgm:presLayoutVars>
      </dgm:prSet>
      <dgm:spPr/>
    </dgm:pt>
    <dgm:pt modelId="{E86AC7A6-1767-4B69-8A9F-898A6F128D39}" type="pres">
      <dgm:prSet presAssocID="{151363E3-DD68-4850-976A-1A79CDA5BDE1}" presName="spaceBetweenRectangles" presStyleCnt="0"/>
      <dgm:spPr/>
    </dgm:pt>
    <dgm:pt modelId="{125DF988-5F11-4849-A31E-500FDC665561}" type="pres">
      <dgm:prSet presAssocID="{36AB4407-DB09-468C-8C7B-E17EDDC1F633}" presName="parentLin" presStyleCnt="0"/>
      <dgm:spPr/>
    </dgm:pt>
    <dgm:pt modelId="{823E2F12-CE6C-4E3B-B815-7EDB6E15AD7D}" type="pres">
      <dgm:prSet presAssocID="{36AB4407-DB09-468C-8C7B-E17EDDC1F633}" presName="parentLeftMargin" presStyleLbl="node1" presStyleIdx="3" presStyleCnt="9"/>
      <dgm:spPr/>
      <dgm:t>
        <a:bodyPr/>
        <a:lstStyle/>
        <a:p>
          <a:endParaRPr lang="en-US"/>
        </a:p>
      </dgm:t>
    </dgm:pt>
    <dgm:pt modelId="{D8071252-A1D6-4682-9E75-78C983239389}" type="pres">
      <dgm:prSet presAssocID="{36AB4407-DB09-468C-8C7B-E17EDDC1F633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ACEED-6364-4962-AF1A-7EA8E9CB2542}" type="pres">
      <dgm:prSet presAssocID="{36AB4407-DB09-468C-8C7B-E17EDDC1F633}" presName="negativeSpace" presStyleCnt="0"/>
      <dgm:spPr/>
    </dgm:pt>
    <dgm:pt modelId="{C5BBD9CE-DDDB-4B95-82C2-4E69BAE29019}" type="pres">
      <dgm:prSet presAssocID="{36AB4407-DB09-468C-8C7B-E17EDDC1F633}" presName="childText" presStyleLbl="conFgAcc1" presStyleIdx="4" presStyleCnt="9">
        <dgm:presLayoutVars>
          <dgm:bulletEnabled val="1"/>
        </dgm:presLayoutVars>
      </dgm:prSet>
      <dgm:spPr/>
    </dgm:pt>
    <dgm:pt modelId="{B3D9D3E1-9113-4A80-B0A8-505CED611997}" type="pres">
      <dgm:prSet presAssocID="{867F2059-217D-4B80-ACE1-45EA722210C4}" presName="spaceBetweenRectangles" presStyleCnt="0"/>
      <dgm:spPr/>
    </dgm:pt>
    <dgm:pt modelId="{0133B136-A29F-4E27-A3A6-6AE6D8D617E1}" type="pres">
      <dgm:prSet presAssocID="{379A5BA0-B022-42CD-96D2-F8F49C4BF042}" presName="parentLin" presStyleCnt="0"/>
      <dgm:spPr/>
    </dgm:pt>
    <dgm:pt modelId="{BBB85375-92E6-468B-818A-259BC80313EC}" type="pres">
      <dgm:prSet presAssocID="{379A5BA0-B022-42CD-96D2-F8F49C4BF042}" presName="parentLeftMargin" presStyleLbl="node1" presStyleIdx="4" presStyleCnt="9"/>
      <dgm:spPr/>
      <dgm:t>
        <a:bodyPr/>
        <a:lstStyle/>
        <a:p>
          <a:endParaRPr lang="en-US"/>
        </a:p>
      </dgm:t>
    </dgm:pt>
    <dgm:pt modelId="{82955E8D-3BAB-4D1E-BEA7-59E0AF83466C}" type="pres">
      <dgm:prSet presAssocID="{379A5BA0-B022-42CD-96D2-F8F49C4BF042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7A74B-5350-43CE-BC95-C79C6FA28899}" type="pres">
      <dgm:prSet presAssocID="{379A5BA0-B022-42CD-96D2-F8F49C4BF042}" presName="negativeSpace" presStyleCnt="0"/>
      <dgm:spPr/>
    </dgm:pt>
    <dgm:pt modelId="{EA6360F8-A6D2-479B-9E19-05DEDEA0104C}" type="pres">
      <dgm:prSet presAssocID="{379A5BA0-B022-42CD-96D2-F8F49C4BF042}" presName="childText" presStyleLbl="conFgAcc1" presStyleIdx="5" presStyleCnt="9">
        <dgm:presLayoutVars>
          <dgm:bulletEnabled val="1"/>
        </dgm:presLayoutVars>
      </dgm:prSet>
      <dgm:spPr/>
    </dgm:pt>
    <dgm:pt modelId="{00C0D53B-62E4-40F0-A891-582370E0386A}" type="pres">
      <dgm:prSet presAssocID="{7A08AD0F-E7BF-4BDD-84FC-F7D1F0122A86}" presName="spaceBetweenRectangles" presStyleCnt="0"/>
      <dgm:spPr/>
    </dgm:pt>
    <dgm:pt modelId="{A7851270-3352-4DBB-8283-A15A8F06C890}" type="pres">
      <dgm:prSet presAssocID="{DB83DBCD-04D0-41DD-B8D5-20D1C15DAFC9}" presName="parentLin" presStyleCnt="0"/>
      <dgm:spPr/>
    </dgm:pt>
    <dgm:pt modelId="{2223A0C5-EFD8-430D-9045-B44CF6C41D01}" type="pres">
      <dgm:prSet presAssocID="{DB83DBCD-04D0-41DD-B8D5-20D1C15DAFC9}" presName="parentLeftMargin" presStyleLbl="node1" presStyleIdx="5" presStyleCnt="9"/>
      <dgm:spPr/>
      <dgm:t>
        <a:bodyPr/>
        <a:lstStyle/>
        <a:p>
          <a:endParaRPr lang="en-US"/>
        </a:p>
      </dgm:t>
    </dgm:pt>
    <dgm:pt modelId="{39BFFE56-F899-4CB9-9BD1-F62D61F2CEDC}" type="pres">
      <dgm:prSet presAssocID="{DB83DBCD-04D0-41DD-B8D5-20D1C15DAFC9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1E58D-E6D2-4926-89C2-B02977B33529}" type="pres">
      <dgm:prSet presAssocID="{DB83DBCD-04D0-41DD-B8D5-20D1C15DAFC9}" presName="negativeSpace" presStyleCnt="0"/>
      <dgm:spPr/>
    </dgm:pt>
    <dgm:pt modelId="{E5B6352E-65E8-4B23-AF17-BF0EEDDA5616}" type="pres">
      <dgm:prSet presAssocID="{DB83DBCD-04D0-41DD-B8D5-20D1C15DAFC9}" presName="childText" presStyleLbl="conFgAcc1" presStyleIdx="6" presStyleCnt="9">
        <dgm:presLayoutVars>
          <dgm:bulletEnabled val="1"/>
        </dgm:presLayoutVars>
      </dgm:prSet>
      <dgm:spPr/>
    </dgm:pt>
    <dgm:pt modelId="{1C450E3D-E21A-46B2-A5CB-7527C0AEA968}" type="pres">
      <dgm:prSet presAssocID="{0E1C2DD4-36F1-44BB-AA2C-E14C762004F8}" presName="spaceBetweenRectangles" presStyleCnt="0"/>
      <dgm:spPr/>
    </dgm:pt>
    <dgm:pt modelId="{86B56C13-6823-40E5-9A0D-EDA38519EB37}" type="pres">
      <dgm:prSet presAssocID="{1ED556D8-6CD2-4570-B2E5-53E52907A8CF}" presName="parentLin" presStyleCnt="0"/>
      <dgm:spPr/>
    </dgm:pt>
    <dgm:pt modelId="{A35D9941-90EE-4CDF-8171-FB27F3BA48AE}" type="pres">
      <dgm:prSet presAssocID="{1ED556D8-6CD2-4570-B2E5-53E52907A8CF}" presName="parentLeftMargin" presStyleLbl="node1" presStyleIdx="6" presStyleCnt="9"/>
      <dgm:spPr/>
      <dgm:t>
        <a:bodyPr/>
        <a:lstStyle/>
        <a:p>
          <a:endParaRPr lang="en-US"/>
        </a:p>
      </dgm:t>
    </dgm:pt>
    <dgm:pt modelId="{CD4B93E9-3568-451C-B22F-E4DD034BCEBD}" type="pres">
      <dgm:prSet presAssocID="{1ED556D8-6CD2-4570-B2E5-53E52907A8CF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2693D-4B05-46BA-92C4-11DC10A0BBFA}" type="pres">
      <dgm:prSet presAssocID="{1ED556D8-6CD2-4570-B2E5-53E52907A8CF}" presName="negativeSpace" presStyleCnt="0"/>
      <dgm:spPr/>
    </dgm:pt>
    <dgm:pt modelId="{FE1DC35D-8B6F-4703-A5AA-B53578DF0626}" type="pres">
      <dgm:prSet presAssocID="{1ED556D8-6CD2-4570-B2E5-53E52907A8CF}" presName="childText" presStyleLbl="conFgAcc1" presStyleIdx="7" presStyleCnt="9">
        <dgm:presLayoutVars>
          <dgm:bulletEnabled val="1"/>
        </dgm:presLayoutVars>
      </dgm:prSet>
      <dgm:spPr/>
    </dgm:pt>
    <dgm:pt modelId="{BE8608AC-FF62-47A6-8710-B341F3C9DC78}" type="pres">
      <dgm:prSet presAssocID="{DACA1BE5-50EE-407B-9DFD-57F120783DB2}" presName="spaceBetweenRectangles" presStyleCnt="0"/>
      <dgm:spPr/>
    </dgm:pt>
    <dgm:pt modelId="{57A8DAF9-7014-4A8F-8FE6-3608E01C29E0}" type="pres">
      <dgm:prSet presAssocID="{9E1517D1-BC89-41F1-8D7E-9DCB486EC753}" presName="parentLin" presStyleCnt="0"/>
      <dgm:spPr/>
    </dgm:pt>
    <dgm:pt modelId="{02F2139C-787C-469D-AD11-3D446766CC75}" type="pres">
      <dgm:prSet presAssocID="{9E1517D1-BC89-41F1-8D7E-9DCB486EC753}" presName="parentLeftMargin" presStyleLbl="node1" presStyleIdx="7" presStyleCnt="9"/>
      <dgm:spPr/>
      <dgm:t>
        <a:bodyPr/>
        <a:lstStyle/>
        <a:p>
          <a:endParaRPr lang="en-US"/>
        </a:p>
      </dgm:t>
    </dgm:pt>
    <dgm:pt modelId="{7E203AD7-4CF7-49F0-A558-D0FB0325DB08}" type="pres">
      <dgm:prSet presAssocID="{9E1517D1-BC89-41F1-8D7E-9DCB486EC753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8B95E-F920-42E2-B562-265494EF6EB2}" type="pres">
      <dgm:prSet presAssocID="{9E1517D1-BC89-41F1-8D7E-9DCB486EC753}" presName="negativeSpace" presStyleCnt="0"/>
      <dgm:spPr/>
    </dgm:pt>
    <dgm:pt modelId="{3668142B-8E3E-4252-892F-15E881163096}" type="pres">
      <dgm:prSet presAssocID="{9E1517D1-BC89-41F1-8D7E-9DCB486EC753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7B0FB20-8E90-457A-986A-1EC43AC79309}" srcId="{0A6E47FD-B952-4964-B0A0-94CE3DB9DFE3}" destId="{9E1517D1-BC89-41F1-8D7E-9DCB486EC753}" srcOrd="8" destOrd="0" parTransId="{15991C73-0425-45F9-8ACB-2D9B7944326B}" sibTransId="{18F9A3BD-5ABF-42BB-8D87-57864601A27B}"/>
    <dgm:cxn modelId="{EA34A825-DD29-4021-AC11-5CE5B9FA0464}" type="presOf" srcId="{6E976AAC-A626-4D59-8CA9-E6ED23045225}" destId="{42BA68E3-B70A-4B1B-BF79-B7FC784F18B8}" srcOrd="0" destOrd="0" presId="urn:microsoft.com/office/officeart/2005/8/layout/list1"/>
    <dgm:cxn modelId="{90463114-BB40-4F1A-A248-0ECE0378BD95}" type="presOf" srcId="{36AB4407-DB09-468C-8C7B-E17EDDC1F633}" destId="{823E2F12-CE6C-4E3B-B815-7EDB6E15AD7D}" srcOrd="0" destOrd="0" presId="urn:microsoft.com/office/officeart/2005/8/layout/list1"/>
    <dgm:cxn modelId="{2722A420-4720-415E-B7FD-FCB33DC80403}" type="presOf" srcId="{DB83DBCD-04D0-41DD-B8D5-20D1C15DAFC9}" destId="{2223A0C5-EFD8-430D-9045-B44CF6C41D01}" srcOrd="0" destOrd="0" presId="urn:microsoft.com/office/officeart/2005/8/layout/list1"/>
    <dgm:cxn modelId="{AB84436A-584C-4296-9576-9A116A1C2C3F}" type="presOf" srcId="{1ED556D8-6CD2-4570-B2E5-53E52907A8CF}" destId="{A35D9941-90EE-4CDF-8171-FB27F3BA48AE}" srcOrd="0" destOrd="0" presId="urn:microsoft.com/office/officeart/2005/8/layout/list1"/>
    <dgm:cxn modelId="{C2FB2543-46EF-46C9-AFEF-FA8BED001302}" type="presOf" srcId="{5E26C8F1-B90C-43E2-8854-62751F20FF43}" destId="{1F2996E8-A4FE-4496-A3ED-92BA98585444}" srcOrd="1" destOrd="0" presId="urn:microsoft.com/office/officeart/2005/8/layout/list1"/>
    <dgm:cxn modelId="{D468128E-40DA-4FDF-9E19-6EF1585DE4A1}" type="presOf" srcId="{9E1517D1-BC89-41F1-8D7E-9DCB486EC753}" destId="{02F2139C-787C-469D-AD11-3D446766CC75}" srcOrd="0" destOrd="0" presId="urn:microsoft.com/office/officeart/2005/8/layout/list1"/>
    <dgm:cxn modelId="{C997B295-6D48-4695-85A0-2F637E22BC85}" type="presOf" srcId="{386E6E53-4CAA-4067-8AC9-DFA657FA4923}" destId="{E759F2D4-E372-4BA3-BCDD-3934D77C4C92}" srcOrd="0" destOrd="0" presId="urn:microsoft.com/office/officeart/2005/8/layout/list1"/>
    <dgm:cxn modelId="{8CA799B1-F1A0-480F-B478-B3FB609861C3}" srcId="{0A6E47FD-B952-4964-B0A0-94CE3DB9DFE3}" destId="{5E26C8F1-B90C-43E2-8854-62751F20FF43}" srcOrd="0" destOrd="0" parTransId="{7D8D5E55-FF8A-4191-BC37-9CE9E97E0D93}" sibTransId="{19CE382A-ACD1-4B6B-B99E-FA2E85120B2F}"/>
    <dgm:cxn modelId="{0102C139-993B-482D-8F81-4E5A55585D0D}" srcId="{0A6E47FD-B952-4964-B0A0-94CE3DB9DFE3}" destId="{379A5BA0-B022-42CD-96D2-F8F49C4BF042}" srcOrd="5" destOrd="0" parTransId="{E7F4EC82-037F-4831-9EF7-A412FFCF9229}" sibTransId="{7A08AD0F-E7BF-4BDD-84FC-F7D1F0122A86}"/>
    <dgm:cxn modelId="{AC7B0713-E6F5-47CB-90BB-07899301507B}" type="presOf" srcId="{386E6E53-4CAA-4067-8AC9-DFA657FA4923}" destId="{402D5FCF-65C1-4099-814C-2DECA6B54B66}" srcOrd="1" destOrd="0" presId="urn:microsoft.com/office/officeart/2005/8/layout/list1"/>
    <dgm:cxn modelId="{06FC5045-1706-42CE-852E-85128143598A}" type="presOf" srcId="{5E26C8F1-B90C-43E2-8854-62751F20FF43}" destId="{F446F244-224F-4071-BBB8-5FE0F57B8A62}" srcOrd="0" destOrd="0" presId="urn:microsoft.com/office/officeart/2005/8/layout/list1"/>
    <dgm:cxn modelId="{EC95664E-CB55-4BE0-88A8-A03B08F59751}" srcId="{0A6E47FD-B952-4964-B0A0-94CE3DB9DFE3}" destId="{1633B942-CBF9-4196-B721-848D13EE9C36}" srcOrd="1" destOrd="0" parTransId="{53104EDC-005E-485A-85C4-91F05D2E247D}" sibTransId="{32873E5E-4CF6-47A0-88F1-B212B6256437}"/>
    <dgm:cxn modelId="{20264D33-641E-484F-90F8-6192BBA0110D}" srcId="{0A6E47FD-B952-4964-B0A0-94CE3DB9DFE3}" destId="{6E976AAC-A626-4D59-8CA9-E6ED23045225}" srcOrd="3" destOrd="0" parTransId="{764FB2D7-41B6-4CE5-8F43-5E1B7527E021}" sibTransId="{151363E3-DD68-4850-976A-1A79CDA5BDE1}"/>
    <dgm:cxn modelId="{24EA390E-48C5-497F-A6A2-5EA69EB24639}" type="presOf" srcId="{DB83DBCD-04D0-41DD-B8D5-20D1C15DAFC9}" destId="{39BFFE56-F899-4CB9-9BD1-F62D61F2CEDC}" srcOrd="1" destOrd="0" presId="urn:microsoft.com/office/officeart/2005/8/layout/list1"/>
    <dgm:cxn modelId="{A62C6D4A-FB79-49FE-ADE7-2A1E940D80A1}" type="presOf" srcId="{379A5BA0-B022-42CD-96D2-F8F49C4BF042}" destId="{82955E8D-3BAB-4D1E-BEA7-59E0AF83466C}" srcOrd="1" destOrd="0" presId="urn:microsoft.com/office/officeart/2005/8/layout/list1"/>
    <dgm:cxn modelId="{F71C44B6-AAF5-48C8-8A08-0897F61EF2C4}" srcId="{0A6E47FD-B952-4964-B0A0-94CE3DB9DFE3}" destId="{36AB4407-DB09-468C-8C7B-E17EDDC1F633}" srcOrd="4" destOrd="0" parTransId="{7F5E2C98-3F50-4C17-A461-5510CEE9CFC5}" sibTransId="{867F2059-217D-4B80-ACE1-45EA722210C4}"/>
    <dgm:cxn modelId="{246798B7-AC95-4631-969B-B3B01FA8E630}" type="presOf" srcId="{1633B942-CBF9-4196-B721-848D13EE9C36}" destId="{FF92064F-F6F7-446E-B22D-712E5699B318}" srcOrd="0" destOrd="0" presId="urn:microsoft.com/office/officeart/2005/8/layout/list1"/>
    <dgm:cxn modelId="{1D767366-CE9B-423D-BF25-D504EA2494C4}" srcId="{0A6E47FD-B952-4964-B0A0-94CE3DB9DFE3}" destId="{DB83DBCD-04D0-41DD-B8D5-20D1C15DAFC9}" srcOrd="6" destOrd="0" parTransId="{1A091DF4-4FAB-4697-9EF7-BD248F1B2CDD}" sibTransId="{0E1C2DD4-36F1-44BB-AA2C-E14C762004F8}"/>
    <dgm:cxn modelId="{5A40401A-EC22-456D-8569-E5C3049651B8}" srcId="{0A6E47FD-B952-4964-B0A0-94CE3DB9DFE3}" destId="{386E6E53-4CAA-4067-8AC9-DFA657FA4923}" srcOrd="2" destOrd="0" parTransId="{4D08769B-75B2-4F02-B8CD-D3D4D573BF99}" sibTransId="{FC667AAC-CDFB-4297-803C-0B8C4A39A93A}"/>
    <dgm:cxn modelId="{A37276CE-0B73-45CC-A95D-25F96BD35A34}" type="presOf" srcId="{0A6E47FD-B952-4964-B0A0-94CE3DB9DFE3}" destId="{4B880A6A-78D1-453A-A423-E570DE61E20F}" srcOrd="0" destOrd="0" presId="urn:microsoft.com/office/officeart/2005/8/layout/list1"/>
    <dgm:cxn modelId="{5ECB3075-8A8B-4718-B541-0A12AE86A528}" type="presOf" srcId="{1ED556D8-6CD2-4570-B2E5-53E52907A8CF}" destId="{CD4B93E9-3568-451C-B22F-E4DD034BCEBD}" srcOrd="1" destOrd="0" presId="urn:microsoft.com/office/officeart/2005/8/layout/list1"/>
    <dgm:cxn modelId="{5A6A1349-A58A-4C79-A901-46A4D42E3B64}" type="presOf" srcId="{9E1517D1-BC89-41F1-8D7E-9DCB486EC753}" destId="{7E203AD7-4CF7-49F0-A558-D0FB0325DB08}" srcOrd="1" destOrd="0" presId="urn:microsoft.com/office/officeart/2005/8/layout/list1"/>
    <dgm:cxn modelId="{CC9E5AB5-9737-4629-A747-CA7B1272500F}" type="presOf" srcId="{36AB4407-DB09-468C-8C7B-E17EDDC1F633}" destId="{D8071252-A1D6-4682-9E75-78C983239389}" srcOrd="1" destOrd="0" presId="urn:microsoft.com/office/officeart/2005/8/layout/list1"/>
    <dgm:cxn modelId="{FE0DD50D-B098-49F4-BCB1-BEA58DA4DF6A}" type="presOf" srcId="{1633B942-CBF9-4196-B721-848D13EE9C36}" destId="{9770139F-53BC-4BBB-B6FD-7545E75B57F4}" srcOrd="1" destOrd="0" presId="urn:microsoft.com/office/officeart/2005/8/layout/list1"/>
    <dgm:cxn modelId="{5C3189ED-934B-4882-A31B-55B3CAA2C78E}" srcId="{0A6E47FD-B952-4964-B0A0-94CE3DB9DFE3}" destId="{1ED556D8-6CD2-4570-B2E5-53E52907A8CF}" srcOrd="7" destOrd="0" parTransId="{593B575E-3206-4674-AD70-E18B9C263430}" sibTransId="{DACA1BE5-50EE-407B-9DFD-57F120783DB2}"/>
    <dgm:cxn modelId="{786953C8-35F1-4877-A7BA-CB2ECE9869AF}" type="presOf" srcId="{379A5BA0-B022-42CD-96D2-F8F49C4BF042}" destId="{BBB85375-92E6-468B-818A-259BC80313EC}" srcOrd="0" destOrd="0" presId="urn:microsoft.com/office/officeart/2005/8/layout/list1"/>
    <dgm:cxn modelId="{6D9477BE-3672-4B2E-8D2C-91AC2C298195}" type="presOf" srcId="{6E976AAC-A626-4D59-8CA9-E6ED23045225}" destId="{F4669102-A5AC-4F2B-8211-C7175E36053C}" srcOrd="1" destOrd="0" presId="urn:microsoft.com/office/officeart/2005/8/layout/list1"/>
    <dgm:cxn modelId="{8AEEF00C-0DC7-4903-96DA-35245395591B}" type="presParOf" srcId="{4B880A6A-78D1-453A-A423-E570DE61E20F}" destId="{7806B101-86BE-4953-8919-9DEB5AA0DEE9}" srcOrd="0" destOrd="0" presId="urn:microsoft.com/office/officeart/2005/8/layout/list1"/>
    <dgm:cxn modelId="{7877F47B-1638-4109-9F97-8E52B7B2DFA1}" type="presParOf" srcId="{7806B101-86BE-4953-8919-9DEB5AA0DEE9}" destId="{F446F244-224F-4071-BBB8-5FE0F57B8A62}" srcOrd="0" destOrd="0" presId="urn:microsoft.com/office/officeart/2005/8/layout/list1"/>
    <dgm:cxn modelId="{CCB3702B-016F-4E1C-A0E9-D72A78C93533}" type="presParOf" srcId="{7806B101-86BE-4953-8919-9DEB5AA0DEE9}" destId="{1F2996E8-A4FE-4496-A3ED-92BA98585444}" srcOrd="1" destOrd="0" presId="urn:microsoft.com/office/officeart/2005/8/layout/list1"/>
    <dgm:cxn modelId="{E1BC7C78-2CC0-461D-ADC7-C4736A0F5F0E}" type="presParOf" srcId="{4B880A6A-78D1-453A-A423-E570DE61E20F}" destId="{3E8F5758-3D56-4F8A-9E94-41EEF592E141}" srcOrd="1" destOrd="0" presId="urn:microsoft.com/office/officeart/2005/8/layout/list1"/>
    <dgm:cxn modelId="{E9454A79-5C2F-4EC7-82AE-4788537CD658}" type="presParOf" srcId="{4B880A6A-78D1-453A-A423-E570DE61E20F}" destId="{CE9A7B0F-6640-43D2-92CA-4D2BB772E5D5}" srcOrd="2" destOrd="0" presId="urn:microsoft.com/office/officeart/2005/8/layout/list1"/>
    <dgm:cxn modelId="{ED59001A-575D-489F-B97B-CAB87EC5F928}" type="presParOf" srcId="{4B880A6A-78D1-453A-A423-E570DE61E20F}" destId="{B04547D4-E61E-4F2A-AE92-ACDFA6C3B598}" srcOrd="3" destOrd="0" presId="urn:microsoft.com/office/officeart/2005/8/layout/list1"/>
    <dgm:cxn modelId="{2E13AEF1-47D9-4E4D-969E-018BFD33E84E}" type="presParOf" srcId="{4B880A6A-78D1-453A-A423-E570DE61E20F}" destId="{E4146368-1D3F-45B8-A337-DB4BCA7F0965}" srcOrd="4" destOrd="0" presId="urn:microsoft.com/office/officeart/2005/8/layout/list1"/>
    <dgm:cxn modelId="{D724130B-D629-4445-BD91-F01CC62DD7BC}" type="presParOf" srcId="{E4146368-1D3F-45B8-A337-DB4BCA7F0965}" destId="{FF92064F-F6F7-446E-B22D-712E5699B318}" srcOrd="0" destOrd="0" presId="urn:microsoft.com/office/officeart/2005/8/layout/list1"/>
    <dgm:cxn modelId="{E8379962-4693-4B66-8A95-40D1125D85F6}" type="presParOf" srcId="{E4146368-1D3F-45B8-A337-DB4BCA7F0965}" destId="{9770139F-53BC-4BBB-B6FD-7545E75B57F4}" srcOrd="1" destOrd="0" presId="urn:microsoft.com/office/officeart/2005/8/layout/list1"/>
    <dgm:cxn modelId="{838F899B-479C-4907-95A2-C718EC267475}" type="presParOf" srcId="{4B880A6A-78D1-453A-A423-E570DE61E20F}" destId="{5196A7E4-DF17-4DCF-9BB5-4D31812309FC}" srcOrd="5" destOrd="0" presId="urn:microsoft.com/office/officeart/2005/8/layout/list1"/>
    <dgm:cxn modelId="{96A3AC5F-8127-4F8A-BF84-587D180D42A6}" type="presParOf" srcId="{4B880A6A-78D1-453A-A423-E570DE61E20F}" destId="{C0BB36FD-EEE1-40A3-ABDA-0CB77DDF2036}" srcOrd="6" destOrd="0" presId="urn:microsoft.com/office/officeart/2005/8/layout/list1"/>
    <dgm:cxn modelId="{AE77FEEE-F5C3-4542-A985-A1B93FF8095C}" type="presParOf" srcId="{4B880A6A-78D1-453A-A423-E570DE61E20F}" destId="{13C0A67E-A868-47DB-8E64-6B63B0F97AA2}" srcOrd="7" destOrd="0" presId="urn:microsoft.com/office/officeart/2005/8/layout/list1"/>
    <dgm:cxn modelId="{FD0451C4-5CE6-482D-875E-128CAFEAD308}" type="presParOf" srcId="{4B880A6A-78D1-453A-A423-E570DE61E20F}" destId="{353946AD-235F-4BD7-8B92-428592C93543}" srcOrd="8" destOrd="0" presId="urn:microsoft.com/office/officeart/2005/8/layout/list1"/>
    <dgm:cxn modelId="{67DF67F1-10E2-4C08-97E7-24A5ADA72171}" type="presParOf" srcId="{353946AD-235F-4BD7-8B92-428592C93543}" destId="{E759F2D4-E372-4BA3-BCDD-3934D77C4C92}" srcOrd="0" destOrd="0" presId="urn:microsoft.com/office/officeart/2005/8/layout/list1"/>
    <dgm:cxn modelId="{D9FFA15A-0BD9-4F31-B379-1FE691978F21}" type="presParOf" srcId="{353946AD-235F-4BD7-8B92-428592C93543}" destId="{402D5FCF-65C1-4099-814C-2DECA6B54B66}" srcOrd="1" destOrd="0" presId="urn:microsoft.com/office/officeart/2005/8/layout/list1"/>
    <dgm:cxn modelId="{081B9FD1-5DE3-4AA2-97A7-237C20AD2C63}" type="presParOf" srcId="{4B880A6A-78D1-453A-A423-E570DE61E20F}" destId="{9235D25E-5C36-4B87-9295-83BE7310C732}" srcOrd="9" destOrd="0" presId="urn:microsoft.com/office/officeart/2005/8/layout/list1"/>
    <dgm:cxn modelId="{F12316DE-0F69-4EEB-8820-5306B56BD2AB}" type="presParOf" srcId="{4B880A6A-78D1-453A-A423-E570DE61E20F}" destId="{4D08446B-8746-48C3-B6F5-564D480FC65A}" srcOrd="10" destOrd="0" presId="urn:microsoft.com/office/officeart/2005/8/layout/list1"/>
    <dgm:cxn modelId="{3479DEA5-1CEC-4588-811C-351EAC535ACC}" type="presParOf" srcId="{4B880A6A-78D1-453A-A423-E570DE61E20F}" destId="{E3A47851-6AB8-4EC0-BCF8-82A36F2EAA06}" srcOrd="11" destOrd="0" presId="urn:microsoft.com/office/officeart/2005/8/layout/list1"/>
    <dgm:cxn modelId="{8020A04D-1148-4915-919C-F9A591F1D3CE}" type="presParOf" srcId="{4B880A6A-78D1-453A-A423-E570DE61E20F}" destId="{B4A88C04-ABA9-4B16-8EEA-CA04F9A21787}" srcOrd="12" destOrd="0" presId="urn:microsoft.com/office/officeart/2005/8/layout/list1"/>
    <dgm:cxn modelId="{331C441F-EC08-493D-A23B-EC8A12684FFB}" type="presParOf" srcId="{B4A88C04-ABA9-4B16-8EEA-CA04F9A21787}" destId="{42BA68E3-B70A-4B1B-BF79-B7FC784F18B8}" srcOrd="0" destOrd="0" presId="urn:microsoft.com/office/officeart/2005/8/layout/list1"/>
    <dgm:cxn modelId="{BA57E6F9-BD40-499D-96F0-2154087CC9B5}" type="presParOf" srcId="{B4A88C04-ABA9-4B16-8EEA-CA04F9A21787}" destId="{F4669102-A5AC-4F2B-8211-C7175E36053C}" srcOrd="1" destOrd="0" presId="urn:microsoft.com/office/officeart/2005/8/layout/list1"/>
    <dgm:cxn modelId="{6B6E0570-DCCE-48C9-963B-F1CC06C56624}" type="presParOf" srcId="{4B880A6A-78D1-453A-A423-E570DE61E20F}" destId="{4B321B0C-1C15-48FE-9237-8C1F957BD897}" srcOrd="13" destOrd="0" presId="urn:microsoft.com/office/officeart/2005/8/layout/list1"/>
    <dgm:cxn modelId="{6B0331F3-AAF1-4BA1-8AA6-72FE43A9EAE8}" type="presParOf" srcId="{4B880A6A-78D1-453A-A423-E570DE61E20F}" destId="{4A906116-72DC-4CDB-87F0-6F751BEA04C8}" srcOrd="14" destOrd="0" presId="urn:microsoft.com/office/officeart/2005/8/layout/list1"/>
    <dgm:cxn modelId="{24DB1AA2-5379-4C1A-9DCA-526DFE2101FE}" type="presParOf" srcId="{4B880A6A-78D1-453A-A423-E570DE61E20F}" destId="{E86AC7A6-1767-4B69-8A9F-898A6F128D39}" srcOrd="15" destOrd="0" presId="urn:microsoft.com/office/officeart/2005/8/layout/list1"/>
    <dgm:cxn modelId="{C48A6F3E-4A0F-40FE-B101-AC89983D9BF2}" type="presParOf" srcId="{4B880A6A-78D1-453A-A423-E570DE61E20F}" destId="{125DF988-5F11-4849-A31E-500FDC665561}" srcOrd="16" destOrd="0" presId="urn:microsoft.com/office/officeart/2005/8/layout/list1"/>
    <dgm:cxn modelId="{210FB53B-601F-4724-9B45-972BF3FF75DD}" type="presParOf" srcId="{125DF988-5F11-4849-A31E-500FDC665561}" destId="{823E2F12-CE6C-4E3B-B815-7EDB6E15AD7D}" srcOrd="0" destOrd="0" presId="urn:microsoft.com/office/officeart/2005/8/layout/list1"/>
    <dgm:cxn modelId="{F7A77472-8FA1-45DC-A240-F3A43968411D}" type="presParOf" srcId="{125DF988-5F11-4849-A31E-500FDC665561}" destId="{D8071252-A1D6-4682-9E75-78C983239389}" srcOrd="1" destOrd="0" presId="urn:microsoft.com/office/officeart/2005/8/layout/list1"/>
    <dgm:cxn modelId="{4E8028FD-C7D9-4640-AD0F-CAC32F8C9DA2}" type="presParOf" srcId="{4B880A6A-78D1-453A-A423-E570DE61E20F}" destId="{8E7ACEED-6364-4962-AF1A-7EA8E9CB2542}" srcOrd="17" destOrd="0" presId="urn:microsoft.com/office/officeart/2005/8/layout/list1"/>
    <dgm:cxn modelId="{489958A4-D461-4C7D-B0A3-8E7F076DDDFA}" type="presParOf" srcId="{4B880A6A-78D1-453A-A423-E570DE61E20F}" destId="{C5BBD9CE-DDDB-4B95-82C2-4E69BAE29019}" srcOrd="18" destOrd="0" presId="urn:microsoft.com/office/officeart/2005/8/layout/list1"/>
    <dgm:cxn modelId="{96984F60-0A99-45B6-8D69-CCF335E702D8}" type="presParOf" srcId="{4B880A6A-78D1-453A-A423-E570DE61E20F}" destId="{B3D9D3E1-9113-4A80-B0A8-505CED611997}" srcOrd="19" destOrd="0" presId="urn:microsoft.com/office/officeart/2005/8/layout/list1"/>
    <dgm:cxn modelId="{16BBC852-839A-4617-B362-3E5B13D4D4C5}" type="presParOf" srcId="{4B880A6A-78D1-453A-A423-E570DE61E20F}" destId="{0133B136-A29F-4E27-A3A6-6AE6D8D617E1}" srcOrd="20" destOrd="0" presId="urn:microsoft.com/office/officeart/2005/8/layout/list1"/>
    <dgm:cxn modelId="{586E428B-F8B1-4969-872F-9DABF5D73B1E}" type="presParOf" srcId="{0133B136-A29F-4E27-A3A6-6AE6D8D617E1}" destId="{BBB85375-92E6-468B-818A-259BC80313EC}" srcOrd="0" destOrd="0" presId="urn:microsoft.com/office/officeart/2005/8/layout/list1"/>
    <dgm:cxn modelId="{7C0BBF8A-E403-4193-9F8E-7FA795AA0903}" type="presParOf" srcId="{0133B136-A29F-4E27-A3A6-6AE6D8D617E1}" destId="{82955E8D-3BAB-4D1E-BEA7-59E0AF83466C}" srcOrd="1" destOrd="0" presId="urn:microsoft.com/office/officeart/2005/8/layout/list1"/>
    <dgm:cxn modelId="{A71083B6-8689-4A1C-8E23-4DD171CA12D2}" type="presParOf" srcId="{4B880A6A-78D1-453A-A423-E570DE61E20F}" destId="{5667A74B-5350-43CE-BC95-C79C6FA28899}" srcOrd="21" destOrd="0" presId="urn:microsoft.com/office/officeart/2005/8/layout/list1"/>
    <dgm:cxn modelId="{C8E8510B-BEB2-4175-BB4B-A66100F5E31A}" type="presParOf" srcId="{4B880A6A-78D1-453A-A423-E570DE61E20F}" destId="{EA6360F8-A6D2-479B-9E19-05DEDEA0104C}" srcOrd="22" destOrd="0" presId="urn:microsoft.com/office/officeart/2005/8/layout/list1"/>
    <dgm:cxn modelId="{A45AD6CB-8079-44ED-861F-97BDA743FDDB}" type="presParOf" srcId="{4B880A6A-78D1-453A-A423-E570DE61E20F}" destId="{00C0D53B-62E4-40F0-A891-582370E0386A}" srcOrd="23" destOrd="0" presId="urn:microsoft.com/office/officeart/2005/8/layout/list1"/>
    <dgm:cxn modelId="{B43B3E59-B256-407C-8A9F-0346B31B54BE}" type="presParOf" srcId="{4B880A6A-78D1-453A-A423-E570DE61E20F}" destId="{A7851270-3352-4DBB-8283-A15A8F06C890}" srcOrd="24" destOrd="0" presId="urn:microsoft.com/office/officeart/2005/8/layout/list1"/>
    <dgm:cxn modelId="{0AE6E5AA-6C24-490B-B5B1-84DA8169B68D}" type="presParOf" srcId="{A7851270-3352-4DBB-8283-A15A8F06C890}" destId="{2223A0C5-EFD8-430D-9045-B44CF6C41D01}" srcOrd="0" destOrd="0" presId="urn:microsoft.com/office/officeart/2005/8/layout/list1"/>
    <dgm:cxn modelId="{8660139B-76F3-417C-9E2F-1F568000FCE8}" type="presParOf" srcId="{A7851270-3352-4DBB-8283-A15A8F06C890}" destId="{39BFFE56-F899-4CB9-9BD1-F62D61F2CEDC}" srcOrd="1" destOrd="0" presId="urn:microsoft.com/office/officeart/2005/8/layout/list1"/>
    <dgm:cxn modelId="{BBDEEB01-A7BE-406C-A8D0-016B6A05F766}" type="presParOf" srcId="{4B880A6A-78D1-453A-A423-E570DE61E20F}" destId="{3E61E58D-E6D2-4926-89C2-B02977B33529}" srcOrd="25" destOrd="0" presId="urn:microsoft.com/office/officeart/2005/8/layout/list1"/>
    <dgm:cxn modelId="{6896569C-6A1C-43F6-9C8F-E9CFAB183BF1}" type="presParOf" srcId="{4B880A6A-78D1-453A-A423-E570DE61E20F}" destId="{E5B6352E-65E8-4B23-AF17-BF0EEDDA5616}" srcOrd="26" destOrd="0" presId="urn:microsoft.com/office/officeart/2005/8/layout/list1"/>
    <dgm:cxn modelId="{5CD2CF54-C89B-48FE-8B51-DCB0564FC9A6}" type="presParOf" srcId="{4B880A6A-78D1-453A-A423-E570DE61E20F}" destId="{1C450E3D-E21A-46B2-A5CB-7527C0AEA968}" srcOrd="27" destOrd="0" presId="urn:microsoft.com/office/officeart/2005/8/layout/list1"/>
    <dgm:cxn modelId="{077E0297-25BF-4027-AE16-B8F7B9F708E7}" type="presParOf" srcId="{4B880A6A-78D1-453A-A423-E570DE61E20F}" destId="{86B56C13-6823-40E5-9A0D-EDA38519EB37}" srcOrd="28" destOrd="0" presId="urn:microsoft.com/office/officeart/2005/8/layout/list1"/>
    <dgm:cxn modelId="{27D06FD5-7872-45BE-92FB-5BDBAEA1B643}" type="presParOf" srcId="{86B56C13-6823-40E5-9A0D-EDA38519EB37}" destId="{A35D9941-90EE-4CDF-8171-FB27F3BA48AE}" srcOrd="0" destOrd="0" presId="urn:microsoft.com/office/officeart/2005/8/layout/list1"/>
    <dgm:cxn modelId="{3EDBEC8C-76D6-4BF7-A41E-B3EA5035B848}" type="presParOf" srcId="{86B56C13-6823-40E5-9A0D-EDA38519EB37}" destId="{CD4B93E9-3568-451C-B22F-E4DD034BCEBD}" srcOrd="1" destOrd="0" presId="urn:microsoft.com/office/officeart/2005/8/layout/list1"/>
    <dgm:cxn modelId="{A6DCD59A-EB2D-40F8-9F9E-444F997CD6DA}" type="presParOf" srcId="{4B880A6A-78D1-453A-A423-E570DE61E20F}" destId="{5432693D-4B05-46BA-92C4-11DC10A0BBFA}" srcOrd="29" destOrd="0" presId="urn:microsoft.com/office/officeart/2005/8/layout/list1"/>
    <dgm:cxn modelId="{6E118B52-C9C8-4BBE-B6A8-DABA9CEC5FB2}" type="presParOf" srcId="{4B880A6A-78D1-453A-A423-E570DE61E20F}" destId="{FE1DC35D-8B6F-4703-A5AA-B53578DF0626}" srcOrd="30" destOrd="0" presId="urn:microsoft.com/office/officeart/2005/8/layout/list1"/>
    <dgm:cxn modelId="{8A657F5A-A670-4079-A2B2-DB6C8F1B6EFC}" type="presParOf" srcId="{4B880A6A-78D1-453A-A423-E570DE61E20F}" destId="{BE8608AC-FF62-47A6-8710-B341F3C9DC78}" srcOrd="31" destOrd="0" presId="urn:microsoft.com/office/officeart/2005/8/layout/list1"/>
    <dgm:cxn modelId="{019CC825-0FBB-467D-857B-53BC73BEB6AC}" type="presParOf" srcId="{4B880A6A-78D1-453A-A423-E570DE61E20F}" destId="{57A8DAF9-7014-4A8F-8FE6-3608E01C29E0}" srcOrd="32" destOrd="0" presId="urn:microsoft.com/office/officeart/2005/8/layout/list1"/>
    <dgm:cxn modelId="{185A3CED-2ADC-46C1-AF81-7BA1EDFA811F}" type="presParOf" srcId="{57A8DAF9-7014-4A8F-8FE6-3608E01C29E0}" destId="{02F2139C-787C-469D-AD11-3D446766CC75}" srcOrd="0" destOrd="0" presId="urn:microsoft.com/office/officeart/2005/8/layout/list1"/>
    <dgm:cxn modelId="{3845D3F6-4443-4BAC-9324-D4E43DE9DC24}" type="presParOf" srcId="{57A8DAF9-7014-4A8F-8FE6-3608E01C29E0}" destId="{7E203AD7-4CF7-49F0-A558-D0FB0325DB08}" srcOrd="1" destOrd="0" presId="urn:microsoft.com/office/officeart/2005/8/layout/list1"/>
    <dgm:cxn modelId="{514B0179-11E4-4E00-B3BF-FE8236CC6DD6}" type="presParOf" srcId="{4B880A6A-78D1-453A-A423-E570DE61E20F}" destId="{1F58B95E-F920-42E2-B562-265494EF6EB2}" srcOrd="33" destOrd="0" presId="urn:microsoft.com/office/officeart/2005/8/layout/list1"/>
    <dgm:cxn modelId="{43009C99-63CC-4BCC-A560-CEA96D37A5C8}" type="presParOf" srcId="{4B880A6A-78D1-453A-A423-E570DE61E20F}" destId="{3668142B-8E3E-4252-892F-15E881163096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C6F6FB-C43C-4792-AAC4-F3541DC1872B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353FE5-5871-4896-98FA-9620E7D3C889}">
      <dgm:prSet phldrT="[Text]" custT="1"/>
      <dgm:spPr>
        <a:solidFill>
          <a:srgbClr val="00B0F0"/>
        </a:solidFill>
      </dgm:spPr>
      <dgm:t>
        <a:bodyPr/>
        <a:lstStyle/>
        <a:p>
          <a:r>
            <a:rPr lang="fa-IR" sz="2000" dirty="0" smtClean="0">
              <a:cs typeface="B Titr" pitchFamily="2" charset="-78"/>
            </a:rPr>
            <a:t>کالای ایرانی</a:t>
          </a:r>
          <a:endParaRPr lang="en-US" sz="2000" dirty="0">
            <a:cs typeface="B Titr" pitchFamily="2" charset="-78"/>
          </a:endParaRPr>
        </a:p>
      </dgm:t>
    </dgm:pt>
    <dgm:pt modelId="{80F04421-16F2-4A30-BD98-96DCE715C10F}" type="parTrans" cxnId="{3D56399E-FF35-4577-8806-C5D02237FAF2}">
      <dgm:prSet/>
      <dgm:spPr/>
      <dgm:t>
        <a:bodyPr/>
        <a:lstStyle/>
        <a:p>
          <a:endParaRPr lang="en-US"/>
        </a:p>
      </dgm:t>
    </dgm:pt>
    <dgm:pt modelId="{1E5B800E-3D36-4A26-B914-8ABA4824BE97}" type="sibTrans" cxnId="{3D56399E-FF35-4577-8806-C5D02237FAF2}">
      <dgm:prSet/>
      <dgm:spPr/>
      <dgm:t>
        <a:bodyPr/>
        <a:lstStyle/>
        <a:p>
          <a:endParaRPr lang="en-US"/>
        </a:p>
      </dgm:t>
    </dgm:pt>
    <dgm:pt modelId="{A10234D4-AA42-42F5-924D-199C4258D5E6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چالش ها</a:t>
          </a:r>
          <a:endParaRPr lang="en-US" sz="2000" dirty="0">
            <a:cs typeface="B Titr" pitchFamily="2" charset="-78"/>
          </a:endParaRPr>
        </a:p>
      </dgm:t>
    </dgm:pt>
    <dgm:pt modelId="{62EE0B6E-FF1B-42E6-86B6-72885D9E6FEB}" type="parTrans" cxnId="{41D5EDF5-4E60-4E5D-815B-4260D9760CE1}">
      <dgm:prSet/>
      <dgm:spPr/>
      <dgm:t>
        <a:bodyPr/>
        <a:lstStyle/>
        <a:p>
          <a:endParaRPr lang="en-US"/>
        </a:p>
      </dgm:t>
    </dgm:pt>
    <dgm:pt modelId="{0A4EE921-65E3-44A5-BC86-87B65E1BDED3}" type="sibTrans" cxnId="{41D5EDF5-4E60-4E5D-815B-4260D9760CE1}">
      <dgm:prSet/>
      <dgm:spPr/>
      <dgm:t>
        <a:bodyPr/>
        <a:lstStyle/>
        <a:p>
          <a:endParaRPr lang="en-US"/>
        </a:p>
      </dgm:t>
    </dgm:pt>
    <dgm:pt modelId="{B50F80A6-A1FC-4D12-B9E5-85DD8307EB81}">
      <dgm:prSet phldrT="[Text]" custT="1"/>
      <dgm:spPr/>
      <dgm:t>
        <a:bodyPr/>
        <a:lstStyle/>
        <a:p>
          <a:r>
            <a:rPr lang="ar-SA" sz="2000" dirty="0" smtClean="0">
              <a:cs typeface="B Titr" pitchFamily="2" charset="-78"/>
            </a:rPr>
            <a:t>وجود مشکل ذهنی</a:t>
          </a:r>
          <a:endParaRPr lang="en-US" sz="2000" dirty="0">
            <a:cs typeface="B Titr" pitchFamily="2" charset="-78"/>
          </a:endParaRPr>
        </a:p>
      </dgm:t>
    </dgm:pt>
    <dgm:pt modelId="{97D7BF3B-E9BB-464E-9698-58B80E47C2F4}" type="parTrans" cxnId="{29E04326-9FD5-4609-B33D-B4D3D56D7397}">
      <dgm:prSet/>
      <dgm:spPr/>
      <dgm:t>
        <a:bodyPr/>
        <a:lstStyle/>
        <a:p>
          <a:endParaRPr lang="en-US"/>
        </a:p>
      </dgm:t>
    </dgm:pt>
    <dgm:pt modelId="{16C8FB51-5593-4FAD-A72F-EB0FD2433A87}" type="sibTrans" cxnId="{29E04326-9FD5-4609-B33D-B4D3D56D7397}">
      <dgm:prSet/>
      <dgm:spPr/>
      <dgm:t>
        <a:bodyPr/>
        <a:lstStyle/>
        <a:p>
          <a:endParaRPr lang="en-US"/>
        </a:p>
      </dgm:t>
    </dgm:pt>
    <dgm:pt modelId="{42FC8134-B27B-4E60-9CE7-715FD40C82DD}">
      <dgm:prSet phldrT="[Text]" custT="1"/>
      <dgm:spPr/>
      <dgm:t>
        <a:bodyPr/>
        <a:lstStyle/>
        <a:p>
          <a:r>
            <a:rPr lang="ar-SA" sz="2000" dirty="0" smtClean="0">
              <a:cs typeface="B Titr" pitchFamily="2" charset="-78"/>
            </a:rPr>
            <a:t>چشم داشتن به محصولات خارجی</a:t>
          </a:r>
          <a:endParaRPr lang="en-US" sz="2000" dirty="0">
            <a:cs typeface="B Titr" pitchFamily="2" charset="-78"/>
          </a:endParaRPr>
        </a:p>
      </dgm:t>
    </dgm:pt>
    <dgm:pt modelId="{1D6C47B6-4BB7-42E1-933B-175DD4442590}" type="parTrans" cxnId="{BA89FE0C-5189-48D4-A880-7B47E93393B2}">
      <dgm:prSet/>
      <dgm:spPr/>
      <dgm:t>
        <a:bodyPr/>
        <a:lstStyle/>
        <a:p>
          <a:endParaRPr lang="en-US"/>
        </a:p>
      </dgm:t>
    </dgm:pt>
    <dgm:pt modelId="{8B67BF4D-57C5-4346-8310-3DD84AA9D42B}" type="sibTrans" cxnId="{BA89FE0C-5189-48D4-A880-7B47E93393B2}">
      <dgm:prSet/>
      <dgm:spPr/>
      <dgm:t>
        <a:bodyPr/>
        <a:lstStyle/>
        <a:p>
          <a:endParaRPr lang="en-US"/>
        </a:p>
      </dgm:t>
    </dgm:pt>
    <dgm:pt modelId="{97AF7C58-4FD8-43E9-8E57-94746C8B7C0E}">
      <dgm:prSet phldrT="[Text]" custT="1"/>
      <dgm:spPr>
        <a:solidFill>
          <a:srgbClr val="00B050"/>
        </a:solidFill>
      </dgm:spPr>
      <dgm:t>
        <a:bodyPr/>
        <a:lstStyle/>
        <a:p>
          <a:r>
            <a:rPr lang="fa-IR" sz="2000" dirty="0" smtClean="0">
              <a:cs typeface="B Titr" pitchFamily="2" charset="-78"/>
            </a:rPr>
            <a:t>الزامات</a:t>
          </a:r>
          <a:endParaRPr lang="en-US" sz="2000" dirty="0">
            <a:cs typeface="B Titr" pitchFamily="2" charset="-78"/>
          </a:endParaRPr>
        </a:p>
      </dgm:t>
    </dgm:pt>
    <dgm:pt modelId="{4A4E6460-29E9-4E64-A7D0-4424B644D8E0}" type="parTrans" cxnId="{41347C85-0D92-4E6D-A506-C56E630D155E}">
      <dgm:prSet/>
      <dgm:spPr/>
      <dgm:t>
        <a:bodyPr/>
        <a:lstStyle/>
        <a:p>
          <a:endParaRPr lang="en-US"/>
        </a:p>
      </dgm:t>
    </dgm:pt>
    <dgm:pt modelId="{77023B3C-DEEF-4E48-A722-4E5AB27ED936}" type="sibTrans" cxnId="{41347C85-0D92-4E6D-A506-C56E630D155E}">
      <dgm:prSet/>
      <dgm:spPr/>
      <dgm:t>
        <a:bodyPr/>
        <a:lstStyle/>
        <a:p>
          <a:endParaRPr lang="en-US"/>
        </a:p>
      </dgm:t>
    </dgm:pt>
    <dgm:pt modelId="{FABF65A8-FFDA-478C-8145-C126129B5DEF}">
      <dgm:prSet phldrT="[Text]" custT="1"/>
      <dgm:spPr>
        <a:solidFill>
          <a:srgbClr val="00B050"/>
        </a:solidFill>
      </dgm:spPr>
      <dgm:t>
        <a:bodyPr/>
        <a:lstStyle/>
        <a:p>
          <a:r>
            <a:rPr lang="ar-SA" sz="2000" dirty="0" smtClean="0">
              <a:cs typeface="B Titr" pitchFamily="2" charset="-78"/>
            </a:rPr>
            <a:t>حرکت عمومی فکری</a:t>
          </a:r>
          <a:endParaRPr lang="en-US" sz="2000" dirty="0">
            <a:cs typeface="B Titr" pitchFamily="2" charset="-78"/>
          </a:endParaRPr>
        </a:p>
      </dgm:t>
    </dgm:pt>
    <dgm:pt modelId="{9F1650F8-B1AB-4771-B89C-3E0F6DB0632F}" type="parTrans" cxnId="{EB6A3971-80CA-4DF0-9044-2D9346D5D041}">
      <dgm:prSet/>
      <dgm:spPr/>
      <dgm:t>
        <a:bodyPr/>
        <a:lstStyle/>
        <a:p>
          <a:endParaRPr lang="en-US"/>
        </a:p>
      </dgm:t>
    </dgm:pt>
    <dgm:pt modelId="{06EA395D-B7D7-422D-91FE-720C6D02AB30}" type="sibTrans" cxnId="{EB6A3971-80CA-4DF0-9044-2D9346D5D041}">
      <dgm:prSet/>
      <dgm:spPr/>
      <dgm:t>
        <a:bodyPr/>
        <a:lstStyle/>
        <a:p>
          <a:endParaRPr lang="en-US"/>
        </a:p>
      </dgm:t>
    </dgm:pt>
    <dgm:pt modelId="{5E02AF5A-F9C6-4E5D-83E8-EB5C6E3B9A37}">
      <dgm:prSet custT="1"/>
      <dgm:spPr>
        <a:solidFill>
          <a:srgbClr val="00B050"/>
        </a:solidFill>
      </dgm:spPr>
      <dgm:t>
        <a:bodyPr/>
        <a:lstStyle/>
        <a:p>
          <a:r>
            <a:rPr lang="ar-SA" sz="2000" dirty="0" smtClean="0">
              <a:cs typeface="B Titr" pitchFamily="2" charset="-78"/>
            </a:rPr>
            <a:t>پاک کردن ذهن ها از بهتر بودن کالای خارجی</a:t>
          </a:r>
          <a:endParaRPr lang="en-US" sz="2000" dirty="0">
            <a:cs typeface="B Titr" pitchFamily="2" charset="-78"/>
          </a:endParaRPr>
        </a:p>
      </dgm:t>
    </dgm:pt>
    <dgm:pt modelId="{D5E67CC2-BFA7-4ACA-9943-93B3C13C5EA1}" type="parTrans" cxnId="{F8F82A7F-3795-40BF-AC5F-650509CD0A7A}">
      <dgm:prSet/>
      <dgm:spPr/>
      <dgm:t>
        <a:bodyPr/>
        <a:lstStyle/>
        <a:p>
          <a:endParaRPr lang="en-US"/>
        </a:p>
      </dgm:t>
    </dgm:pt>
    <dgm:pt modelId="{98E5CAFC-907E-4957-9AA7-67888ED4E71D}" type="sibTrans" cxnId="{F8F82A7F-3795-40BF-AC5F-650509CD0A7A}">
      <dgm:prSet/>
      <dgm:spPr/>
      <dgm:t>
        <a:bodyPr/>
        <a:lstStyle/>
        <a:p>
          <a:endParaRPr lang="en-US"/>
        </a:p>
      </dgm:t>
    </dgm:pt>
    <dgm:pt modelId="{E24416E6-862E-4942-AB58-83D7E93C22E3}" type="pres">
      <dgm:prSet presAssocID="{8FC6F6FB-C43C-4792-AAC4-F3541DC1872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365B1D-045A-431B-9691-69726CCA2F9F}" type="pres">
      <dgm:prSet presAssocID="{8FC6F6FB-C43C-4792-AAC4-F3541DC1872B}" presName="hierFlow" presStyleCnt="0"/>
      <dgm:spPr/>
    </dgm:pt>
    <dgm:pt modelId="{11474E23-2192-4383-8E55-1C31A9459AD7}" type="pres">
      <dgm:prSet presAssocID="{8FC6F6FB-C43C-4792-AAC4-F3541DC1872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3E22AD6-4CA4-4296-B015-0708CF230510}" type="pres">
      <dgm:prSet presAssocID="{45353FE5-5871-4896-98FA-9620E7D3C889}" presName="Name14" presStyleCnt="0"/>
      <dgm:spPr/>
    </dgm:pt>
    <dgm:pt modelId="{6F04C21A-316C-4B00-BB50-90C5E4E8A9AD}" type="pres">
      <dgm:prSet presAssocID="{45353FE5-5871-4896-98FA-9620E7D3C88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42D81-8DAA-44F3-BE4A-653EE8AB2D4B}" type="pres">
      <dgm:prSet presAssocID="{45353FE5-5871-4896-98FA-9620E7D3C889}" presName="hierChild2" presStyleCnt="0"/>
      <dgm:spPr/>
    </dgm:pt>
    <dgm:pt modelId="{9C6231A8-BFCC-47FE-B40B-1273FC89AD69}" type="pres">
      <dgm:prSet presAssocID="{62EE0B6E-FF1B-42E6-86B6-72885D9E6FE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56FFED14-45DA-4E41-B628-89CBCC50005E}" type="pres">
      <dgm:prSet presAssocID="{A10234D4-AA42-42F5-924D-199C4258D5E6}" presName="Name21" presStyleCnt="0"/>
      <dgm:spPr/>
    </dgm:pt>
    <dgm:pt modelId="{3DBB5750-5098-476E-8D44-637AD1A6CFEB}" type="pres">
      <dgm:prSet presAssocID="{A10234D4-AA42-42F5-924D-199C4258D5E6}" presName="level2Shape" presStyleLbl="node2" presStyleIdx="0" presStyleCnt="2"/>
      <dgm:spPr/>
      <dgm:t>
        <a:bodyPr/>
        <a:lstStyle/>
        <a:p>
          <a:endParaRPr lang="en-US"/>
        </a:p>
      </dgm:t>
    </dgm:pt>
    <dgm:pt modelId="{8C0BDE78-E9E9-45F4-BE1F-A4D2F70264B8}" type="pres">
      <dgm:prSet presAssocID="{A10234D4-AA42-42F5-924D-199C4258D5E6}" presName="hierChild3" presStyleCnt="0"/>
      <dgm:spPr/>
    </dgm:pt>
    <dgm:pt modelId="{76121557-D98D-47B8-867D-D6BB4894953A}" type="pres">
      <dgm:prSet presAssocID="{97D7BF3B-E9BB-464E-9698-58B80E47C2F4}" presName="Name19" presStyleLbl="parChTrans1D3" presStyleIdx="0" presStyleCnt="4"/>
      <dgm:spPr/>
      <dgm:t>
        <a:bodyPr/>
        <a:lstStyle/>
        <a:p>
          <a:endParaRPr lang="en-US"/>
        </a:p>
      </dgm:t>
    </dgm:pt>
    <dgm:pt modelId="{55F35663-1055-45B8-A280-2AE803A7E35E}" type="pres">
      <dgm:prSet presAssocID="{B50F80A6-A1FC-4D12-B9E5-85DD8307EB81}" presName="Name21" presStyleCnt="0"/>
      <dgm:spPr/>
    </dgm:pt>
    <dgm:pt modelId="{3280407C-EFF6-40E2-972A-BE5D09F1D7F6}" type="pres">
      <dgm:prSet presAssocID="{B50F80A6-A1FC-4D12-B9E5-85DD8307EB81}" presName="level2Shape" presStyleLbl="node3" presStyleIdx="0" presStyleCnt="4"/>
      <dgm:spPr/>
      <dgm:t>
        <a:bodyPr/>
        <a:lstStyle/>
        <a:p>
          <a:endParaRPr lang="en-US"/>
        </a:p>
      </dgm:t>
    </dgm:pt>
    <dgm:pt modelId="{E0A296CA-2782-49E8-9118-BAFE82B4FC3A}" type="pres">
      <dgm:prSet presAssocID="{B50F80A6-A1FC-4D12-B9E5-85DD8307EB81}" presName="hierChild3" presStyleCnt="0"/>
      <dgm:spPr/>
    </dgm:pt>
    <dgm:pt modelId="{5D868BB1-666F-49B2-99C0-EFB10705F3A9}" type="pres">
      <dgm:prSet presAssocID="{1D6C47B6-4BB7-42E1-933B-175DD4442590}" presName="Name19" presStyleLbl="parChTrans1D3" presStyleIdx="1" presStyleCnt="4"/>
      <dgm:spPr/>
      <dgm:t>
        <a:bodyPr/>
        <a:lstStyle/>
        <a:p>
          <a:endParaRPr lang="en-US"/>
        </a:p>
      </dgm:t>
    </dgm:pt>
    <dgm:pt modelId="{2AB4EF66-E127-40FB-B616-1A04469F8257}" type="pres">
      <dgm:prSet presAssocID="{42FC8134-B27B-4E60-9CE7-715FD40C82DD}" presName="Name21" presStyleCnt="0"/>
      <dgm:spPr/>
    </dgm:pt>
    <dgm:pt modelId="{CD4A5093-4816-48BF-A416-3D05ECD546B1}" type="pres">
      <dgm:prSet presAssocID="{42FC8134-B27B-4E60-9CE7-715FD40C82DD}" presName="level2Shape" presStyleLbl="node3" presStyleIdx="1" presStyleCnt="4"/>
      <dgm:spPr/>
      <dgm:t>
        <a:bodyPr/>
        <a:lstStyle/>
        <a:p>
          <a:endParaRPr lang="en-US"/>
        </a:p>
      </dgm:t>
    </dgm:pt>
    <dgm:pt modelId="{9E58154E-5642-4A28-BEAD-DB8B4490CC14}" type="pres">
      <dgm:prSet presAssocID="{42FC8134-B27B-4E60-9CE7-715FD40C82DD}" presName="hierChild3" presStyleCnt="0"/>
      <dgm:spPr/>
    </dgm:pt>
    <dgm:pt modelId="{23CC6EF9-C3E1-4861-AA59-841215887855}" type="pres">
      <dgm:prSet presAssocID="{4A4E6460-29E9-4E64-A7D0-4424B644D8E0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6EC029F-1B01-4D5B-A7CE-DB8F96437442}" type="pres">
      <dgm:prSet presAssocID="{97AF7C58-4FD8-43E9-8E57-94746C8B7C0E}" presName="Name21" presStyleCnt="0"/>
      <dgm:spPr/>
    </dgm:pt>
    <dgm:pt modelId="{C70981E3-537D-4C9E-91A8-054BF86D0B56}" type="pres">
      <dgm:prSet presAssocID="{97AF7C58-4FD8-43E9-8E57-94746C8B7C0E}" presName="level2Shape" presStyleLbl="node2" presStyleIdx="1" presStyleCnt="2"/>
      <dgm:spPr/>
      <dgm:t>
        <a:bodyPr/>
        <a:lstStyle/>
        <a:p>
          <a:endParaRPr lang="en-US"/>
        </a:p>
      </dgm:t>
    </dgm:pt>
    <dgm:pt modelId="{67D15003-DA5D-4FD6-9CF0-2CFBC53F0A2D}" type="pres">
      <dgm:prSet presAssocID="{97AF7C58-4FD8-43E9-8E57-94746C8B7C0E}" presName="hierChild3" presStyleCnt="0"/>
      <dgm:spPr/>
    </dgm:pt>
    <dgm:pt modelId="{19F425A4-9389-4F71-A45D-465C134CF914}" type="pres">
      <dgm:prSet presAssocID="{D5E67CC2-BFA7-4ACA-9943-93B3C13C5EA1}" presName="Name19" presStyleLbl="parChTrans1D3" presStyleIdx="2" presStyleCnt="4"/>
      <dgm:spPr/>
      <dgm:t>
        <a:bodyPr/>
        <a:lstStyle/>
        <a:p>
          <a:endParaRPr lang="en-US"/>
        </a:p>
      </dgm:t>
    </dgm:pt>
    <dgm:pt modelId="{83E911BD-BD2E-46C1-86CB-849763F56A75}" type="pres">
      <dgm:prSet presAssocID="{5E02AF5A-F9C6-4E5D-83E8-EB5C6E3B9A37}" presName="Name21" presStyleCnt="0"/>
      <dgm:spPr/>
    </dgm:pt>
    <dgm:pt modelId="{5ECC04B2-3D7F-470F-98A1-0CD7FDFF75F5}" type="pres">
      <dgm:prSet presAssocID="{5E02AF5A-F9C6-4E5D-83E8-EB5C6E3B9A37}" presName="level2Shape" presStyleLbl="node3" presStyleIdx="2" presStyleCnt="4"/>
      <dgm:spPr/>
      <dgm:t>
        <a:bodyPr/>
        <a:lstStyle/>
        <a:p>
          <a:endParaRPr lang="en-US"/>
        </a:p>
      </dgm:t>
    </dgm:pt>
    <dgm:pt modelId="{F20B0F25-527B-4AFB-A4FD-E9FE4094746D}" type="pres">
      <dgm:prSet presAssocID="{5E02AF5A-F9C6-4E5D-83E8-EB5C6E3B9A37}" presName="hierChild3" presStyleCnt="0"/>
      <dgm:spPr/>
    </dgm:pt>
    <dgm:pt modelId="{F84267E3-8FE0-4964-90EE-4D3BFC602B45}" type="pres">
      <dgm:prSet presAssocID="{9F1650F8-B1AB-4771-B89C-3E0F6DB0632F}" presName="Name19" presStyleLbl="parChTrans1D3" presStyleIdx="3" presStyleCnt="4"/>
      <dgm:spPr/>
      <dgm:t>
        <a:bodyPr/>
        <a:lstStyle/>
        <a:p>
          <a:endParaRPr lang="en-US"/>
        </a:p>
      </dgm:t>
    </dgm:pt>
    <dgm:pt modelId="{C2C790D3-32FA-4AD7-BBD0-9524BE71A5B6}" type="pres">
      <dgm:prSet presAssocID="{FABF65A8-FFDA-478C-8145-C126129B5DEF}" presName="Name21" presStyleCnt="0"/>
      <dgm:spPr/>
    </dgm:pt>
    <dgm:pt modelId="{661BA8B0-D417-48DC-A212-D84F3B706B13}" type="pres">
      <dgm:prSet presAssocID="{FABF65A8-FFDA-478C-8145-C126129B5DEF}" presName="level2Shape" presStyleLbl="node3" presStyleIdx="3" presStyleCnt="4"/>
      <dgm:spPr/>
      <dgm:t>
        <a:bodyPr/>
        <a:lstStyle/>
        <a:p>
          <a:endParaRPr lang="en-US"/>
        </a:p>
      </dgm:t>
    </dgm:pt>
    <dgm:pt modelId="{03518A63-10A8-4DA1-99EA-23AD490B8593}" type="pres">
      <dgm:prSet presAssocID="{FABF65A8-FFDA-478C-8145-C126129B5DEF}" presName="hierChild3" presStyleCnt="0"/>
      <dgm:spPr/>
    </dgm:pt>
    <dgm:pt modelId="{16F09BDB-4189-4614-8271-269BD2AD9F71}" type="pres">
      <dgm:prSet presAssocID="{8FC6F6FB-C43C-4792-AAC4-F3541DC1872B}" presName="bgShapesFlow" presStyleCnt="0"/>
      <dgm:spPr/>
    </dgm:pt>
  </dgm:ptLst>
  <dgm:cxnLst>
    <dgm:cxn modelId="{B2E479D8-5E06-46C1-AC28-2C3DAFDEDF9B}" type="presOf" srcId="{8FC6F6FB-C43C-4792-AAC4-F3541DC1872B}" destId="{E24416E6-862E-4942-AB58-83D7E93C22E3}" srcOrd="0" destOrd="0" presId="urn:microsoft.com/office/officeart/2005/8/layout/hierarchy6"/>
    <dgm:cxn modelId="{0618A70D-07C6-40A2-96E6-411987539E2D}" type="presOf" srcId="{9F1650F8-B1AB-4771-B89C-3E0F6DB0632F}" destId="{F84267E3-8FE0-4964-90EE-4D3BFC602B45}" srcOrd="0" destOrd="0" presId="urn:microsoft.com/office/officeart/2005/8/layout/hierarchy6"/>
    <dgm:cxn modelId="{41D5EDF5-4E60-4E5D-815B-4260D9760CE1}" srcId="{45353FE5-5871-4896-98FA-9620E7D3C889}" destId="{A10234D4-AA42-42F5-924D-199C4258D5E6}" srcOrd="0" destOrd="0" parTransId="{62EE0B6E-FF1B-42E6-86B6-72885D9E6FEB}" sibTransId="{0A4EE921-65E3-44A5-BC86-87B65E1BDED3}"/>
    <dgm:cxn modelId="{3D56399E-FF35-4577-8806-C5D02237FAF2}" srcId="{8FC6F6FB-C43C-4792-AAC4-F3541DC1872B}" destId="{45353FE5-5871-4896-98FA-9620E7D3C889}" srcOrd="0" destOrd="0" parTransId="{80F04421-16F2-4A30-BD98-96DCE715C10F}" sibTransId="{1E5B800E-3D36-4A26-B914-8ABA4824BE97}"/>
    <dgm:cxn modelId="{84AEB186-D82A-44E4-82CB-F350D7D64666}" type="presOf" srcId="{97D7BF3B-E9BB-464E-9698-58B80E47C2F4}" destId="{76121557-D98D-47B8-867D-D6BB4894953A}" srcOrd="0" destOrd="0" presId="urn:microsoft.com/office/officeart/2005/8/layout/hierarchy6"/>
    <dgm:cxn modelId="{A1757EA8-4D9B-4AE7-9962-82D7D7E5F5BA}" type="presOf" srcId="{42FC8134-B27B-4E60-9CE7-715FD40C82DD}" destId="{CD4A5093-4816-48BF-A416-3D05ECD546B1}" srcOrd="0" destOrd="0" presId="urn:microsoft.com/office/officeart/2005/8/layout/hierarchy6"/>
    <dgm:cxn modelId="{EB6A3971-80CA-4DF0-9044-2D9346D5D041}" srcId="{97AF7C58-4FD8-43E9-8E57-94746C8B7C0E}" destId="{FABF65A8-FFDA-478C-8145-C126129B5DEF}" srcOrd="1" destOrd="0" parTransId="{9F1650F8-B1AB-4771-B89C-3E0F6DB0632F}" sibTransId="{06EA395D-B7D7-422D-91FE-720C6D02AB30}"/>
    <dgm:cxn modelId="{29E04326-9FD5-4609-B33D-B4D3D56D7397}" srcId="{A10234D4-AA42-42F5-924D-199C4258D5E6}" destId="{B50F80A6-A1FC-4D12-B9E5-85DD8307EB81}" srcOrd="0" destOrd="0" parTransId="{97D7BF3B-E9BB-464E-9698-58B80E47C2F4}" sibTransId="{16C8FB51-5593-4FAD-A72F-EB0FD2433A87}"/>
    <dgm:cxn modelId="{5037865D-BD51-4B98-86BD-20D6EE34C6D3}" type="presOf" srcId="{1D6C47B6-4BB7-42E1-933B-175DD4442590}" destId="{5D868BB1-666F-49B2-99C0-EFB10705F3A9}" srcOrd="0" destOrd="0" presId="urn:microsoft.com/office/officeart/2005/8/layout/hierarchy6"/>
    <dgm:cxn modelId="{FA920858-E2D9-4E6D-AA4D-EF60E3A098C4}" type="presOf" srcId="{62EE0B6E-FF1B-42E6-86B6-72885D9E6FEB}" destId="{9C6231A8-BFCC-47FE-B40B-1273FC89AD69}" srcOrd="0" destOrd="0" presId="urn:microsoft.com/office/officeart/2005/8/layout/hierarchy6"/>
    <dgm:cxn modelId="{CC850BAE-14E2-4729-90F0-5E11051ECED2}" type="presOf" srcId="{5E02AF5A-F9C6-4E5D-83E8-EB5C6E3B9A37}" destId="{5ECC04B2-3D7F-470F-98A1-0CD7FDFF75F5}" srcOrd="0" destOrd="0" presId="urn:microsoft.com/office/officeart/2005/8/layout/hierarchy6"/>
    <dgm:cxn modelId="{41347C85-0D92-4E6D-A506-C56E630D155E}" srcId="{45353FE5-5871-4896-98FA-9620E7D3C889}" destId="{97AF7C58-4FD8-43E9-8E57-94746C8B7C0E}" srcOrd="1" destOrd="0" parTransId="{4A4E6460-29E9-4E64-A7D0-4424B644D8E0}" sibTransId="{77023B3C-DEEF-4E48-A722-4E5AB27ED936}"/>
    <dgm:cxn modelId="{2CA501C5-CF20-4BCF-A00B-8ECFA7D7263C}" type="presOf" srcId="{4A4E6460-29E9-4E64-A7D0-4424B644D8E0}" destId="{23CC6EF9-C3E1-4861-AA59-841215887855}" srcOrd="0" destOrd="0" presId="urn:microsoft.com/office/officeart/2005/8/layout/hierarchy6"/>
    <dgm:cxn modelId="{BA89FE0C-5189-48D4-A880-7B47E93393B2}" srcId="{A10234D4-AA42-42F5-924D-199C4258D5E6}" destId="{42FC8134-B27B-4E60-9CE7-715FD40C82DD}" srcOrd="1" destOrd="0" parTransId="{1D6C47B6-4BB7-42E1-933B-175DD4442590}" sibTransId="{8B67BF4D-57C5-4346-8310-3DD84AA9D42B}"/>
    <dgm:cxn modelId="{7340D076-C7AD-460C-8D3B-3F57A7E87144}" type="presOf" srcId="{D5E67CC2-BFA7-4ACA-9943-93B3C13C5EA1}" destId="{19F425A4-9389-4F71-A45D-465C134CF914}" srcOrd="0" destOrd="0" presId="urn:microsoft.com/office/officeart/2005/8/layout/hierarchy6"/>
    <dgm:cxn modelId="{154A2486-5982-45DD-A813-0225CAA349FE}" type="presOf" srcId="{A10234D4-AA42-42F5-924D-199C4258D5E6}" destId="{3DBB5750-5098-476E-8D44-637AD1A6CFEB}" srcOrd="0" destOrd="0" presId="urn:microsoft.com/office/officeart/2005/8/layout/hierarchy6"/>
    <dgm:cxn modelId="{FEE382AE-94F6-4C97-9CD8-906739C560E8}" type="presOf" srcId="{FABF65A8-FFDA-478C-8145-C126129B5DEF}" destId="{661BA8B0-D417-48DC-A212-D84F3B706B13}" srcOrd="0" destOrd="0" presId="urn:microsoft.com/office/officeart/2005/8/layout/hierarchy6"/>
    <dgm:cxn modelId="{1EB1A788-B522-456F-8645-F84518D94EC1}" type="presOf" srcId="{45353FE5-5871-4896-98FA-9620E7D3C889}" destId="{6F04C21A-316C-4B00-BB50-90C5E4E8A9AD}" srcOrd="0" destOrd="0" presId="urn:microsoft.com/office/officeart/2005/8/layout/hierarchy6"/>
    <dgm:cxn modelId="{8FF48224-EEB0-4313-A5F4-167652DC5B43}" type="presOf" srcId="{B50F80A6-A1FC-4D12-B9E5-85DD8307EB81}" destId="{3280407C-EFF6-40E2-972A-BE5D09F1D7F6}" srcOrd="0" destOrd="0" presId="urn:microsoft.com/office/officeart/2005/8/layout/hierarchy6"/>
    <dgm:cxn modelId="{F8F82A7F-3795-40BF-AC5F-650509CD0A7A}" srcId="{97AF7C58-4FD8-43E9-8E57-94746C8B7C0E}" destId="{5E02AF5A-F9C6-4E5D-83E8-EB5C6E3B9A37}" srcOrd="0" destOrd="0" parTransId="{D5E67CC2-BFA7-4ACA-9943-93B3C13C5EA1}" sibTransId="{98E5CAFC-907E-4957-9AA7-67888ED4E71D}"/>
    <dgm:cxn modelId="{D20BA9CE-1F81-4AE7-96FE-A2D2304DC030}" type="presOf" srcId="{97AF7C58-4FD8-43E9-8E57-94746C8B7C0E}" destId="{C70981E3-537D-4C9E-91A8-054BF86D0B56}" srcOrd="0" destOrd="0" presId="urn:microsoft.com/office/officeart/2005/8/layout/hierarchy6"/>
    <dgm:cxn modelId="{81A19FBB-7B2B-4A1E-A6DE-53B9E4B9D77B}" type="presParOf" srcId="{E24416E6-862E-4942-AB58-83D7E93C22E3}" destId="{56365B1D-045A-431B-9691-69726CCA2F9F}" srcOrd="0" destOrd="0" presId="urn:microsoft.com/office/officeart/2005/8/layout/hierarchy6"/>
    <dgm:cxn modelId="{FFB486DD-F3CB-4FDD-BC90-DDF86CAB1C48}" type="presParOf" srcId="{56365B1D-045A-431B-9691-69726CCA2F9F}" destId="{11474E23-2192-4383-8E55-1C31A9459AD7}" srcOrd="0" destOrd="0" presId="urn:microsoft.com/office/officeart/2005/8/layout/hierarchy6"/>
    <dgm:cxn modelId="{A8C5373B-10C6-4B35-BA7D-A955BFBB0BE9}" type="presParOf" srcId="{11474E23-2192-4383-8E55-1C31A9459AD7}" destId="{03E22AD6-4CA4-4296-B015-0708CF230510}" srcOrd="0" destOrd="0" presId="urn:microsoft.com/office/officeart/2005/8/layout/hierarchy6"/>
    <dgm:cxn modelId="{5408E349-62CA-41EC-9C0F-DAA564D8B18F}" type="presParOf" srcId="{03E22AD6-4CA4-4296-B015-0708CF230510}" destId="{6F04C21A-316C-4B00-BB50-90C5E4E8A9AD}" srcOrd="0" destOrd="0" presId="urn:microsoft.com/office/officeart/2005/8/layout/hierarchy6"/>
    <dgm:cxn modelId="{7A62D0F6-59D5-46BD-BD94-07CB467877EF}" type="presParOf" srcId="{03E22AD6-4CA4-4296-B015-0708CF230510}" destId="{22542D81-8DAA-44F3-BE4A-653EE8AB2D4B}" srcOrd="1" destOrd="0" presId="urn:microsoft.com/office/officeart/2005/8/layout/hierarchy6"/>
    <dgm:cxn modelId="{9C1E1991-CCEB-4EA7-AAB8-CB0F91A842F5}" type="presParOf" srcId="{22542D81-8DAA-44F3-BE4A-653EE8AB2D4B}" destId="{9C6231A8-BFCC-47FE-B40B-1273FC89AD69}" srcOrd="0" destOrd="0" presId="urn:microsoft.com/office/officeart/2005/8/layout/hierarchy6"/>
    <dgm:cxn modelId="{1CBC8735-B2AB-4F37-8B19-47E1475E4638}" type="presParOf" srcId="{22542D81-8DAA-44F3-BE4A-653EE8AB2D4B}" destId="{56FFED14-45DA-4E41-B628-89CBCC50005E}" srcOrd="1" destOrd="0" presId="urn:microsoft.com/office/officeart/2005/8/layout/hierarchy6"/>
    <dgm:cxn modelId="{AD71BABB-1CA1-46E6-89BC-3400C0519644}" type="presParOf" srcId="{56FFED14-45DA-4E41-B628-89CBCC50005E}" destId="{3DBB5750-5098-476E-8D44-637AD1A6CFEB}" srcOrd="0" destOrd="0" presId="urn:microsoft.com/office/officeart/2005/8/layout/hierarchy6"/>
    <dgm:cxn modelId="{F3AB8CB2-B155-414C-97FC-DEFE997EA028}" type="presParOf" srcId="{56FFED14-45DA-4E41-B628-89CBCC50005E}" destId="{8C0BDE78-E9E9-45F4-BE1F-A4D2F70264B8}" srcOrd="1" destOrd="0" presId="urn:microsoft.com/office/officeart/2005/8/layout/hierarchy6"/>
    <dgm:cxn modelId="{CF8692B2-8A63-40C3-B11E-B273EBE5BEAE}" type="presParOf" srcId="{8C0BDE78-E9E9-45F4-BE1F-A4D2F70264B8}" destId="{76121557-D98D-47B8-867D-D6BB4894953A}" srcOrd="0" destOrd="0" presId="urn:microsoft.com/office/officeart/2005/8/layout/hierarchy6"/>
    <dgm:cxn modelId="{DFD05C9F-2F4E-4320-913C-1E0F1E013365}" type="presParOf" srcId="{8C0BDE78-E9E9-45F4-BE1F-A4D2F70264B8}" destId="{55F35663-1055-45B8-A280-2AE803A7E35E}" srcOrd="1" destOrd="0" presId="urn:microsoft.com/office/officeart/2005/8/layout/hierarchy6"/>
    <dgm:cxn modelId="{0EF5C35F-36B5-4582-ACCD-F50BE048DA9C}" type="presParOf" srcId="{55F35663-1055-45B8-A280-2AE803A7E35E}" destId="{3280407C-EFF6-40E2-972A-BE5D09F1D7F6}" srcOrd="0" destOrd="0" presId="urn:microsoft.com/office/officeart/2005/8/layout/hierarchy6"/>
    <dgm:cxn modelId="{04C449CC-FE2A-4599-95A5-9714A266B5D1}" type="presParOf" srcId="{55F35663-1055-45B8-A280-2AE803A7E35E}" destId="{E0A296CA-2782-49E8-9118-BAFE82B4FC3A}" srcOrd="1" destOrd="0" presId="urn:microsoft.com/office/officeart/2005/8/layout/hierarchy6"/>
    <dgm:cxn modelId="{039853DE-D48A-4DA5-B9CD-6A3E9ECF96E0}" type="presParOf" srcId="{8C0BDE78-E9E9-45F4-BE1F-A4D2F70264B8}" destId="{5D868BB1-666F-49B2-99C0-EFB10705F3A9}" srcOrd="2" destOrd="0" presId="urn:microsoft.com/office/officeart/2005/8/layout/hierarchy6"/>
    <dgm:cxn modelId="{B575520A-425C-4607-B425-FDBDEDC552BC}" type="presParOf" srcId="{8C0BDE78-E9E9-45F4-BE1F-A4D2F70264B8}" destId="{2AB4EF66-E127-40FB-B616-1A04469F8257}" srcOrd="3" destOrd="0" presId="urn:microsoft.com/office/officeart/2005/8/layout/hierarchy6"/>
    <dgm:cxn modelId="{B79A5388-270F-4853-B16E-C9A629E0F528}" type="presParOf" srcId="{2AB4EF66-E127-40FB-B616-1A04469F8257}" destId="{CD4A5093-4816-48BF-A416-3D05ECD546B1}" srcOrd="0" destOrd="0" presId="urn:microsoft.com/office/officeart/2005/8/layout/hierarchy6"/>
    <dgm:cxn modelId="{B2D86716-B4EE-450F-AA37-94ACE5482195}" type="presParOf" srcId="{2AB4EF66-E127-40FB-B616-1A04469F8257}" destId="{9E58154E-5642-4A28-BEAD-DB8B4490CC14}" srcOrd="1" destOrd="0" presId="urn:microsoft.com/office/officeart/2005/8/layout/hierarchy6"/>
    <dgm:cxn modelId="{5014DAD0-AB62-4C0A-8254-AA53AAE58755}" type="presParOf" srcId="{22542D81-8DAA-44F3-BE4A-653EE8AB2D4B}" destId="{23CC6EF9-C3E1-4861-AA59-841215887855}" srcOrd="2" destOrd="0" presId="urn:microsoft.com/office/officeart/2005/8/layout/hierarchy6"/>
    <dgm:cxn modelId="{0319214D-6EAF-4B95-96F5-8322587555A0}" type="presParOf" srcId="{22542D81-8DAA-44F3-BE4A-653EE8AB2D4B}" destId="{16EC029F-1B01-4D5B-A7CE-DB8F96437442}" srcOrd="3" destOrd="0" presId="urn:microsoft.com/office/officeart/2005/8/layout/hierarchy6"/>
    <dgm:cxn modelId="{23409780-D9B5-4EE9-8739-FB641A1A9A19}" type="presParOf" srcId="{16EC029F-1B01-4D5B-A7CE-DB8F96437442}" destId="{C70981E3-537D-4C9E-91A8-054BF86D0B56}" srcOrd="0" destOrd="0" presId="urn:microsoft.com/office/officeart/2005/8/layout/hierarchy6"/>
    <dgm:cxn modelId="{7CC8225B-3B04-4B9A-8C56-953610B87487}" type="presParOf" srcId="{16EC029F-1B01-4D5B-A7CE-DB8F96437442}" destId="{67D15003-DA5D-4FD6-9CF0-2CFBC53F0A2D}" srcOrd="1" destOrd="0" presId="urn:microsoft.com/office/officeart/2005/8/layout/hierarchy6"/>
    <dgm:cxn modelId="{3DF22958-ADB4-4CE9-A69A-2F48E4803100}" type="presParOf" srcId="{67D15003-DA5D-4FD6-9CF0-2CFBC53F0A2D}" destId="{19F425A4-9389-4F71-A45D-465C134CF914}" srcOrd="0" destOrd="0" presId="urn:microsoft.com/office/officeart/2005/8/layout/hierarchy6"/>
    <dgm:cxn modelId="{3CAB700E-3B20-4461-B18F-65136F1E8CF1}" type="presParOf" srcId="{67D15003-DA5D-4FD6-9CF0-2CFBC53F0A2D}" destId="{83E911BD-BD2E-46C1-86CB-849763F56A75}" srcOrd="1" destOrd="0" presId="urn:microsoft.com/office/officeart/2005/8/layout/hierarchy6"/>
    <dgm:cxn modelId="{0D6436A7-0120-4420-A939-A23D9E1E28BA}" type="presParOf" srcId="{83E911BD-BD2E-46C1-86CB-849763F56A75}" destId="{5ECC04B2-3D7F-470F-98A1-0CD7FDFF75F5}" srcOrd="0" destOrd="0" presId="urn:microsoft.com/office/officeart/2005/8/layout/hierarchy6"/>
    <dgm:cxn modelId="{DEECF505-B535-4313-8EFB-6DB7F5C59D09}" type="presParOf" srcId="{83E911BD-BD2E-46C1-86CB-849763F56A75}" destId="{F20B0F25-527B-4AFB-A4FD-E9FE4094746D}" srcOrd="1" destOrd="0" presId="urn:microsoft.com/office/officeart/2005/8/layout/hierarchy6"/>
    <dgm:cxn modelId="{777D42FC-7C04-430C-A227-20ED3E577AC2}" type="presParOf" srcId="{67D15003-DA5D-4FD6-9CF0-2CFBC53F0A2D}" destId="{F84267E3-8FE0-4964-90EE-4D3BFC602B45}" srcOrd="2" destOrd="0" presId="urn:microsoft.com/office/officeart/2005/8/layout/hierarchy6"/>
    <dgm:cxn modelId="{F75C18DE-5304-48A4-9A8E-EA6C2158898A}" type="presParOf" srcId="{67D15003-DA5D-4FD6-9CF0-2CFBC53F0A2D}" destId="{C2C790D3-32FA-4AD7-BBD0-9524BE71A5B6}" srcOrd="3" destOrd="0" presId="urn:microsoft.com/office/officeart/2005/8/layout/hierarchy6"/>
    <dgm:cxn modelId="{E9099C12-0AB1-4A65-B521-8FD37AA654A8}" type="presParOf" srcId="{C2C790D3-32FA-4AD7-BBD0-9524BE71A5B6}" destId="{661BA8B0-D417-48DC-A212-D84F3B706B13}" srcOrd="0" destOrd="0" presId="urn:microsoft.com/office/officeart/2005/8/layout/hierarchy6"/>
    <dgm:cxn modelId="{43026A28-001D-4CED-B752-1886C4B3205D}" type="presParOf" srcId="{C2C790D3-32FA-4AD7-BBD0-9524BE71A5B6}" destId="{03518A63-10A8-4DA1-99EA-23AD490B8593}" srcOrd="1" destOrd="0" presId="urn:microsoft.com/office/officeart/2005/8/layout/hierarchy6"/>
    <dgm:cxn modelId="{14230EE5-17EC-439D-BBBA-2224A0851F3B}" type="presParOf" srcId="{E24416E6-862E-4942-AB58-83D7E93C22E3}" destId="{16F09BDB-4189-4614-8271-269BD2AD9F7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6A4521-459B-4604-B6F1-E76784FED6D5}">
      <dsp:nvSpPr>
        <dsp:cNvPr id="0" name=""/>
        <dsp:cNvSpPr/>
      </dsp:nvSpPr>
      <dsp:spPr>
        <a:xfrm>
          <a:off x="0" y="1500"/>
          <a:ext cx="7848600" cy="581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tx1"/>
              </a:solidFill>
              <a:cs typeface="B Titr" pitchFamily="2" charset="-78"/>
            </a:rPr>
            <a:t>عزت ملی </a:t>
          </a:r>
          <a:endParaRPr lang="en-US" sz="28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0" y="1500"/>
        <a:ext cx="7848600" cy="581709"/>
      </dsp:txXfrm>
    </dsp:sp>
    <dsp:sp modelId="{FE652F21-A0EF-4AAD-93C2-6C58940C8986}">
      <dsp:nvSpPr>
        <dsp:cNvPr id="0" name=""/>
        <dsp:cNvSpPr/>
      </dsp:nvSpPr>
      <dsp:spPr>
        <a:xfrm>
          <a:off x="0" y="592884"/>
          <a:ext cx="7848600" cy="581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smtClean="0">
              <a:solidFill>
                <a:schemeClr val="tx1"/>
              </a:solidFill>
              <a:cs typeface="B Titr" pitchFamily="2" charset="-78"/>
            </a:rPr>
            <a:t>اعتماد به نفس ملی</a:t>
          </a:r>
          <a:endParaRPr lang="en-US" sz="2800" kern="1200">
            <a:solidFill>
              <a:schemeClr val="tx1"/>
            </a:solidFill>
            <a:cs typeface="B Titr" pitchFamily="2" charset="-78"/>
          </a:endParaRPr>
        </a:p>
      </dsp:txBody>
      <dsp:txXfrm>
        <a:off x="0" y="592884"/>
        <a:ext cx="7848600" cy="581709"/>
      </dsp:txXfrm>
    </dsp:sp>
    <dsp:sp modelId="{D0ECD780-5598-4CF8-9B04-649363B87A0B}">
      <dsp:nvSpPr>
        <dsp:cNvPr id="0" name=""/>
        <dsp:cNvSpPr/>
      </dsp:nvSpPr>
      <dsp:spPr>
        <a:xfrm>
          <a:off x="0" y="1184268"/>
          <a:ext cx="7848600" cy="581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smtClean="0">
              <a:solidFill>
                <a:schemeClr val="tx1"/>
              </a:solidFill>
              <a:cs typeface="B Titr" pitchFamily="2" charset="-78"/>
            </a:rPr>
            <a:t>استقلال سیاسی، اقتصادی،فرهنگی</a:t>
          </a:r>
          <a:endParaRPr lang="en-US" sz="2800" kern="1200">
            <a:solidFill>
              <a:schemeClr val="tx1"/>
            </a:solidFill>
            <a:cs typeface="B Titr" pitchFamily="2" charset="-78"/>
          </a:endParaRPr>
        </a:p>
      </dsp:txBody>
      <dsp:txXfrm>
        <a:off x="0" y="1184268"/>
        <a:ext cx="7848600" cy="581709"/>
      </dsp:txXfrm>
    </dsp:sp>
    <dsp:sp modelId="{BC4145F3-F149-49D5-A9C5-147AD8BB93F7}">
      <dsp:nvSpPr>
        <dsp:cNvPr id="0" name=""/>
        <dsp:cNvSpPr/>
      </dsp:nvSpPr>
      <dsp:spPr>
        <a:xfrm>
          <a:off x="0" y="1775653"/>
          <a:ext cx="7848600" cy="581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smtClean="0">
              <a:solidFill>
                <a:schemeClr val="tx1"/>
              </a:solidFill>
              <a:cs typeface="B Titr" pitchFamily="2" charset="-78"/>
            </a:rPr>
            <a:t>آزادی</a:t>
          </a:r>
          <a:endParaRPr lang="en-US" sz="2800" kern="1200">
            <a:solidFill>
              <a:schemeClr val="tx1"/>
            </a:solidFill>
            <a:cs typeface="B Titr" pitchFamily="2" charset="-78"/>
          </a:endParaRPr>
        </a:p>
      </dsp:txBody>
      <dsp:txXfrm>
        <a:off x="0" y="1775653"/>
        <a:ext cx="7848600" cy="581709"/>
      </dsp:txXfrm>
    </dsp:sp>
    <dsp:sp modelId="{81A85771-74D3-4D96-80A0-C58DBB908BD7}">
      <dsp:nvSpPr>
        <dsp:cNvPr id="0" name=""/>
        <dsp:cNvSpPr/>
      </dsp:nvSpPr>
      <dsp:spPr>
        <a:xfrm>
          <a:off x="0" y="2367037"/>
          <a:ext cx="7848600" cy="581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tx1"/>
              </a:solidFill>
              <a:cs typeface="B Titr" pitchFamily="2" charset="-78"/>
            </a:rPr>
            <a:t>عدالت</a:t>
          </a:r>
          <a:endParaRPr lang="en-US" sz="28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0" y="2367037"/>
        <a:ext cx="7848600" cy="581709"/>
      </dsp:txXfrm>
    </dsp:sp>
    <dsp:sp modelId="{06C6BCFC-827A-4EB1-8CD7-D5C864A2DF24}">
      <dsp:nvSpPr>
        <dsp:cNvPr id="0" name=""/>
        <dsp:cNvSpPr/>
      </dsp:nvSpPr>
      <dsp:spPr>
        <a:xfrm>
          <a:off x="0" y="2958421"/>
          <a:ext cx="7848600" cy="581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tx1"/>
              </a:solidFill>
              <a:cs typeface="B Titr" pitchFamily="2" charset="-78"/>
            </a:rPr>
            <a:t>پیشرفت مادی و تمدنی</a:t>
          </a:r>
          <a:endParaRPr lang="en-US" sz="28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0" y="2958421"/>
        <a:ext cx="7848600" cy="581709"/>
      </dsp:txXfrm>
    </dsp:sp>
    <dsp:sp modelId="{DDB3FE96-D405-4F85-87FC-ECBB7BB2710A}">
      <dsp:nvSpPr>
        <dsp:cNvPr id="0" name=""/>
        <dsp:cNvSpPr/>
      </dsp:nvSpPr>
      <dsp:spPr>
        <a:xfrm>
          <a:off x="0" y="3549806"/>
          <a:ext cx="7848600" cy="581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tx1"/>
              </a:solidFill>
              <a:cs typeface="B Titr" pitchFamily="2" charset="-78"/>
            </a:rPr>
            <a:t>رشد اخلاق های معاشرتی</a:t>
          </a:r>
          <a:endParaRPr lang="en-US" sz="28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0" y="3549806"/>
        <a:ext cx="7848600" cy="581709"/>
      </dsp:txXfrm>
    </dsp:sp>
    <dsp:sp modelId="{BF6DC3D2-D62E-4CD1-8084-F3E36BD21F11}">
      <dsp:nvSpPr>
        <dsp:cNvPr id="0" name=""/>
        <dsp:cNvSpPr/>
      </dsp:nvSpPr>
      <dsp:spPr>
        <a:xfrm>
          <a:off x="0" y="4141190"/>
          <a:ext cx="7848600" cy="581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tx1"/>
              </a:solidFill>
              <a:cs typeface="B Titr" pitchFamily="2" charset="-78"/>
            </a:rPr>
            <a:t>رشد معنویت و رهایی از بردگی</a:t>
          </a:r>
          <a:endParaRPr lang="en-US" sz="28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0" y="4141190"/>
        <a:ext cx="7848600" cy="5817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3F6801-A495-4BAD-A577-2749C93D175C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F8479-6AA5-49CB-9EA1-10C136FC8D31}">
      <dsp:nvSpPr>
        <dsp:cNvPr id="0" name=""/>
        <dsp:cNvSpPr/>
      </dsp:nvSpPr>
      <dsp:spPr>
        <a:xfrm>
          <a:off x="2743199" y="406796"/>
          <a:ext cx="2641600" cy="14446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cs typeface="B Titr" pitchFamily="2" charset="-78"/>
            </a:rPr>
            <a:t>انقلابیگری یک مشی صحیح و عاقلانه و پُرانگیزه و پُرامید و شجاعانه به سمت اهداف والا است</a:t>
          </a:r>
          <a:endParaRPr lang="en-US" sz="2000" kern="1200" dirty="0">
            <a:cs typeface="B Titr" pitchFamily="2" charset="-78"/>
          </a:endParaRPr>
        </a:p>
      </dsp:txBody>
      <dsp:txXfrm>
        <a:off x="2743199" y="406796"/>
        <a:ext cx="2641600" cy="1444624"/>
      </dsp:txXfrm>
    </dsp:sp>
    <dsp:sp modelId="{0518810C-0CAE-4B54-9A5D-9B0D7252E4BA}">
      <dsp:nvSpPr>
        <dsp:cNvPr id="0" name=""/>
        <dsp:cNvSpPr/>
      </dsp:nvSpPr>
      <dsp:spPr>
        <a:xfrm>
          <a:off x="2743199" y="2032000"/>
          <a:ext cx="2641600" cy="14446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cs typeface="B Titr" pitchFamily="2" charset="-78"/>
            </a:rPr>
            <a:t>انقلابیگری فقط در بستر نظام امکان‌پذیر است</a:t>
          </a:r>
          <a:endParaRPr lang="en-US" sz="2000" kern="1200" dirty="0">
            <a:cs typeface="B Titr" pitchFamily="2" charset="-78"/>
          </a:endParaRPr>
        </a:p>
      </dsp:txBody>
      <dsp:txXfrm>
        <a:off x="2743199" y="2032000"/>
        <a:ext cx="2641600" cy="14446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A72A62-0B7E-46A3-AC25-6AA219323C26}">
      <dsp:nvSpPr>
        <dsp:cNvPr id="0" name=""/>
        <dsp:cNvSpPr/>
      </dsp:nvSpPr>
      <dsp:spPr>
        <a:xfrm>
          <a:off x="0" y="203199"/>
          <a:ext cx="3657600" cy="365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DE623-658A-4D9B-8B7E-0827A6A1396B}">
      <dsp:nvSpPr>
        <dsp:cNvPr id="0" name=""/>
        <dsp:cNvSpPr/>
      </dsp:nvSpPr>
      <dsp:spPr>
        <a:xfrm>
          <a:off x="1828800" y="203199"/>
          <a:ext cx="4267200" cy="36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kern="1200" dirty="0" smtClean="0">
              <a:cs typeface="B Titr" pitchFamily="2" charset="-78"/>
            </a:rPr>
            <a:t>انقلابیگری به معنای ویرانگری نیست</a:t>
          </a:r>
          <a:endParaRPr lang="en-US" sz="2500" kern="1200" dirty="0">
            <a:cs typeface="B Titr" pitchFamily="2" charset="-78"/>
          </a:endParaRPr>
        </a:p>
      </dsp:txBody>
      <dsp:txXfrm>
        <a:off x="1828800" y="203199"/>
        <a:ext cx="4267200" cy="1097282"/>
      </dsp:txXfrm>
    </dsp:sp>
    <dsp:sp modelId="{5D59CEB3-6127-4157-AAC6-21F604016008}">
      <dsp:nvSpPr>
        <dsp:cNvPr id="0" name=""/>
        <dsp:cNvSpPr/>
      </dsp:nvSpPr>
      <dsp:spPr>
        <a:xfrm>
          <a:off x="640081" y="1300482"/>
          <a:ext cx="2377437" cy="237743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386546"/>
            <a:satOff val="0"/>
            <a:lumOff val="98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D8643-B0EB-4CF7-8C25-A1CE9F66132B}">
      <dsp:nvSpPr>
        <dsp:cNvPr id="0" name=""/>
        <dsp:cNvSpPr/>
      </dsp:nvSpPr>
      <dsp:spPr>
        <a:xfrm>
          <a:off x="1828800" y="1300482"/>
          <a:ext cx="4267200" cy="2377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kern="1200" dirty="0" smtClean="0">
              <a:cs typeface="B Titr" pitchFamily="2" charset="-78"/>
            </a:rPr>
            <a:t>انقلابیگری، ساختارشکنی نیست</a:t>
          </a:r>
          <a:endParaRPr lang="en-US" sz="2500" kern="1200" dirty="0">
            <a:cs typeface="B Titr" pitchFamily="2" charset="-78"/>
          </a:endParaRPr>
        </a:p>
      </dsp:txBody>
      <dsp:txXfrm>
        <a:off x="1828800" y="1300482"/>
        <a:ext cx="4267200" cy="1097278"/>
      </dsp:txXfrm>
    </dsp:sp>
    <dsp:sp modelId="{FE6E9313-981C-4895-9621-A0643A756ED7}">
      <dsp:nvSpPr>
        <dsp:cNvPr id="0" name=""/>
        <dsp:cNvSpPr/>
      </dsp:nvSpPr>
      <dsp:spPr>
        <a:xfrm>
          <a:off x="1280160" y="2397761"/>
          <a:ext cx="1097278" cy="109727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773093"/>
            <a:satOff val="0"/>
            <a:lumOff val="196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FC969-6BFA-4EAA-9F2D-144EC34E25B5}">
      <dsp:nvSpPr>
        <dsp:cNvPr id="0" name=""/>
        <dsp:cNvSpPr/>
      </dsp:nvSpPr>
      <dsp:spPr>
        <a:xfrm>
          <a:off x="1828800" y="2397761"/>
          <a:ext cx="4267200" cy="10972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kern="1200" dirty="0" smtClean="0">
              <a:cs typeface="B Titr" pitchFamily="2" charset="-78"/>
            </a:rPr>
            <a:t>تخریب نظامِ ناشی از انقلاب نیست</a:t>
          </a:r>
          <a:endParaRPr lang="en-US" sz="2500" kern="1200" dirty="0">
            <a:cs typeface="B Titr" pitchFamily="2" charset="-78"/>
          </a:endParaRPr>
        </a:p>
      </dsp:txBody>
      <dsp:txXfrm>
        <a:off x="1828800" y="2397761"/>
        <a:ext cx="4267200" cy="109727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9A7B0F-6640-43D2-92CA-4D2BB772E5D5}">
      <dsp:nvSpPr>
        <dsp:cNvPr id="0" name=""/>
        <dsp:cNvSpPr/>
      </dsp:nvSpPr>
      <dsp:spPr>
        <a:xfrm>
          <a:off x="0" y="300080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2996E8-A4FE-4496-A3ED-92BA98585444}">
      <dsp:nvSpPr>
        <dsp:cNvPr id="0" name=""/>
        <dsp:cNvSpPr/>
      </dsp:nvSpPr>
      <dsp:spPr>
        <a:xfrm>
          <a:off x="407670" y="122960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cs typeface="B Titr" pitchFamily="2" charset="-78"/>
            </a:rPr>
            <a:t>شناختن کارزار و احساس تکلیف</a:t>
          </a:r>
          <a:endParaRPr lang="en-US" sz="2400" kern="1200" dirty="0">
            <a:cs typeface="B Titr" pitchFamily="2" charset="-78"/>
          </a:endParaRPr>
        </a:p>
      </dsp:txBody>
      <dsp:txXfrm>
        <a:off x="407670" y="122960"/>
        <a:ext cx="5707380" cy="354240"/>
      </dsp:txXfrm>
    </dsp:sp>
    <dsp:sp modelId="{C0BB36FD-EEE1-40A3-ABDA-0CB77DDF2036}">
      <dsp:nvSpPr>
        <dsp:cNvPr id="0" name=""/>
        <dsp:cNvSpPr/>
      </dsp:nvSpPr>
      <dsp:spPr>
        <a:xfrm>
          <a:off x="0" y="844400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0139F-53BC-4BBB-B6FD-7545E75B57F4}">
      <dsp:nvSpPr>
        <dsp:cNvPr id="0" name=""/>
        <dsp:cNvSpPr/>
      </dsp:nvSpPr>
      <dsp:spPr>
        <a:xfrm>
          <a:off x="407670" y="667280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cs typeface="B Titr" pitchFamily="2" charset="-78"/>
            </a:rPr>
            <a:t>یادآوری و مطرح کردن آرمان ها</a:t>
          </a:r>
          <a:endParaRPr lang="en-US" sz="2400" kern="1200" dirty="0">
            <a:cs typeface="B Titr" pitchFamily="2" charset="-78"/>
          </a:endParaRPr>
        </a:p>
      </dsp:txBody>
      <dsp:txXfrm>
        <a:off x="407670" y="667280"/>
        <a:ext cx="5707380" cy="354240"/>
      </dsp:txXfrm>
    </dsp:sp>
    <dsp:sp modelId="{4D08446B-8746-48C3-B6F5-564D480FC65A}">
      <dsp:nvSpPr>
        <dsp:cNvPr id="0" name=""/>
        <dsp:cNvSpPr/>
      </dsp:nvSpPr>
      <dsp:spPr>
        <a:xfrm>
          <a:off x="0" y="1388720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D5FCF-65C1-4099-814C-2DECA6B54B66}">
      <dsp:nvSpPr>
        <dsp:cNvPr id="0" name=""/>
        <dsp:cNvSpPr/>
      </dsp:nvSpPr>
      <dsp:spPr>
        <a:xfrm>
          <a:off x="407670" y="1211600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cs typeface="B Titr" pitchFamily="2" charset="-78"/>
            </a:rPr>
            <a:t>مطالبه گری آرمان ها </a:t>
          </a:r>
          <a:endParaRPr lang="en-US" sz="2400" kern="1200" dirty="0">
            <a:cs typeface="B Titr" pitchFamily="2" charset="-78"/>
          </a:endParaRPr>
        </a:p>
      </dsp:txBody>
      <dsp:txXfrm>
        <a:off x="407670" y="1211600"/>
        <a:ext cx="5707380" cy="354240"/>
      </dsp:txXfrm>
    </dsp:sp>
    <dsp:sp modelId="{4A906116-72DC-4CDB-87F0-6F751BEA04C8}">
      <dsp:nvSpPr>
        <dsp:cNvPr id="0" name=""/>
        <dsp:cNvSpPr/>
      </dsp:nvSpPr>
      <dsp:spPr>
        <a:xfrm>
          <a:off x="0" y="1933040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69102-A5AC-4F2B-8211-C7175E36053C}">
      <dsp:nvSpPr>
        <dsp:cNvPr id="0" name=""/>
        <dsp:cNvSpPr/>
      </dsp:nvSpPr>
      <dsp:spPr>
        <a:xfrm>
          <a:off x="407670" y="1755920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cs typeface="B Titr" pitchFamily="2" charset="-78"/>
            </a:rPr>
            <a:t>صراحت و شجاعت در گفتار</a:t>
          </a:r>
          <a:endParaRPr lang="en-US" sz="2400" kern="1200" dirty="0">
            <a:cs typeface="B Titr" pitchFamily="2" charset="-78"/>
          </a:endParaRPr>
        </a:p>
      </dsp:txBody>
      <dsp:txXfrm>
        <a:off x="407670" y="1755920"/>
        <a:ext cx="5707380" cy="354240"/>
      </dsp:txXfrm>
    </dsp:sp>
    <dsp:sp modelId="{C5BBD9CE-DDDB-4B95-82C2-4E69BAE29019}">
      <dsp:nvSpPr>
        <dsp:cNvPr id="0" name=""/>
        <dsp:cNvSpPr/>
      </dsp:nvSpPr>
      <dsp:spPr>
        <a:xfrm>
          <a:off x="0" y="2477359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071252-A1D6-4682-9E75-78C983239389}">
      <dsp:nvSpPr>
        <dsp:cNvPr id="0" name=""/>
        <dsp:cNvSpPr/>
      </dsp:nvSpPr>
      <dsp:spPr>
        <a:xfrm>
          <a:off x="407670" y="2300239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>
              <a:cs typeface="B Titr" pitchFamily="2" charset="-78"/>
            </a:rPr>
            <a:t>پای کاربودن</a:t>
          </a:r>
          <a:endParaRPr lang="en-US" sz="2400" kern="1200">
            <a:cs typeface="B Titr" pitchFamily="2" charset="-78"/>
          </a:endParaRPr>
        </a:p>
      </dsp:txBody>
      <dsp:txXfrm>
        <a:off x="407670" y="2300239"/>
        <a:ext cx="5707380" cy="354240"/>
      </dsp:txXfrm>
    </dsp:sp>
    <dsp:sp modelId="{EA6360F8-A6D2-479B-9E19-05DEDEA0104C}">
      <dsp:nvSpPr>
        <dsp:cNvPr id="0" name=""/>
        <dsp:cNvSpPr/>
      </dsp:nvSpPr>
      <dsp:spPr>
        <a:xfrm>
          <a:off x="0" y="3021680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55E8D-3BAB-4D1E-BEA7-59E0AF83466C}">
      <dsp:nvSpPr>
        <dsp:cNvPr id="0" name=""/>
        <dsp:cNvSpPr/>
      </dsp:nvSpPr>
      <dsp:spPr>
        <a:xfrm>
          <a:off x="407670" y="2844560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cs typeface="B Titr" pitchFamily="2" charset="-78"/>
            </a:rPr>
            <a:t>پیگیری صریح و هوشیارانه ارزشها</a:t>
          </a:r>
          <a:endParaRPr lang="en-US" sz="2400" kern="1200" dirty="0">
            <a:cs typeface="B Titr" pitchFamily="2" charset="-78"/>
          </a:endParaRPr>
        </a:p>
      </dsp:txBody>
      <dsp:txXfrm>
        <a:off x="407670" y="2844560"/>
        <a:ext cx="5707380" cy="354240"/>
      </dsp:txXfrm>
    </dsp:sp>
    <dsp:sp modelId="{E5B6352E-65E8-4B23-AF17-BF0EEDDA5616}">
      <dsp:nvSpPr>
        <dsp:cNvPr id="0" name=""/>
        <dsp:cNvSpPr/>
      </dsp:nvSpPr>
      <dsp:spPr>
        <a:xfrm>
          <a:off x="0" y="3566000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FFE56-F899-4CB9-9BD1-F62D61F2CEDC}">
      <dsp:nvSpPr>
        <dsp:cNvPr id="0" name=""/>
        <dsp:cNvSpPr/>
      </dsp:nvSpPr>
      <dsp:spPr>
        <a:xfrm>
          <a:off x="407670" y="3388880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cs typeface="B Titr" pitchFamily="2" charset="-78"/>
            </a:rPr>
            <a:t>مطالبه سبک زندگی اسلامی- ایرانی</a:t>
          </a:r>
          <a:endParaRPr lang="en-US" sz="2400" kern="1200" dirty="0">
            <a:cs typeface="B Titr" pitchFamily="2" charset="-78"/>
          </a:endParaRPr>
        </a:p>
      </dsp:txBody>
      <dsp:txXfrm>
        <a:off x="407670" y="3388880"/>
        <a:ext cx="5707380" cy="354240"/>
      </dsp:txXfrm>
    </dsp:sp>
    <dsp:sp modelId="{FE1DC35D-8B6F-4703-A5AA-B53578DF0626}">
      <dsp:nvSpPr>
        <dsp:cNvPr id="0" name=""/>
        <dsp:cNvSpPr/>
      </dsp:nvSpPr>
      <dsp:spPr>
        <a:xfrm>
          <a:off x="0" y="4110320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B93E9-3568-451C-B22F-E4DD034BCEBD}">
      <dsp:nvSpPr>
        <dsp:cNvPr id="0" name=""/>
        <dsp:cNvSpPr/>
      </dsp:nvSpPr>
      <dsp:spPr>
        <a:xfrm>
          <a:off x="407670" y="3933200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B Titr" pitchFamily="2" charset="-78"/>
            </a:rPr>
            <a:t>مقابله با لاابالی گری،تنبلی،بی هویتی و دین ستیزی</a:t>
          </a:r>
          <a:endParaRPr lang="en-US" sz="2000" kern="1200" dirty="0">
            <a:cs typeface="B Titr" pitchFamily="2" charset="-78"/>
          </a:endParaRPr>
        </a:p>
      </dsp:txBody>
      <dsp:txXfrm>
        <a:off x="407670" y="3933200"/>
        <a:ext cx="5707380" cy="354240"/>
      </dsp:txXfrm>
    </dsp:sp>
    <dsp:sp modelId="{3668142B-8E3E-4252-892F-15E881163096}">
      <dsp:nvSpPr>
        <dsp:cNvPr id="0" name=""/>
        <dsp:cNvSpPr/>
      </dsp:nvSpPr>
      <dsp:spPr>
        <a:xfrm>
          <a:off x="0" y="4654640"/>
          <a:ext cx="815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203AD7-4CF7-49F0-A558-D0FB0325DB08}">
      <dsp:nvSpPr>
        <dsp:cNvPr id="0" name=""/>
        <dsp:cNvSpPr/>
      </dsp:nvSpPr>
      <dsp:spPr>
        <a:xfrm>
          <a:off x="407670" y="4477520"/>
          <a:ext cx="5707380" cy="3542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cs typeface="B Titr" pitchFamily="2" charset="-78"/>
            </a:rPr>
            <a:t>مصروف کردن حوصله و صبر انقلابی </a:t>
          </a:r>
          <a:endParaRPr lang="en-US" sz="2400" kern="1200" dirty="0">
            <a:cs typeface="B Titr" pitchFamily="2" charset="-78"/>
          </a:endParaRPr>
        </a:p>
      </dsp:txBody>
      <dsp:txXfrm>
        <a:off x="407670" y="4477520"/>
        <a:ext cx="5707380" cy="3542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04C21A-316C-4B00-BB50-90C5E4E8A9AD}">
      <dsp:nvSpPr>
        <dsp:cNvPr id="0" name=""/>
        <dsp:cNvSpPr/>
      </dsp:nvSpPr>
      <dsp:spPr>
        <a:xfrm>
          <a:off x="3245634" y="0"/>
          <a:ext cx="1662131" cy="1108087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کالای ایرانی</a:t>
          </a:r>
          <a:endParaRPr lang="en-US" sz="2000" kern="1200" dirty="0">
            <a:cs typeface="B Titr" pitchFamily="2" charset="-78"/>
          </a:endParaRPr>
        </a:p>
      </dsp:txBody>
      <dsp:txXfrm>
        <a:off x="3245634" y="0"/>
        <a:ext cx="1662131" cy="1108087"/>
      </dsp:txXfrm>
    </dsp:sp>
    <dsp:sp modelId="{9C6231A8-BFCC-47FE-B40B-1273FC89AD69}">
      <dsp:nvSpPr>
        <dsp:cNvPr id="0" name=""/>
        <dsp:cNvSpPr/>
      </dsp:nvSpPr>
      <dsp:spPr>
        <a:xfrm>
          <a:off x="1915929" y="1108087"/>
          <a:ext cx="2160770" cy="443234"/>
        </a:xfrm>
        <a:custGeom>
          <a:avLst/>
          <a:gdLst/>
          <a:ahLst/>
          <a:cxnLst/>
          <a:rect l="0" t="0" r="0" b="0"/>
          <a:pathLst>
            <a:path>
              <a:moveTo>
                <a:pt x="2160770" y="0"/>
              </a:moveTo>
              <a:lnTo>
                <a:pt x="2160770" y="221617"/>
              </a:lnTo>
              <a:lnTo>
                <a:pt x="0" y="221617"/>
              </a:lnTo>
              <a:lnTo>
                <a:pt x="0" y="4432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B5750-5098-476E-8D44-637AD1A6CFEB}">
      <dsp:nvSpPr>
        <dsp:cNvPr id="0" name=""/>
        <dsp:cNvSpPr/>
      </dsp:nvSpPr>
      <dsp:spPr>
        <a:xfrm>
          <a:off x="1084864" y="1551322"/>
          <a:ext cx="1662131" cy="1108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چالش ها</a:t>
          </a:r>
          <a:endParaRPr lang="en-US" sz="2000" kern="1200" dirty="0">
            <a:cs typeface="B Titr" pitchFamily="2" charset="-78"/>
          </a:endParaRPr>
        </a:p>
      </dsp:txBody>
      <dsp:txXfrm>
        <a:off x="1084864" y="1551322"/>
        <a:ext cx="1662131" cy="1108087"/>
      </dsp:txXfrm>
    </dsp:sp>
    <dsp:sp modelId="{76121557-D98D-47B8-867D-D6BB4894953A}">
      <dsp:nvSpPr>
        <dsp:cNvPr id="0" name=""/>
        <dsp:cNvSpPr/>
      </dsp:nvSpPr>
      <dsp:spPr>
        <a:xfrm>
          <a:off x="835544" y="2659409"/>
          <a:ext cx="1080385" cy="443234"/>
        </a:xfrm>
        <a:custGeom>
          <a:avLst/>
          <a:gdLst/>
          <a:ahLst/>
          <a:cxnLst/>
          <a:rect l="0" t="0" r="0" b="0"/>
          <a:pathLst>
            <a:path>
              <a:moveTo>
                <a:pt x="1080385" y="0"/>
              </a:moveTo>
              <a:lnTo>
                <a:pt x="1080385" y="221617"/>
              </a:lnTo>
              <a:lnTo>
                <a:pt x="0" y="221617"/>
              </a:lnTo>
              <a:lnTo>
                <a:pt x="0" y="4432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80407C-EFF6-40E2-972A-BE5D09F1D7F6}">
      <dsp:nvSpPr>
        <dsp:cNvPr id="0" name=""/>
        <dsp:cNvSpPr/>
      </dsp:nvSpPr>
      <dsp:spPr>
        <a:xfrm>
          <a:off x="4478" y="3102644"/>
          <a:ext cx="1662131" cy="1108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cs typeface="B Titr" pitchFamily="2" charset="-78"/>
            </a:rPr>
            <a:t>وجود مشکل ذهنی</a:t>
          </a:r>
          <a:endParaRPr lang="en-US" sz="2000" kern="1200" dirty="0">
            <a:cs typeface="B Titr" pitchFamily="2" charset="-78"/>
          </a:endParaRPr>
        </a:p>
      </dsp:txBody>
      <dsp:txXfrm>
        <a:off x="4478" y="3102644"/>
        <a:ext cx="1662131" cy="1108087"/>
      </dsp:txXfrm>
    </dsp:sp>
    <dsp:sp modelId="{5D868BB1-666F-49B2-99C0-EFB10705F3A9}">
      <dsp:nvSpPr>
        <dsp:cNvPr id="0" name=""/>
        <dsp:cNvSpPr/>
      </dsp:nvSpPr>
      <dsp:spPr>
        <a:xfrm>
          <a:off x="1915929" y="2659409"/>
          <a:ext cx="1080385" cy="443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617"/>
              </a:lnTo>
              <a:lnTo>
                <a:pt x="1080385" y="221617"/>
              </a:lnTo>
              <a:lnTo>
                <a:pt x="1080385" y="4432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A5093-4816-48BF-A416-3D05ECD546B1}">
      <dsp:nvSpPr>
        <dsp:cNvPr id="0" name=""/>
        <dsp:cNvSpPr/>
      </dsp:nvSpPr>
      <dsp:spPr>
        <a:xfrm>
          <a:off x="2165249" y="3102644"/>
          <a:ext cx="1662131" cy="1108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cs typeface="B Titr" pitchFamily="2" charset="-78"/>
            </a:rPr>
            <a:t>چشم داشتن به محصولات خارجی</a:t>
          </a:r>
          <a:endParaRPr lang="en-US" sz="2000" kern="1200" dirty="0">
            <a:cs typeface="B Titr" pitchFamily="2" charset="-78"/>
          </a:endParaRPr>
        </a:p>
      </dsp:txBody>
      <dsp:txXfrm>
        <a:off x="2165249" y="3102644"/>
        <a:ext cx="1662131" cy="1108087"/>
      </dsp:txXfrm>
    </dsp:sp>
    <dsp:sp modelId="{23CC6EF9-C3E1-4861-AA59-841215887855}">
      <dsp:nvSpPr>
        <dsp:cNvPr id="0" name=""/>
        <dsp:cNvSpPr/>
      </dsp:nvSpPr>
      <dsp:spPr>
        <a:xfrm>
          <a:off x="4076700" y="1108087"/>
          <a:ext cx="2160770" cy="443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617"/>
              </a:lnTo>
              <a:lnTo>
                <a:pt x="2160770" y="221617"/>
              </a:lnTo>
              <a:lnTo>
                <a:pt x="2160770" y="4432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981E3-537D-4C9E-91A8-054BF86D0B56}">
      <dsp:nvSpPr>
        <dsp:cNvPr id="0" name=""/>
        <dsp:cNvSpPr/>
      </dsp:nvSpPr>
      <dsp:spPr>
        <a:xfrm>
          <a:off x="5406404" y="1551322"/>
          <a:ext cx="1662131" cy="1108087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الزامات</a:t>
          </a:r>
          <a:endParaRPr lang="en-US" sz="2000" kern="1200" dirty="0">
            <a:cs typeface="B Titr" pitchFamily="2" charset="-78"/>
          </a:endParaRPr>
        </a:p>
      </dsp:txBody>
      <dsp:txXfrm>
        <a:off x="5406404" y="1551322"/>
        <a:ext cx="1662131" cy="1108087"/>
      </dsp:txXfrm>
    </dsp:sp>
    <dsp:sp modelId="{19F425A4-9389-4F71-A45D-465C134CF914}">
      <dsp:nvSpPr>
        <dsp:cNvPr id="0" name=""/>
        <dsp:cNvSpPr/>
      </dsp:nvSpPr>
      <dsp:spPr>
        <a:xfrm>
          <a:off x="5157085" y="2659409"/>
          <a:ext cx="1080385" cy="443234"/>
        </a:xfrm>
        <a:custGeom>
          <a:avLst/>
          <a:gdLst/>
          <a:ahLst/>
          <a:cxnLst/>
          <a:rect l="0" t="0" r="0" b="0"/>
          <a:pathLst>
            <a:path>
              <a:moveTo>
                <a:pt x="1080385" y="0"/>
              </a:moveTo>
              <a:lnTo>
                <a:pt x="1080385" y="221617"/>
              </a:lnTo>
              <a:lnTo>
                <a:pt x="0" y="221617"/>
              </a:lnTo>
              <a:lnTo>
                <a:pt x="0" y="4432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CC04B2-3D7F-470F-98A1-0CD7FDFF75F5}">
      <dsp:nvSpPr>
        <dsp:cNvPr id="0" name=""/>
        <dsp:cNvSpPr/>
      </dsp:nvSpPr>
      <dsp:spPr>
        <a:xfrm>
          <a:off x="4326019" y="3102644"/>
          <a:ext cx="1662131" cy="1108087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cs typeface="B Titr" pitchFamily="2" charset="-78"/>
            </a:rPr>
            <a:t>پاک کردن ذهن ها از بهتر بودن کالای خارجی</a:t>
          </a:r>
          <a:endParaRPr lang="en-US" sz="2000" kern="1200" dirty="0">
            <a:cs typeface="B Titr" pitchFamily="2" charset="-78"/>
          </a:endParaRPr>
        </a:p>
      </dsp:txBody>
      <dsp:txXfrm>
        <a:off x="4326019" y="3102644"/>
        <a:ext cx="1662131" cy="1108087"/>
      </dsp:txXfrm>
    </dsp:sp>
    <dsp:sp modelId="{F84267E3-8FE0-4964-90EE-4D3BFC602B45}">
      <dsp:nvSpPr>
        <dsp:cNvPr id="0" name=""/>
        <dsp:cNvSpPr/>
      </dsp:nvSpPr>
      <dsp:spPr>
        <a:xfrm>
          <a:off x="6237470" y="2659409"/>
          <a:ext cx="1080385" cy="443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617"/>
              </a:lnTo>
              <a:lnTo>
                <a:pt x="1080385" y="221617"/>
              </a:lnTo>
              <a:lnTo>
                <a:pt x="1080385" y="4432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BA8B0-D417-48DC-A212-D84F3B706B13}">
      <dsp:nvSpPr>
        <dsp:cNvPr id="0" name=""/>
        <dsp:cNvSpPr/>
      </dsp:nvSpPr>
      <dsp:spPr>
        <a:xfrm>
          <a:off x="6486790" y="3102644"/>
          <a:ext cx="1662131" cy="1108087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cs typeface="B Titr" pitchFamily="2" charset="-78"/>
            </a:rPr>
            <a:t>حرکت عمومی فکری</a:t>
          </a:r>
          <a:endParaRPr lang="en-US" sz="2000" kern="1200" dirty="0">
            <a:cs typeface="B Titr" pitchFamily="2" charset="-78"/>
          </a:endParaRPr>
        </a:p>
      </dsp:txBody>
      <dsp:txXfrm>
        <a:off x="6486790" y="3102644"/>
        <a:ext cx="1662131" cy="1108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2" y="1178430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2" y="455087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7842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1" y="45508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26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2605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7842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1" y="45508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26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2" y="1178430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2" y="455087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260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7842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1" y="45508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26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260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7842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1" y="45508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26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260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7842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1" y="45508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26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260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rtl="1"/>
            <a:r>
              <a:rPr lang="fa-IR" sz="2800" dirty="0" smtClean="0">
                <a:solidFill>
                  <a:schemeClr val="tx2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cs typeface="B Titr" pitchFamily="2" charset="-78"/>
              </a:rPr>
              <a:t>  </a:t>
            </a:r>
            <a:r>
              <a:rPr lang="fa-IR" sz="4400" dirty="0" smtClean="0">
                <a:solidFill>
                  <a:schemeClr val="tx2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cs typeface="B Titr" pitchFamily="2" charset="-78"/>
              </a:rPr>
              <a:t>محوریابی بیانات مقام معظم رهبری در دیدار با دانشجویان(1397/3/7)</a:t>
            </a:r>
            <a:endParaRPr lang="en-US" sz="2800" dirty="0">
              <a:solidFill>
                <a:schemeClr val="tx2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 descr="C:\Users\saas\Desktop\صبر انقلاب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4000" dirty="0" smtClean="0">
                <a:solidFill>
                  <a:schemeClr val="accent2"/>
                </a:solidFill>
                <a:cs typeface="B Titr" pitchFamily="2" charset="-78"/>
              </a:rPr>
              <a:t>انقلابیگری</a:t>
            </a:r>
            <a:r>
              <a:rPr lang="fa-IR" sz="4000" dirty="0" smtClean="0">
                <a:solidFill>
                  <a:schemeClr val="accent4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chemeClr val="tx1"/>
                </a:solidFill>
                <a:cs typeface="B Titr" pitchFamily="2" charset="-78"/>
              </a:rPr>
              <a:t>چه چیزی هست</a:t>
            </a:r>
            <a:r>
              <a:rPr lang="fa-IR" sz="4000" dirty="0" smtClean="0">
                <a:solidFill>
                  <a:schemeClr val="accent4"/>
                </a:solidFill>
                <a:cs typeface="B Titr" pitchFamily="2" charset="-78"/>
              </a:rPr>
              <a:t>؟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>
                <a:solidFill>
                  <a:schemeClr val="accent2"/>
                </a:solidFill>
                <a:cs typeface="B Titr" pitchFamily="2" charset="-78"/>
              </a:rPr>
              <a:t>انقلابیگری</a:t>
            </a:r>
            <a:r>
              <a:rPr lang="fa-IR" sz="4400" dirty="0" smtClean="0">
                <a:solidFill>
                  <a:schemeClr val="accent4"/>
                </a:solidFill>
                <a:cs typeface="B Titr" pitchFamily="2" charset="-78"/>
              </a:rPr>
              <a:t> </a:t>
            </a:r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چه چیزی نیست</a:t>
            </a:r>
            <a:r>
              <a:rPr lang="fa-IR" sz="4400" dirty="0" smtClean="0">
                <a:solidFill>
                  <a:schemeClr val="accent4"/>
                </a:solidFill>
                <a:cs typeface="B Titr" pitchFamily="2" charset="-78"/>
              </a:rPr>
              <a:t>؟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1" y="152400"/>
            <a:ext cx="8368364" cy="1219200"/>
          </a:xfr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fa-IR" sz="4000" dirty="0" smtClean="0">
                <a:solidFill>
                  <a:schemeClr val="tx2"/>
                </a:solidFill>
                <a:cs typeface="B Titr" pitchFamily="2" charset="-78"/>
              </a:rPr>
              <a:t>ضروریات حرکت دانشجویی انقلابی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1397000"/>
          <a:ext cx="81534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33400" y="533400"/>
          <a:ext cx="8153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04C21A-316C-4B00-BB50-90C5E4E8A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F04C21A-316C-4B00-BB50-90C5E4E8A9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6231A8-BFCC-47FE-B40B-1273FC89A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9C6231A8-BFCC-47FE-B40B-1273FC89AD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BB5750-5098-476E-8D44-637AD1A6CF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DBB5750-5098-476E-8D44-637AD1A6CF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121557-D98D-47B8-867D-D6BB489495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76121557-D98D-47B8-867D-D6BB489495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80407C-EFF6-40E2-972A-BE5D09F1D7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3280407C-EFF6-40E2-972A-BE5D09F1D7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868BB1-666F-49B2-99C0-EFB10705F3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5D868BB1-666F-49B2-99C0-EFB10705F3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A5093-4816-48BF-A416-3D05ECD546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CD4A5093-4816-48BF-A416-3D05ECD546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CC6EF9-C3E1-4861-AA59-841215887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23CC6EF9-C3E1-4861-AA59-8412158878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0981E3-537D-4C9E-91A8-054BF86D0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C70981E3-537D-4C9E-91A8-054BF86D0B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F425A4-9389-4F71-A45D-465C134CF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19F425A4-9389-4F71-A45D-465C134CF9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CC04B2-3D7F-470F-98A1-0CD7FDFF7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5ECC04B2-3D7F-470F-98A1-0CD7FDFF75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4267E3-8FE0-4964-90EE-4D3BFC602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F84267E3-8FE0-4964-90EE-4D3BFC602B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1BA8B0-D417-48DC-A212-D84F3B706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661BA8B0-D417-48DC-A212-D84F3B706B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rtl="1"/>
            <a:r>
              <a:rPr lang="fa-IR" sz="2000" dirty="0" smtClean="0">
                <a:solidFill>
                  <a:schemeClr val="tx2"/>
                </a:solidFill>
                <a:cs typeface="B Titr" pitchFamily="2" charset="-78"/>
              </a:rPr>
              <a:t>برخوردار از </a:t>
            </a:r>
            <a:endParaRPr lang="en-US" sz="2000" dirty="0" smtClean="0">
              <a:solidFill>
                <a:schemeClr val="tx2"/>
              </a:solidFill>
              <a:cs typeface="B Titr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dirty="0" smtClean="0">
                <a:solidFill>
                  <a:schemeClr val="accent1"/>
                </a:solidFill>
                <a:cs typeface="B Titr" pitchFamily="2" charset="-78"/>
              </a:rPr>
              <a:t>محیط های دانشجویی</a:t>
            </a:r>
            <a:endParaRPr lang="en-US" sz="3600" dirty="0">
              <a:solidFill>
                <a:schemeClr val="accent1"/>
              </a:solidFill>
              <a:cs typeface="B Titr" pitchFamily="2" charset="-78"/>
            </a:endParaRPr>
          </a:p>
        </p:txBody>
      </p:sp>
      <p:sp>
        <p:nvSpPr>
          <p:cNvPr id="5" name="Freeform 4"/>
          <p:cNvSpPr/>
          <p:nvPr/>
        </p:nvSpPr>
        <p:spPr>
          <a:xfrm flipH="1">
            <a:off x="5386767" y="3137506"/>
            <a:ext cx="710964" cy="517988"/>
          </a:xfrm>
          <a:custGeom>
            <a:avLst/>
            <a:gdLst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9000" h="647700">
                <a:moveTo>
                  <a:pt x="889000" y="647700"/>
                </a:moveTo>
                <a:cubicBezTo>
                  <a:pt x="770467" y="431800"/>
                  <a:pt x="639233" y="95250"/>
                  <a:pt x="0" y="0"/>
                </a:cubicBez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sz="1900" dirty="0">
              <a:solidFill>
                <a:srgbClr val="262626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 flipH="1" flipV="1">
            <a:off x="5386767" y="4734127"/>
            <a:ext cx="710964" cy="517988"/>
          </a:xfrm>
          <a:custGeom>
            <a:avLst/>
            <a:gdLst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9000" h="647700">
                <a:moveTo>
                  <a:pt x="889000" y="647700"/>
                </a:moveTo>
                <a:cubicBezTo>
                  <a:pt x="770467" y="431800"/>
                  <a:pt x="639233" y="95250"/>
                  <a:pt x="0" y="0"/>
                </a:cubicBez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sz="1900" dirty="0">
              <a:solidFill>
                <a:srgbClr val="262626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5558007" y="4194307"/>
            <a:ext cx="526520" cy="152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3046271" y="3137506"/>
            <a:ext cx="710964" cy="517988"/>
          </a:xfrm>
          <a:custGeom>
            <a:avLst/>
            <a:gdLst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9000" h="647700">
                <a:moveTo>
                  <a:pt x="889000" y="647700"/>
                </a:moveTo>
                <a:cubicBezTo>
                  <a:pt x="770467" y="431800"/>
                  <a:pt x="639233" y="95250"/>
                  <a:pt x="0" y="0"/>
                </a:cubicBez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sz="1900" dirty="0">
              <a:solidFill>
                <a:srgbClr val="262626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 flipV="1">
            <a:off x="3046271" y="4734127"/>
            <a:ext cx="710964" cy="517988"/>
          </a:xfrm>
          <a:custGeom>
            <a:avLst/>
            <a:gdLst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  <a:gd name="connsiteX0" fmla="*/ 889000 w 889000"/>
              <a:gd name="connsiteY0" fmla="*/ 647700 h 647700"/>
              <a:gd name="connsiteX1" fmla="*/ 0 w 889000"/>
              <a:gd name="connsiteY1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9000" h="647700">
                <a:moveTo>
                  <a:pt x="889000" y="647700"/>
                </a:moveTo>
                <a:cubicBezTo>
                  <a:pt x="770467" y="431800"/>
                  <a:pt x="639233" y="95250"/>
                  <a:pt x="0" y="0"/>
                </a:cubicBez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sz="1900" dirty="0">
              <a:solidFill>
                <a:srgbClr val="262626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059476" y="4194307"/>
            <a:ext cx="526520" cy="152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 bwMode="auto">
          <a:xfrm>
            <a:off x="2442767" y="2819402"/>
            <a:ext cx="617927" cy="617927"/>
          </a:xfrm>
          <a:prstGeom prst="ellipse">
            <a:avLst/>
          </a:prstGeom>
          <a:solidFill>
            <a:schemeClr val="accent3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 flipH="1" flipV="1">
            <a:off x="6083313" y="3886106"/>
            <a:ext cx="617927" cy="617927"/>
          </a:xfrm>
          <a:prstGeom prst="ellipse">
            <a:avLst/>
          </a:pr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2" name="Oval 41"/>
          <p:cNvSpPr/>
          <p:nvPr/>
        </p:nvSpPr>
        <p:spPr bwMode="auto">
          <a:xfrm flipH="1">
            <a:off x="6083313" y="2819402"/>
            <a:ext cx="617927" cy="617927"/>
          </a:xfrm>
          <a:prstGeom prst="ellipse">
            <a:avLst/>
          </a:prstGeom>
          <a:solidFill>
            <a:schemeClr val="accent4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7" name="Oval 46"/>
          <p:cNvSpPr/>
          <p:nvPr/>
        </p:nvSpPr>
        <p:spPr bwMode="auto">
          <a:xfrm flipV="1">
            <a:off x="2442767" y="4952295"/>
            <a:ext cx="617927" cy="617927"/>
          </a:xfrm>
          <a:prstGeom prst="ellipse">
            <a:avLst/>
          </a:prstGeom>
          <a:solidFill>
            <a:schemeClr val="accent1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2" name="Oval 51"/>
          <p:cNvSpPr/>
          <p:nvPr/>
        </p:nvSpPr>
        <p:spPr bwMode="auto">
          <a:xfrm flipH="1" flipV="1">
            <a:off x="6083313" y="4952295"/>
            <a:ext cx="617927" cy="617927"/>
          </a:xfrm>
          <a:prstGeom prst="ellipse">
            <a:avLst/>
          </a:pr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7" name="Oval 56"/>
          <p:cNvSpPr/>
          <p:nvPr/>
        </p:nvSpPr>
        <p:spPr bwMode="auto">
          <a:xfrm flipV="1">
            <a:off x="2442767" y="3886106"/>
            <a:ext cx="617927" cy="617927"/>
          </a:xfrm>
          <a:prstGeom prst="ellipse">
            <a:avLst/>
          </a:prstGeom>
          <a:solidFill>
            <a:schemeClr val="accent2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grpSp>
        <p:nvGrpSpPr>
          <p:cNvPr id="2" name="Group 71"/>
          <p:cNvGrpSpPr/>
          <p:nvPr/>
        </p:nvGrpSpPr>
        <p:grpSpPr>
          <a:xfrm>
            <a:off x="3602267" y="3225336"/>
            <a:ext cx="1939468" cy="1939467"/>
            <a:chOff x="3602267" y="2122974"/>
            <a:chExt cx="1939468" cy="1939467"/>
          </a:xfrm>
        </p:grpSpPr>
        <p:sp>
          <p:nvSpPr>
            <p:cNvPr id="59" name="Freeform 58"/>
            <p:cNvSpPr/>
            <p:nvPr/>
          </p:nvSpPr>
          <p:spPr>
            <a:xfrm>
              <a:off x="3602267" y="2122974"/>
              <a:ext cx="1939468" cy="1939467"/>
            </a:xfrm>
            <a:custGeom>
              <a:avLst/>
              <a:gdLst>
                <a:gd name="connsiteX0" fmla="*/ 1010474 w 2020948"/>
                <a:gd name="connsiteY0" fmla="*/ 0 h 2020948"/>
                <a:gd name="connsiteX1" fmla="*/ 2020948 w 2020948"/>
                <a:gd name="connsiteY1" fmla="*/ 1010474 h 2020948"/>
                <a:gd name="connsiteX2" fmla="*/ 1010474 w 2020948"/>
                <a:gd name="connsiteY2" fmla="*/ 2020948 h 2020948"/>
                <a:gd name="connsiteX3" fmla="*/ 0 w 2020948"/>
                <a:gd name="connsiteY3" fmla="*/ 1010474 h 2020948"/>
                <a:gd name="connsiteX4" fmla="*/ 1010474 w 2020948"/>
                <a:gd name="connsiteY4" fmla="*/ 0 h 202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0948" h="2020948">
                  <a:moveTo>
                    <a:pt x="1010474" y="0"/>
                  </a:moveTo>
                  <a:cubicBezTo>
                    <a:pt x="1568543" y="0"/>
                    <a:pt x="2020948" y="452405"/>
                    <a:pt x="2020948" y="1010474"/>
                  </a:cubicBezTo>
                  <a:cubicBezTo>
                    <a:pt x="2020948" y="1568543"/>
                    <a:pt x="1568543" y="2020948"/>
                    <a:pt x="1010474" y="2020948"/>
                  </a:cubicBezTo>
                  <a:cubicBezTo>
                    <a:pt x="452405" y="2020948"/>
                    <a:pt x="0" y="1568543"/>
                    <a:pt x="0" y="1010474"/>
                  </a:cubicBezTo>
                  <a:cubicBezTo>
                    <a:pt x="0" y="452405"/>
                    <a:pt x="452405" y="0"/>
                    <a:pt x="1010474" y="0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3810000" y="2330707"/>
              <a:ext cx="1524000" cy="1524000"/>
            </a:xfrm>
            <a:custGeom>
              <a:avLst/>
              <a:gdLst>
                <a:gd name="connsiteX0" fmla="*/ 1010474 w 2020948"/>
                <a:gd name="connsiteY0" fmla="*/ 0 h 2020948"/>
                <a:gd name="connsiteX1" fmla="*/ 2020948 w 2020948"/>
                <a:gd name="connsiteY1" fmla="*/ 1010474 h 2020948"/>
                <a:gd name="connsiteX2" fmla="*/ 1010474 w 2020948"/>
                <a:gd name="connsiteY2" fmla="*/ 2020948 h 2020948"/>
                <a:gd name="connsiteX3" fmla="*/ 0 w 2020948"/>
                <a:gd name="connsiteY3" fmla="*/ 1010474 h 2020948"/>
                <a:gd name="connsiteX4" fmla="*/ 1010474 w 2020948"/>
                <a:gd name="connsiteY4" fmla="*/ 0 h 202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0948" h="2020948">
                  <a:moveTo>
                    <a:pt x="1010474" y="0"/>
                  </a:moveTo>
                  <a:cubicBezTo>
                    <a:pt x="1568543" y="0"/>
                    <a:pt x="2020948" y="452405"/>
                    <a:pt x="2020948" y="1010474"/>
                  </a:cubicBezTo>
                  <a:cubicBezTo>
                    <a:pt x="2020948" y="1568543"/>
                    <a:pt x="1568543" y="2020948"/>
                    <a:pt x="1010474" y="2020948"/>
                  </a:cubicBezTo>
                  <a:cubicBezTo>
                    <a:pt x="452405" y="2020948"/>
                    <a:pt x="0" y="1568543"/>
                    <a:pt x="0" y="1010474"/>
                  </a:cubicBezTo>
                  <a:cubicBezTo>
                    <a:pt x="0" y="452405"/>
                    <a:pt x="452405" y="0"/>
                    <a:pt x="10104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Inhaltsplatzhalter 4"/>
          <p:cNvSpPr txBox="1">
            <a:spLocks/>
          </p:cNvSpPr>
          <p:nvPr/>
        </p:nvSpPr>
        <p:spPr>
          <a:xfrm>
            <a:off x="6781800" y="3868853"/>
            <a:ext cx="192035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جریان زنده فعال پرتپش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6" name="Inhaltsplatzhalter 4"/>
          <p:cNvSpPr txBox="1">
            <a:spLocks/>
          </p:cNvSpPr>
          <p:nvPr/>
        </p:nvSpPr>
        <p:spPr>
          <a:xfrm>
            <a:off x="6815444" y="2879066"/>
            <a:ext cx="2039112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نگاه ها و گرایش های مختلف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7" name="Inhaltsplatzhalter 4"/>
          <p:cNvSpPr txBox="1">
            <a:spLocks/>
          </p:cNvSpPr>
          <p:nvPr/>
        </p:nvSpPr>
        <p:spPr>
          <a:xfrm>
            <a:off x="6815444" y="5012146"/>
            <a:ext cx="2039112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روحیه مطالبه گر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8" name="Inhaltsplatzhalter 4"/>
          <p:cNvSpPr txBox="1">
            <a:spLocks/>
          </p:cNvSpPr>
          <p:nvPr/>
        </p:nvSpPr>
        <p:spPr>
          <a:xfrm>
            <a:off x="289444" y="3868853"/>
            <a:ext cx="2039112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احساس هویت اثر گذار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9" name="Inhaltsplatzhalter 4"/>
          <p:cNvSpPr txBox="1">
            <a:spLocks/>
          </p:cNvSpPr>
          <p:nvPr/>
        </p:nvSpPr>
        <p:spPr>
          <a:xfrm>
            <a:off x="152400" y="2879066"/>
            <a:ext cx="2362200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انگیزه های ایمانی و آرمانی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0" name="Inhaltsplatzhalter 4"/>
          <p:cNvSpPr txBox="1">
            <a:spLocks/>
          </p:cNvSpPr>
          <p:nvPr/>
        </p:nvSpPr>
        <p:spPr>
          <a:xfrm>
            <a:off x="289444" y="5012146"/>
            <a:ext cx="2039112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روحیه جوانی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5" name="Freeform 73"/>
          <p:cNvSpPr>
            <a:spLocks noEditPoints="1"/>
          </p:cNvSpPr>
          <p:nvPr/>
        </p:nvSpPr>
        <p:spPr bwMode="auto">
          <a:xfrm>
            <a:off x="4226560" y="3845560"/>
            <a:ext cx="650240" cy="650240"/>
          </a:xfrm>
          <a:custGeom>
            <a:avLst/>
            <a:gdLst>
              <a:gd name="T0" fmla="*/ 821 w 3650"/>
              <a:gd name="T1" fmla="*/ 3149 h 3650"/>
              <a:gd name="T2" fmla="*/ 355 w 3650"/>
              <a:gd name="T3" fmla="*/ 2364 h 3650"/>
              <a:gd name="T4" fmla="*/ 239 w 3650"/>
              <a:gd name="T5" fmla="*/ 1324 h 3650"/>
              <a:gd name="T6" fmla="*/ 727 w 3650"/>
              <a:gd name="T7" fmla="*/ 877 h 3650"/>
              <a:gd name="T8" fmla="*/ 2566 w 3650"/>
              <a:gd name="T9" fmla="*/ 904 h 3650"/>
              <a:gd name="T10" fmla="*/ 1660 w 3650"/>
              <a:gd name="T11" fmla="*/ 1270 h 3650"/>
              <a:gd name="T12" fmla="*/ 2428 w 3650"/>
              <a:gd name="T13" fmla="*/ 1357 h 3650"/>
              <a:gd name="T14" fmla="*/ 2430 w 3650"/>
              <a:gd name="T15" fmla="*/ 1656 h 3650"/>
              <a:gd name="T16" fmla="*/ 1424 w 3650"/>
              <a:gd name="T17" fmla="*/ 1698 h 3650"/>
              <a:gd name="T18" fmla="*/ 1677 w 3650"/>
              <a:gd name="T19" fmla="*/ 2545 h 3650"/>
              <a:gd name="T20" fmla="*/ 1826 w 3650"/>
              <a:gd name="T21" fmla="*/ 2923 h 3650"/>
              <a:gd name="T22" fmla="*/ 1874 w 3650"/>
              <a:gd name="T23" fmla="*/ 3133 h 3650"/>
              <a:gd name="T24" fmla="*/ 2474 w 3650"/>
              <a:gd name="T25" fmla="*/ 2270 h 3650"/>
              <a:gd name="T26" fmla="*/ 2339 w 3650"/>
              <a:gd name="T27" fmla="*/ 1898 h 3650"/>
              <a:gd name="T28" fmla="*/ 2585 w 3650"/>
              <a:gd name="T29" fmla="*/ 1813 h 3650"/>
              <a:gd name="T30" fmla="*/ 2806 w 3650"/>
              <a:gd name="T31" fmla="*/ 1818 h 3650"/>
              <a:gd name="T32" fmla="*/ 2841 w 3650"/>
              <a:gd name="T33" fmla="*/ 1551 h 3650"/>
              <a:gd name="T34" fmla="*/ 3239 w 3650"/>
              <a:gd name="T35" fmla="*/ 1575 h 3650"/>
              <a:gd name="T36" fmla="*/ 3397 w 3650"/>
              <a:gd name="T37" fmla="*/ 1283 h 3650"/>
              <a:gd name="T38" fmla="*/ 2761 w 3650"/>
              <a:gd name="T39" fmla="*/ 451 h 3650"/>
              <a:gd name="T40" fmla="*/ 875 w 3650"/>
              <a:gd name="T41" fmla="*/ 945 h 3650"/>
              <a:gd name="T42" fmla="*/ 163 w 3650"/>
              <a:gd name="T43" fmla="*/ 1825 h 3650"/>
              <a:gd name="T44" fmla="*/ 523 w 3650"/>
              <a:gd name="T45" fmla="*/ 2293 h 3650"/>
              <a:gd name="T46" fmla="*/ 864 w 3650"/>
              <a:gd name="T47" fmla="*/ 2741 h 3650"/>
              <a:gd name="T48" fmla="*/ 1002 w 3650"/>
              <a:gd name="T49" fmla="*/ 2919 h 3650"/>
              <a:gd name="T50" fmla="*/ 1722 w 3650"/>
              <a:gd name="T51" fmla="*/ 3484 h 3650"/>
              <a:gd name="T52" fmla="*/ 2806 w 3650"/>
              <a:gd name="T53" fmla="*/ 3167 h 3650"/>
              <a:gd name="T54" fmla="*/ 3433 w 3650"/>
              <a:gd name="T55" fmla="*/ 2250 h 3650"/>
              <a:gd name="T56" fmla="*/ 3397 w 3650"/>
              <a:gd name="T57" fmla="*/ 1613 h 3650"/>
              <a:gd name="T58" fmla="*/ 3162 w 3650"/>
              <a:gd name="T59" fmla="*/ 1719 h 3650"/>
              <a:gd name="T60" fmla="*/ 2917 w 3650"/>
              <a:gd name="T61" fmla="*/ 1699 h 3650"/>
              <a:gd name="T62" fmla="*/ 3017 w 3650"/>
              <a:gd name="T63" fmla="*/ 1918 h 3650"/>
              <a:gd name="T64" fmla="*/ 2700 w 3650"/>
              <a:gd name="T65" fmla="*/ 2081 h 3650"/>
              <a:gd name="T66" fmla="*/ 2604 w 3650"/>
              <a:gd name="T67" fmla="*/ 2170 h 3650"/>
              <a:gd name="T68" fmla="*/ 2416 w 3650"/>
              <a:gd name="T69" fmla="*/ 3031 h 3650"/>
              <a:gd name="T70" fmla="*/ 1969 w 3650"/>
              <a:gd name="T71" fmla="*/ 3375 h 3650"/>
              <a:gd name="T72" fmla="*/ 1577 w 3650"/>
              <a:gd name="T73" fmla="*/ 2673 h 3650"/>
              <a:gd name="T74" fmla="*/ 953 w 3650"/>
              <a:gd name="T75" fmla="*/ 2190 h 3650"/>
              <a:gd name="T76" fmla="*/ 1404 w 3650"/>
              <a:gd name="T77" fmla="*/ 1536 h 3650"/>
              <a:gd name="T78" fmla="*/ 2314 w 3650"/>
              <a:gd name="T79" fmla="*/ 1472 h 3650"/>
              <a:gd name="T80" fmla="*/ 1498 w 3650"/>
              <a:gd name="T81" fmla="*/ 1279 h 3650"/>
              <a:gd name="T82" fmla="*/ 2061 w 3650"/>
              <a:gd name="T83" fmla="*/ 830 h 3650"/>
              <a:gd name="T84" fmla="*/ 2534 w 3650"/>
              <a:gd name="T85" fmla="*/ 699 h 3650"/>
              <a:gd name="T86" fmla="*/ 2609 w 3650"/>
              <a:gd name="T87" fmla="*/ 393 h 3650"/>
              <a:gd name="T88" fmla="*/ 2108 w 3650"/>
              <a:gd name="T89" fmla="*/ 354 h 3650"/>
              <a:gd name="T90" fmla="*/ 1469 w 3650"/>
              <a:gd name="T91" fmla="*/ 853 h 3650"/>
              <a:gd name="T92" fmla="*/ 1283 w 3650"/>
              <a:gd name="T93" fmla="*/ 633 h 3650"/>
              <a:gd name="T94" fmla="*/ 1441 w 3650"/>
              <a:gd name="T95" fmla="*/ 303 h 3650"/>
              <a:gd name="T96" fmla="*/ 1447 w 3650"/>
              <a:gd name="T97" fmla="*/ 650 h 3650"/>
              <a:gd name="T98" fmla="*/ 1479 w 3650"/>
              <a:gd name="T99" fmla="*/ 686 h 3650"/>
              <a:gd name="T100" fmla="*/ 2068 w 3650"/>
              <a:gd name="T101" fmla="*/ 181 h 3650"/>
              <a:gd name="T102" fmla="*/ 2429 w 3650"/>
              <a:gd name="T103" fmla="*/ 102 h 3650"/>
              <a:gd name="T104" fmla="*/ 3315 w 3650"/>
              <a:gd name="T105" fmla="*/ 771 h 3650"/>
              <a:gd name="T106" fmla="*/ 3650 w 3650"/>
              <a:gd name="T107" fmla="*/ 1825 h 3650"/>
              <a:gd name="T108" fmla="*/ 3315 w 3650"/>
              <a:gd name="T109" fmla="*/ 2879 h 3650"/>
              <a:gd name="T110" fmla="*/ 2429 w 3650"/>
              <a:gd name="T111" fmla="*/ 3548 h 3650"/>
              <a:gd name="T112" fmla="*/ 1317 w 3650"/>
              <a:gd name="T113" fmla="*/ 3579 h 3650"/>
              <a:gd name="T114" fmla="*/ 396 w 3650"/>
              <a:gd name="T115" fmla="*/ 2961 h 3650"/>
              <a:gd name="T116" fmla="*/ 3 w 3650"/>
              <a:gd name="T117" fmla="*/ 1929 h 3650"/>
              <a:gd name="T118" fmla="*/ 278 w 3650"/>
              <a:gd name="T119" fmla="*/ 856 h 3650"/>
              <a:gd name="T120" fmla="*/ 1126 w 3650"/>
              <a:gd name="T121" fmla="*/ 138 h 3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50" h="3650">
                <a:moveTo>
                  <a:pt x="252" y="2364"/>
                </a:moveTo>
                <a:lnTo>
                  <a:pt x="288" y="2457"/>
                </a:lnTo>
                <a:lnTo>
                  <a:pt x="327" y="2547"/>
                </a:lnTo>
                <a:lnTo>
                  <a:pt x="373" y="2635"/>
                </a:lnTo>
                <a:lnTo>
                  <a:pt x="424" y="2720"/>
                </a:lnTo>
                <a:lnTo>
                  <a:pt x="479" y="2801"/>
                </a:lnTo>
                <a:lnTo>
                  <a:pt x="539" y="2878"/>
                </a:lnTo>
                <a:lnTo>
                  <a:pt x="603" y="2952"/>
                </a:lnTo>
                <a:lnTo>
                  <a:pt x="671" y="3022"/>
                </a:lnTo>
                <a:lnTo>
                  <a:pt x="744" y="3087"/>
                </a:lnTo>
                <a:lnTo>
                  <a:pt x="821" y="3149"/>
                </a:lnTo>
                <a:lnTo>
                  <a:pt x="843" y="2963"/>
                </a:lnTo>
                <a:lnTo>
                  <a:pt x="843" y="2951"/>
                </a:lnTo>
                <a:lnTo>
                  <a:pt x="838" y="2940"/>
                </a:lnTo>
                <a:lnTo>
                  <a:pt x="832" y="2931"/>
                </a:lnTo>
                <a:lnTo>
                  <a:pt x="628" y="2745"/>
                </a:lnTo>
                <a:lnTo>
                  <a:pt x="611" y="2728"/>
                </a:lnTo>
                <a:lnTo>
                  <a:pt x="595" y="2707"/>
                </a:lnTo>
                <a:lnTo>
                  <a:pt x="386" y="2381"/>
                </a:lnTo>
                <a:lnTo>
                  <a:pt x="378" y="2371"/>
                </a:lnTo>
                <a:lnTo>
                  <a:pt x="367" y="2366"/>
                </a:lnTo>
                <a:lnTo>
                  <a:pt x="355" y="2364"/>
                </a:lnTo>
                <a:lnTo>
                  <a:pt x="252" y="2364"/>
                </a:lnTo>
                <a:close/>
                <a:moveTo>
                  <a:pt x="738" y="569"/>
                </a:moveTo>
                <a:lnTo>
                  <a:pt x="663" y="637"/>
                </a:lnTo>
                <a:lnTo>
                  <a:pt x="593" y="710"/>
                </a:lnTo>
                <a:lnTo>
                  <a:pt x="526" y="786"/>
                </a:lnTo>
                <a:lnTo>
                  <a:pt x="466" y="868"/>
                </a:lnTo>
                <a:lnTo>
                  <a:pt x="410" y="952"/>
                </a:lnTo>
                <a:lnTo>
                  <a:pt x="359" y="1041"/>
                </a:lnTo>
                <a:lnTo>
                  <a:pt x="313" y="1133"/>
                </a:lnTo>
                <a:lnTo>
                  <a:pt x="273" y="1227"/>
                </a:lnTo>
                <a:lnTo>
                  <a:pt x="239" y="1324"/>
                </a:lnTo>
                <a:lnTo>
                  <a:pt x="211" y="1425"/>
                </a:lnTo>
                <a:lnTo>
                  <a:pt x="369" y="1192"/>
                </a:lnTo>
                <a:lnTo>
                  <a:pt x="392" y="1164"/>
                </a:lnTo>
                <a:lnTo>
                  <a:pt x="416" y="1137"/>
                </a:lnTo>
                <a:lnTo>
                  <a:pt x="442" y="1114"/>
                </a:lnTo>
                <a:lnTo>
                  <a:pt x="471" y="1093"/>
                </a:lnTo>
                <a:lnTo>
                  <a:pt x="646" y="979"/>
                </a:lnTo>
                <a:lnTo>
                  <a:pt x="672" y="959"/>
                </a:lnTo>
                <a:lnTo>
                  <a:pt x="696" y="935"/>
                </a:lnTo>
                <a:lnTo>
                  <a:pt x="713" y="907"/>
                </a:lnTo>
                <a:lnTo>
                  <a:pt x="727" y="877"/>
                </a:lnTo>
                <a:lnTo>
                  <a:pt x="734" y="845"/>
                </a:lnTo>
                <a:lnTo>
                  <a:pt x="738" y="812"/>
                </a:lnTo>
                <a:lnTo>
                  <a:pt x="738" y="569"/>
                </a:lnTo>
                <a:close/>
                <a:moveTo>
                  <a:pt x="2761" y="451"/>
                </a:moveTo>
                <a:lnTo>
                  <a:pt x="2680" y="784"/>
                </a:lnTo>
                <a:lnTo>
                  <a:pt x="2671" y="812"/>
                </a:lnTo>
                <a:lnTo>
                  <a:pt x="2657" y="837"/>
                </a:lnTo>
                <a:lnTo>
                  <a:pt x="2639" y="859"/>
                </a:lnTo>
                <a:lnTo>
                  <a:pt x="2617" y="878"/>
                </a:lnTo>
                <a:lnTo>
                  <a:pt x="2593" y="894"/>
                </a:lnTo>
                <a:lnTo>
                  <a:pt x="2566" y="904"/>
                </a:lnTo>
                <a:lnTo>
                  <a:pt x="2537" y="909"/>
                </a:lnTo>
                <a:lnTo>
                  <a:pt x="2173" y="947"/>
                </a:lnTo>
                <a:lnTo>
                  <a:pt x="2171" y="948"/>
                </a:lnTo>
                <a:lnTo>
                  <a:pt x="1929" y="1176"/>
                </a:lnTo>
                <a:lnTo>
                  <a:pt x="1908" y="1193"/>
                </a:lnTo>
                <a:lnTo>
                  <a:pt x="1885" y="1207"/>
                </a:lnTo>
                <a:lnTo>
                  <a:pt x="1859" y="1216"/>
                </a:lnTo>
                <a:lnTo>
                  <a:pt x="1661" y="1269"/>
                </a:lnTo>
                <a:lnTo>
                  <a:pt x="1660" y="1269"/>
                </a:lnTo>
                <a:lnTo>
                  <a:pt x="1660" y="1270"/>
                </a:lnTo>
                <a:lnTo>
                  <a:pt x="1660" y="1270"/>
                </a:lnTo>
                <a:lnTo>
                  <a:pt x="1659" y="1271"/>
                </a:lnTo>
                <a:lnTo>
                  <a:pt x="1660" y="1272"/>
                </a:lnTo>
                <a:lnTo>
                  <a:pt x="1660" y="1272"/>
                </a:lnTo>
                <a:lnTo>
                  <a:pt x="1660" y="1273"/>
                </a:lnTo>
                <a:lnTo>
                  <a:pt x="1661" y="1273"/>
                </a:lnTo>
                <a:lnTo>
                  <a:pt x="1661" y="1273"/>
                </a:lnTo>
                <a:lnTo>
                  <a:pt x="2322" y="1310"/>
                </a:lnTo>
                <a:lnTo>
                  <a:pt x="2351" y="1314"/>
                </a:lnTo>
                <a:lnTo>
                  <a:pt x="2379" y="1324"/>
                </a:lnTo>
                <a:lnTo>
                  <a:pt x="2406" y="1338"/>
                </a:lnTo>
                <a:lnTo>
                  <a:pt x="2428" y="1357"/>
                </a:lnTo>
                <a:lnTo>
                  <a:pt x="2448" y="1380"/>
                </a:lnTo>
                <a:lnTo>
                  <a:pt x="2462" y="1407"/>
                </a:lnTo>
                <a:lnTo>
                  <a:pt x="2484" y="1456"/>
                </a:lnTo>
                <a:lnTo>
                  <a:pt x="2493" y="1482"/>
                </a:lnTo>
                <a:lnTo>
                  <a:pt x="2497" y="1511"/>
                </a:lnTo>
                <a:lnTo>
                  <a:pt x="2497" y="1539"/>
                </a:lnTo>
                <a:lnTo>
                  <a:pt x="2493" y="1565"/>
                </a:lnTo>
                <a:lnTo>
                  <a:pt x="2483" y="1592"/>
                </a:lnTo>
                <a:lnTo>
                  <a:pt x="2470" y="1616"/>
                </a:lnTo>
                <a:lnTo>
                  <a:pt x="2452" y="1638"/>
                </a:lnTo>
                <a:lnTo>
                  <a:pt x="2430" y="1656"/>
                </a:lnTo>
                <a:lnTo>
                  <a:pt x="2196" y="1824"/>
                </a:lnTo>
                <a:lnTo>
                  <a:pt x="2169" y="1839"/>
                </a:lnTo>
                <a:lnTo>
                  <a:pt x="2141" y="1850"/>
                </a:lnTo>
                <a:lnTo>
                  <a:pt x="2111" y="1855"/>
                </a:lnTo>
                <a:lnTo>
                  <a:pt x="2082" y="1855"/>
                </a:lnTo>
                <a:lnTo>
                  <a:pt x="1727" y="1816"/>
                </a:lnTo>
                <a:lnTo>
                  <a:pt x="1703" y="1812"/>
                </a:lnTo>
                <a:lnTo>
                  <a:pt x="1681" y="1804"/>
                </a:lnTo>
                <a:lnTo>
                  <a:pt x="1426" y="1698"/>
                </a:lnTo>
                <a:lnTo>
                  <a:pt x="1425" y="1698"/>
                </a:lnTo>
                <a:lnTo>
                  <a:pt x="1424" y="1698"/>
                </a:lnTo>
                <a:lnTo>
                  <a:pt x="1159" y="1897"/>
                </a:lnTo>
                <a:lnTo>
                  <a:pt x="1158" y="1898"/>
                </a:lnTo>
                <a:lnTo>
                  <a:pt x="1115" y="2186"/>
                </a:lnTo>
                <a:lnTo>
                  <a:pt x="1115" y="2188"/>
                </a:lnTo>
                <a:lnTo>
                  <a:pt x="1287" y="2484"/>
                </a:lnTo>
                <a:lnTo>
                  <a:pt x="1289" y="2485"/>
                </a:lnTo>
                <a:lnTo>
                  <a:pt x="1290" y="2485"/>
                </a:lnTo>
                <a:lnTo>
                  <a:pt x="1592" y="2512"/>
                </a:lnTo>
                <a:lnTo>
                  <a:pt x="1623" y="2517"/>
                </a:lnTo>
                <a:lnTo>
                  <a:pt x="1651" y="2528"/>
                </a:lnTo>
                <a:lnTo>
                  <a:pt x="1677" y="2545"/>
                </a:lnTo>
                <a:lnTo>
                  <a:pt x="1699" y="2565"/>
                </a:lnTo>
                <a:lnTo>
                  <a:pt x="1718" y="2590"/>
                </a:lnTo>
                <a:lnTo>
                  <a:pt x="1731" y="2618"/>
                </a:lnTo>
                <a:lnTo>
                  <a:pt x="1797" y="2795"/>
                </a:lnTo>
                <a:lnTo>
                  <a:pt x="1798" y="2799"/>
                </a:lnTo>
                <a:lnTo>
                  <a:pt x="1801" y="2811"/>
                </a:lnTo>
                <a:lnTo>
                  <a:pt x="1805" y="2826"/>
                </a:lnTo>
                <a:lnTo>
                  <a:pt x="1810" y="2846"/>
                </a:lnTo>
                <a:lnTo>
                  <a:pt x="1814" y="2869"/>
                </a:lnTo>
                <a:lnTo>
                  <a:pt x="1821" y="2895"/>
                </a:lnTo>
                <a:lnTo>
                  <a:pt x="1826" y="2923"/>
                </a:lnTo>
                <a:lnTo>
                  <a:pt x="1833" y="2952"/>
                </a:lnTo>
                <a:lnTo>
                  <a:pt x="1839" y="2981"/>
                </a:lnTo>
                <a:lnTo>
                  <a:pt x="1846" y="3010"/>
                </a:lnTo>
                <a:lnTo>
                  <a:pt x="1852" y="3037"/>
                </a:lnTo>
                <a:lnTo>
                  <a:pt x="1857" y="3064"/>
                </a:lnTo>
                <a:lnTo>
                  <a:pt x="1863" y="3086"/>
                </a:lnTo>
                <a:lnTo>
                  <a:pt x="1867" y="3105"/>
                </a:lnTo>
                <a:lnTo>
                  <a:pt x="1870" y="3120"/>
                </a:lnTo>
                <a:lnTo>
                  <a:pt x="1873" y="3129"/>
                </a:lnTo>
                <a:lnTo>
                  <a:pt x="1873" y="3132"/>
                </a:lnTo>
                <a:lnTo>
                  <a:pt x="1874" y="3133"/>
                </a:lnTo>
                <a:lnTo>
                  <a:pt x="1874" y="3133"/>
                </a:lnTo>
                <a:lnTo>
                  <a:pt x="2024" y="3222"/>
                </a:lnTo>
                <a:lnTo>
                  <a:pt x="2025" y="3222"/>
                </a:lnTo>
                <a:lnTo>
                  <a:pt x="2026" y="3221"/>
                </a:lnTo>
                <a:lnTo>
                  <a:pt x="2257" y="2995"/>
                </a:lnTo>
                <a:lnTo>
                  <a:pt x="2259" y="2993"/>
                </a:lnTo>
                <a:lnTo>
                  <a:pt x="2273" y="2617"/>
                </a:lnTo>
                <a:lnTo>
                  <a:pt x="2277" y="2587"/>
                </a:lnTo>
                <a:lnTo>
                  <a:pt x="2286" y="2559"/>
                </a:lnTo>
                <a:lnTo>
                  <a:pt x="2301" y="2533"/>
                </a:lnTo>
                <a:lnTo>
                  <a:pt x="2474" y="2270"/>
                </a:lnTo>
                <a:lnTo>
                  <a:pt x="2474" y="2269"/>
                </a:lnTo>
                <a:lnTo>
                  <a:pt x="2473" y="2267"/>
                </a:lnTo>
                <a:lnTo>
                  <a:pt x="2367" y="2168"/>
                </a:lnTo>
                <a:lnTo>
                  <a:pt x="2348" y="2147"/>
                </a:lnTo>
                <a:lnTo>
                  <a:pt x="2334" y="2125"/>
                </a:lnTo>
                <a:lnTo>
                  <a:pt x="2324" y="2100"/>
                </a:lnTo>
                <a:lnTo>
                  <a:pt x="2317" y="2075"/>
                </a:lnTo>
                <a:lnTo>
                  <a:pt x="2315" y="2047"/>
                </a:lnTo>
                <a:lnTo>
                  <a:pt x="2317" y="2021"/>
                </a:lnTo>
                <a:lnTo>
                  <a:pt x="2333" y="1925"/>
                </a:lnTo>
                <a:lnTo>
                  <a:pt x="2339" y="1898"/>
                </a:lnTo>
                <a:lnTo>
                  <a:pt x="2350" y="1873"/>
                </a:lnTo>
                <a:lnTo>
                  <a:pt x="2365" y="1850"/>
                </a:lnTo>
                <a:lnTo>
                  <a:pt x="2382" y="1831"/>
                </a:lnTo>
                <a:lnTo>
                  <a:pt x="2405" y="1814"/>
                </a:lnTo>
                <a:lnTo>
                  <a:pt x="2429" y="1801"/>
                </a:lnTo>
                <a:lnTo>
                  <a:pt x="2454" y="1792"/>
                </a:lnTo>
                <a:lnTo>
                  <a:pt x="2481" y="1787"/>
                </a:lnTo>
                <a:lnTo>
                  <a:pt x="2507" y="1787"/>
                </a:lnTo>
                <a:lnTo>
                  <a:pt x="2534" y="1791"/>
                </a:lnTo>
                <a:lnTo>
                  <a:pt x="2561" y="1800"/>
                </a:lnTo>
                <a:lnTo>
                  <a:pt x="2585" y="1813"/>
                </a:lnTo>
                <a:lnTo>
                  <a:pt x="2788" y="1944"/>
                </a:lnTo>
                <a:lnTo>
                  <a:pt x="2789" y="1944"/>
                </a:lnTo>
                <a:lnTo>
                  <a:pt x="2792" y="1944"/>
                </a:lnTo>
                <a:lnTo>
                  <a:pt x="2867" y="1857"/>
                </a:lnTo>
                <a:lnTo>
                  <a:pt x="2868" y="1856"/>
                </a:lnTo>
                <a:lnTo>
                  <a:pt x="2868" y="1855"/>
                </a:lnTo>
                <a:lnTo>
                  <a:pt x="2867" y="1854"/>
                </a:lnTo>
                <a:lnTo>
                  <a:pt x="2866" y="1853"/>
                </a:lnTo>
                <a:lnTo>
                  <a:pt x="2860" y="1852"/>
                </a:lnTo>
                <a:lnTo>
                  <a:pt x="2832" y="1837"/>
                </a:lnTo>
                <a:lnTo>
                  <a:pt x="2806" y="1818"/>
                </a:lnTo>
                <a:lnTo>
                  <a:pt x="2786" y="1795"/>
                </a:lnTo>
                <a:lnTo>
                  <a:pt x="2770" y="1769"/>
                </a:lnTo>
                <a:lnTo>
                  <a:pt x="2759" y="1739"/>
                </a:lnTo>
                <a:lnTo>
                  <a:pt x="2754" y="1707"/>
                </a:lnTo>
                <a:lnTo>
                  <a:pt x="2754" y="1679"/>
                </a:lnTo>
                <a:lnTo>
                  <a:pt x="2760" y="1652"/>
                </a:lnTo>
                <a:lnTo>
                  <a:pt x="2768" y="1628"/>
                </a:lnTo>
                <a:lnTo>
                  <a:pt x="2782" y="1605"/>
                </a:lnTo>
                <a:lnTo>
                  <a:pt x="2798" y="1584"/>
                </a:lnTo>
                <a:lnTo>
                  <a:pt x="2818" y="1566"/>
                </a:lnTo>
                <a:lnTo>
                  <a:pt x="2841" y="1551"/>
                </a:lnTo>
                <a:lnTo>
                  <a:pt x="2963" y="1488"/>
                </a:lnTo>
                <a:lnTo>
                  <a:pt x="2992" y="1475"/>
                </a:lnTo>
                <a:lnTo>
                  <a:pt x="3023" y="1470"/>
                </a:lnTo>
                <a:lnTo>
                  <a:pt x="3053" y="1470"/>
                </a:lnTo>
                <a:lnTo>
                  <a:pt x="3083" y="1474"/>
                </a:lnTo>
                <a:lnTo>
                  <a:pt x="3111" y="1485"/>
                </a:lnTo>
                <a:lnTo>
                  <a:pt x="3139" y="1502"/>
                </a:lnTo>
                <a:lnTo>
                  <a:pt x="3236" y="1575"/>
                </a:lnTo>
                <a:lnTo>
                  <a:pt x="3236" y="1575"/>
                </a:lnTo>
                <a:lnTo>
                  <a:pt x="3237" y="1575"/>
                </a:lnTo>
                <a:lnTo>
                  <a:pt x="3239" y="1575"/>
                </a:lnTo>
                <a:lnTo>
                  <a:pt x="3240" y="1574"/>
                </a:lnTo>
                <a:lnTo>
                  <a:pt x="3240" y="1573"/>
                </a:lnTo>
                <a:lnTo>
                  <a:pt x="3256" y="1508"/>
                </a:lnTo>
                <a:lnTo>
                  <a:pt x="3266" y="1478"/>
                </a:lnTo>
                <a:lnTo>
                  <a:pt x="3282" y="1451"/>
                </a:lnTo>
                <a:lnTo>
                  <a:pt x="3303" y="1428"/>
                </a:lnTo>
                <a:lnTo>
                  <a:pt x="3327" y="1409"/>
                </a:lnTo>
                <a:lnTo>
                  <a:pt x="3355" y="1395"/>
                </a:lnTo>
                <a:lnTo>
                  <a:pt x="3385" y="1386"/>
                </a:lnTo>
                <a:lnTo>
                  <a:pt x="3427" y="1377"/>
                </a:lnTo>
                <a:lnTo>
                  <a:pt x="3397" y="1283"/>
                </a:lnTo>
                <a:lnTo>
                  <a:pt x="3362" y="1191"/>
                </a:lnTo>
                <a:lnTo>
                  <a:pt x="3323" y="1103"/>
                </a:lnTo>
                <a:lnTo>
                  <a:pt x="3277" y="1016"/>
                </a:lnTo>
                <a:lnTo>
                  <a:pt x="3227" y="934"/>
                </a:lnTo>
                <a:lnTo>
                  <a:pt x="3173" y="853"/>
                </a:lnTo>
                <a:lnTo>
                  <a:pt x="3115" y="776"/>
                </a:lnTo>
                <a:lnTo>
                  <a:pt x="3052" y="703"/>
                </a:lnTo>
                <a:lnTo>
                  <a:pt x="2984" y="634"/>
                </a:lnTo>
                <a:lnTo>
                  <a:pt x="2913" y="569"/>
                </a:lnTo>
                <a:lnTo>
                  <a:pt x="2839" y="508"/>
                </a:lnTo>
                <a:lnTo>
                  <a:pt x="2761" y="451"/>
                </a:lnTo>
                <a:close/>
                <a:moveTo>
                  <a:pt x="1422" y="211"/>
                </a:moveTo>
                <a:lnTo>
                  <a:pt x="1329" y="238"/>
                </a:lnTo>
                <a:lnTo>
                  <a:pt x="1238" y="269"/>
                </a:lnTo>
                <a:lnTo>
                  <a:pt x="1149" y="306"/>
                </a:lnTo>
                <a:lnTo>
                  <a:pt x="1063" y="347"/>
                </a:lnTo>
                <a:lnTo>
                  <a:pt x="980" y="394"/>
                </a:lnTo>
                <a:lnTo>
                  <a:pt x="899" y="445"/>
                </a:lnTo>
                <a:lnTo>
                  <a:pt x="899" y="812"/>
                </a:lnTo>
                <a:lnTo>
                  <a:pt x="897" y="857"/>
                </a:lnTo>
                <a:lnTo>
                  <a:pt x="888" y="901"/>
                </a:lnTo>
                <a:lnTo>
                  <a:pt x="875" y="945"/>
                </a:lnTo>
                <a:lnTo>
                  <a:pt x="856" y="984"/>
                </a:lnTo>
                <a:lnTo>
                  <a:pt x="832" y="1022"/>
                </a:lnTo>
                <a:lnTo>
                  <a:pt x="804" y="1057"/>
                </a:lnTo>
                <a:lnTo>
                  <a:pt x="771" y="1088"/>
                </a:lnTo>
                <a:lnTo>
                  <a:pt x="734" y="1115"/>
                </a:lnTo>
                <a:lnTo>
                  <a:pt x="560" y="1229"/>
                </a:lnTo>
                <a:lnTo>
                  <a:pt x="539" y="1244"/>
                </a:lnTo>
                <a:lnTo>
                  <a:pt x="520" y="1263"/>
                </a:lnTo>
                <a:lnTo>
                  <a:pt x="503" y="1284"/>
                </a:lnTo>
                <a:lnTo>
                  <a:pt x="163" y="1783"/>
                </a:lnTo>
                <a:lnTo>
                  <a:pt x="163" y="1825"/>
                </a:lnTo>
                <a:lnTo>
                  <a:pt x="165" y="1921"/>
                </a:lnTo>
                <a:lnTo>
                  <a:pt x="174" y="2016"/>
                </a:lnTo>
                <a:lnTo>
                  <a:pt x="187" y="2110"/>
                </a:lnTo>
                <a:lnTo>
                  <a:pt x="206" y="2202"/>
                </a:lnTo>
                <a:lnTo>
                  <a:pt x="355" y="2202"/>
                </a:lnTo>
                <a:lnTo>
                  <a:pt x="388" y="2204"/>
                </a:lnTo>
                <a:lnTo>
                  <a:pt x="420" y="2213"/>
                </a:lnTo>
                <a:lnTo>
                  <a:pt x="451" y="2227"/>
                </a:lnTo>
                <a:lnTo>
                  <a:pt x="478" y="2244"/>
                </a:lnTo>
                <a:lnTo>
                  <a:pt x="502" y="2266"/>
                </a:lnTo>
                <a:lnTo>
                  <a:pt x="523" y="2293"/>
                </a:lnTo>
                <a:lnTo>
                  <a:pt x="731" y="2618"/>
                </a:lnTo>
                <a:lnTo>
                  <a:pt x="734" y="2621"/>
                </a:lnTo>
                <a:lnTo>
                  <a:pt x="740" y="2627"/>
                </a:lnTo>
                <a:lnTo>
                  <a:pt x="750" y="2636"/>
                </a:lnTo>
                <a:lnTo>
                  <a:pt x="762" y="2647"/>
                </a:lnTo>
                <a:lnTo>
                  <a:pt x="776" y="2660"/>
                </a:lnTo>
                <a:lnTo>
                  <a:pt x="792" y="2674"/>
                </a:lnTo>
                <a:lnTo>
                  <a:pt x="810" y="2691"/>
                </a:lnTo>
                <a:lnTo>
                  <a:pt x="827" y="2708"/>
                </a:lnTo>
                <a:lnTo>
                  <a:pt x="846" y="2724"/>
                </a:lnTo>
                <a:lnTo>
                  <a:pt x="864" y="2741"/>
                </a:lnTo>
                <a:lnTo>
                  <a:pt x="882" y="2756"/>
                </a:lnTo>
                <a:lnTo>
                  <a:pt x="897" y="2772"/>
                </a:lnTo>
                <a:lnTo>
                  <a:pt x="911" y="2784"/>
                </a:lnTo>
                <a:lnTo>
                  <a:pt x="924" y="2795"/>
                </a:lnTo>
                <a:lnTo>
                  <a:pt x="932" y="2804"/>
                </a:lnTo>
                <a:lnTo>
                  <a:pt x="939" y="2809"/>
                </a:lnTo>
                <a:lnTo>
                  <a:pt x="941" y="2811"/>
                </a:lnTo>
                <a:lnTo>
                  <a:pt x="962" y="2835"/>
                </a:lnTo>
                <a:lnTo>
                  <a:pt x="980" y="2860"/>
                </a:lnTo>
                <a:lnTo>
                  <a:pt x="993" y="2889"/>
                </a:lnTo>
                <a:lnTo>
                  <a:pt x="1002" y="2919"/>
                </a:lnTo>
                <a:lnTo>
                  <a:pt x="1005" y="2951"/>
                </a:lnTo>
                <a:lnTo>
                  <a:pt x="1004" y="2983"/>
                </a:lnTo>
                <a:lnTo>
                  <a:pt x="971" y="3252"/>
                </a:lnTo>
                <a:lnTo>
                  <a:pt x="1056" y="3299"/>
                </a:lnTo>
                <a:lnTo>
                  <a:pt x="1144" y="3341"/>
                </a:lnTo>
                <a:lnTo>
                  <a:pt x="1234" y="3379"/>
                </a:lnTo>
                <a:lnTo>
                  <a:pt x="1327" y="3412"/>
                </a:lnTo>
                <a:lnTo>
                  <a:pt x="1422" y="3439"/>
                </a:lnTo>
                <a:lnTo>
                  <a:pt x="1521" y="3460"/>
                </a:lnTo>
                <a:lnTo>
                  <a:pt x="1620" y="3475"/>
                </a:lnTo>
                <a:lnTo>
                  <a:pt x="1722" y="3484"/>
                </a:lnTo>
                <a:lnTo>
                  <a:pt x="1825" y="3487"/>
                </a:lnTo>
                <a:lnTo>
                  <a:pt x="1935" y="3484"/>
                </a:lnTo>
                <a:lnTo>
                  <a:pt x="2042" y="3474"/>
                </a:lnTo>
                <a:lnTo>
                  <a:pt x="2147" y="3456"/>
                </a:lnTo>
                <a:lnTo>
                  <a:pt x="2250" y="3433"/>
                </a:lnTo>
                <a:lnTo>
                  <a:pt x="2350" y="3403"/>
                </a:lnTo>
                <a:lnTo>
                  <a:pt x="2448" y="3367"/>
                </a:lnTo>
                <a:lnTo>
                  <a:pt x="2543" y="3325"/>
                </a:lnTo>
                <a:lnTo>
                  <a:pt x="2634" y="3277"/>
                </a:lnTo>
                <a:lnTo>
                  <a:pt x="2722" y="3224"/>
                </a:lnTo>
                <a:lnTo>
                  <a:pt x="2806" y="3167"/>
                </a:lnTo>
                <a:lnTo>
                  <a:pt x="2887" y="3104"/>
                </a:lnTo>
                <a:lnTo>
                  <a:pt x="2963" y="3036"/>
                </a:lnTo>
                <a:lnTo>
                  <a:pt x="3036" y="2963"/>
                </a:lnTo>
                <a:lnTo>
                  <a:pt x="3104" y="2887"/>
                </a:lnTo>
                <a:lnTo>
                  <a:pt x="3167" y="2806"/>
                </a:lnTo>
                <a:lnTo>
                  <a:pt x="3224" y="2722"/>
                </a:lnTo>
                <a:lnTo>
                  <a:pt x="3277" y="2634"/>
                </a:lnTo>
                <a:lnTo>
                  <a:pt x="3325" y="2543"/>
                </a:lnTo>
                <a:lnTo>
                  <a:pt x="3367" y="2448"/>
                </a:lnTo>
                <a:lnTo>
                  <a:pt x="3403" y="2350"/>
                </a:lnTo>
                <a:lnTo>
                  <a:pt x="3433" y="2250"/>
                </a:lnTo>
                <a:lnTo>
                  <a:pt x="3456" y="2147"/>
                </a:lnTo>
                <a:lnTo>
                  <a:pt x="3474" y="2042"/>
                </a:lnTo>
                <a:lnTo>
                  <a:pt x="3484" y="1935"/>
                </a:lnTo>
                <a:lnTo>
                  <a:pt x="3487" y="1825"/>
                </a:lnTo>
                <a:lnTo>
                  <a:pt x="3485" y="1727"/>
                </a:lnTo>
                <a:lnTo>
                  <a:pt x="3476" y="1630"/>
                </a:lnTo>
                <a:lnTo>
                  <a:pt x="3463" y="1536"/>
                </a:lnTo>
                <a:lnTo>
                  <a:pt x="3416" y="1545"/>
                </a:lnTo>
                <a:lnTo>
                  <a:pt x="3414" y="1545"/>
                </a:lnTo>
                <a:lnTo>
                  <a:pt x="3413" y="1546"/>
                </a:lnTo>
                <a:lnTo>
                  <a:pt x="3397" y="1613"/>
                </a:lnTo>
                <a:lnTo>
                  <a:pt x="3388" y="1638"/>
                </a:lnTo>
                <a:lnTo>
                  <a:pt x="3376" y="1662"/>
                </a:lnTo>
                <a:lnTo>
                  <a:pt x="3359" y="1683"/>
                </a:lnTo>
                <a:lnTo>
                  <a:pt x="3340" y="1701"/>
                </a:lnTo>
                <a:lnTo>
                  <a:pt x="3317" y="1717"/>
                </a:lnTo>
                <a:lnTo>
                  <a:pt x="3293" y="1728"/>
                </a:lnTo>
                <a:lnTo>
                  <a:pt x="3266" y="1734"/>
                </a:lnTo>
                <a:lnTo>
                  <a:pt x="3240" y="1738"/>
                </a:lnTo>
                <a:lnTo>
                  <a:pt x="3213" y="1735"/>
                </a:lnTo>
                <a:lnTo>
                  <a:pt x="3187" y="1730"/>
                </a:lnTo>
                <a:lnTo>
                  <a:pt x="3162" y="1719"/>
                </a:lnTo>
                <a:lnTo>
                  <a:pt x="3139" y="1704"/>
                </a:lnTo>
                <a:lnTo>
                  <a:pt x="3042" y="1631"/>
                </a:lnTo>
                <a:lnTo>
                  <a:pt x="3039" y="1631"/>
                </a:lnTo>
                <a:lnTo>
                  <a:pt x="3038" y="1631"/>
                </a:lnTo>
                <a:lnTo>
                  <a:pt x="2917" y="1694"/>
                </a:lnTo>
                <a:lnTo>
                  <a:pt x="2917" y="1696"/>
                </a:lnTo>
                <a:lnTo>
                  <a:pt x="2916" y="1696"/>
                </a:lnTo>
                <a:lnTo>
                  <a:pt x="2916" y="1697"/>
                </a:lnTo>
                <a:lnTo>
                  <a:pt x="2916" y="1698"/>
                </a:lnTo>
                <a:lnTo>
                  <a:pt x="2917" y="1699"/>
                </a:lnTo>
                <a:lnTo>
                  <a:pt x="2917" y="1699"/>
                </a:lnTo>
                <a:lnTo>
                  <a:pt x="2918" y="1699"/>
                </a:lnTo>
                <a:lnTo>
                  <a:pt x="2923" y="1701"/>
                </a:lnTo>
                <a:lnTo>
                  <a:pt x="2952" y="1716"/>
                </a:lnTo>
                <a:lnTo>
                  <a:pt x="2978" y="1734"/>
                </a:lnTo>
                <a:lnTo>
                  <a:pt x="2997" y="1758"/>
                </a:lnTo>
                <a:lnTo>
                  <a:pt x="3014" y="1785"/>
                </a:lnTo>
                <a:lnTo>
                  <a:pt x="3025" y="1815"/>
                </a:lnTo>
                <a:lnTo>
                  <a:pt x="3030" y="1842"/>
                </a:lnTo>
                <a:lnTo>
                  <a:pt x="3030" y="1868"/>
                </a:lnTo>
                <a:lnTo>
                  <a:pt x="3025" y="1894"/>
                </a:lnTo>
                <a:lnTo>
                  <a:pt x="3017" y="1918"/>
                </a:lnTo>
                <a:lnTo>
                  <a:pt x="3005" y="1942"/>
                </a:lnTo>
                <a:lnTo>
                  <a:pt x="2990" y="1963"/>
                </a:lnTo>
                <a:lnTo>
                  <a:pt x="2913" y="2051"/>
                </a:lnTo>
                <a:lnTo>
                  <a:pt x="2892" y="2072"/>
                </a:lnTo>
                <a:lnTo>
                  <a:pt x="2868" y="2087"/>
                </a:lnTo>
                <a:lnTo>
                  <a:pt x="2840" y="2098"/>
                </a:lnTo>
                <a:lnTo>
                  <a:pt x="2813" y="2105"/>
                </a:lnTo>
                <a:lnTo>
                  <a:pt x="2784" y="2107"/>
                </a:lnTo>
                <a:lnTo>
                  <a:pt x="2755" y="2104"/>
                </a:lnTo>
                <a:lnTo>
                  <a:pt x="2728" y="2095"/>
                </a:lnTo>
                <a:lnTo>
                  <a:pt x="2700" y="2081"/>
                </a:lnTo>
                <a:lnTo>
                  <a:pt x="2496" y="1949"/>
                </a:lnTo>
                <a:lnTo>
                  <a:pt x="2495" y="1949"/>
                </a:lnTo>
                <a:lnTo>
                  <a:pt x="2495" y="1949"/>
                </a:lnTo>
                <a:lnTo>
                  <a:pt x="2494" y="1949"/>
                </a:lnTo>
                <a:lnTo>
                  <a:pt x="2493" y="1950"/>
                </a:lnTo>
                <a:lnTo>
                  <a:pt x="2493" y="1951"/>
                </a:lnTo>
                <a:lnTo>
                  <a:pt x="2478" y="2047"/>
                </a:lnTo>
                <a:lnTo>
                  <a:pt x="2478" y="2048"/>
                </a:lnTo>
                <a:lnTo>
                  <a:pt x="2478" y="2048"/>
                </a:lnTo>
                <a:lnTo>
                  <a:pt x="2584" y="2148"/>
                </a:lnTo>
                <a:lnTo>
                  <a:pt x="2604" y="2170"/>
                </a:lnTo>
                <a:lnTo>
                  <a:pt x="2619" y="2196"/>
                </a:lnTo>
                <a:lnTo>
                  <a:pt x="2629" y="2222"/>
                </a:lnTo>
                <a:lnTo>
                  <a:pt x="2636" y="2250"/>
                </a:lnTo>
                <a:lnTo>
                  <a:pt x="2636" y="2277"/>
                </a:lnTo>
                <a:lnTo>
                  <a:pt x="2632" y="2306"/>
                </a:lnTo>
                <a:lnTo>
                  <a:pt x="2624" y="2333"/>
                </a:lnTo>
                <a:lnTo>
                  <a:pt x="2609" y="2359"/>
                </a:lnTo>
                <a:lnTo>
                  <a:pt x="2436" y="2622"/>
                </a:lnTo>
                <a:lnTo>
                  <a:pt x="2436" y="2624"/>
                </a:lnTo>
                <a:lnTo>
                  <a:pt x="2420" y="3000"/>
                </a:lnTo>
                <a:lnTo>
                  <a:pt x="2416" y="3031"/>
                </a:lnTo>
                <a:lnTo>
                  <a:pt x="2407" y="3060"/>
                </a:lnTo>
                <a:lnTo>
                  <a:pt x="2391" y="3087"/>
                </a:lnTo>
                <a:lnTo>
                  <a:pt x="2371" y="3110"/>
                </a:lnTo>
                <a:lnTo>
                  <a:pt x="2140" y="3337"/>
                </a:lnTo>
                <a:lnTo>
                  <a:pt x="2120" y="3354"/>
                </a:lnTo>
                <a:lnTo>
                  <a:pt x="2098" y="3367"/>
                </a:lnTo>
                <a:lnTo>
                  <a:pt x="2075" y="3377"/>
                </a:lnTo>
                <a:lnTo>
                  <a:pt x="2050" y="3382"/>
                </a:lnTo>
                <a:lnTo>
                  <a:pt x="2025" y="3385"/>
                </a:lnTo>
                <a:lnTo>
                  <a:pt x="1996" y="3381"/>
                </a:lnTo>
                <a:lnTo>
                  <a:pt x="1969" y="3375"/>
                </a:lnTo>
                <a:lnTo>
                  <a:pt x="1942" y="3361"/>
                </a:lnTo>
                <a:lnTo>
                  <a:pt x="1792" y="3274"/>
                </a:lnTo>
                <a:lnTo>
                  <a:pt x="1770" y="3258"/>
                </a:lnTo>
                <a:lnTo>
                  <a:pt x="1751" y="3239"/>
                </a:lnTo>
                <a:lnTo>
                  <a:pt x="1734" y="3218"/>
                </a:lnTo>
                <a:lnTo>
                  <a:pt x="1722" y="3193"/>
                </a:lnTo>
                <a:lnTo>
                  <a:pt x="1714" y="3167"/>
                </a:lnTo>
                <a:lnTo>
                  <a:pt x="1646" y="2853"/>
                </a:lnTo>
                <a:lnTo>
                  <a:pt x="1579" y="2674"/>
                </a:lnTo>
                <a:lnTo>
                  <a:pt x="1578" y="2673"/>
                </a:lnTo>
                <a:lnTo>
                  <a:pt x="1577" y="2673"/>
                </a:lnTo>
                <a:lnTo>
                  <a:pt x="1275" y="2647"/>
                </a:lnTo>
                <a:lnTo>
                  <a:pt x="1249" y="2642"/>
                </a:lnTo>
                <a:lnTo>
                  <a:pt x="1224" y="2634"/>
                </a:lnTo>
                <a:lnTo>
                  <a:pt x="1201" y="2621"/>
                </a:lnTo>
                <a:lnTo>
                  <a:pt x="1180" y="2606"/>
                </a:lnTo>
                <a:lnTo>
                  <a:pt x="1162" y="2587"/>
                </a:lnTo>
                <a:lnTo>
                  <a:pt x="1147" y="2565"/>
                </a:lnTo>
                <a:lnTo>
                  <a:pt x="976" y="2269"/>
                </a:lnTo>
                <a:lnTo>
                  <a:pt x="963" y="2244"/>
                </a:lnTo>
                <a:lnTo>
                  <a:pt x="956" y="2218"/>
                </a:lnTo>
                <a:lnTo>
                  <a:pt x="953" y="2190"/>
                </a:lnTo>
                <a:lnTo>
                  <a:pt x="955" y="2162"/>
                </a:lnTo>
                <a:lnTo>
                  <a:pt x="998" y="1875"/>
                </a:lnTo>
                <a:lnTo>
                  <a:pt x="1003" y="1849"/>
                </a:lnTo>
                <a:lnTo>
                  <a:pt x="1013" y="1826"/>
                </a:lnTo>
                <a:lnTo>
                  <a:pt x="1026" y="1804"/>
                </a:lnTo>
                <a:lnTo>
                  <a:pt x="1042" y="1784"/>
                </a:lnTo>
                <a:lnTo>
                  <a:pt x="1062" y="1767"/>
                </a:lnTo>
                <a:lnTo>
                  <a:pt x="1325" y="1568"/>
                </a:lnTo>
                <a:lnTo>
                  <a:pt x="1351" y="1553"/>
                </a:lnTo>
                <a:lnTo>
                  <a:pt x="1376" y="1542"/>
                </a:lnTo>
                <a:lnTo>
                  <a:pt x="1404" y="1536"/>
                </a:lnTo>
                <a:lnTo>
                  <a:pt x="1432" y="1535"/>
                </a:lnTo>
                <a:lnTo>
                  <a:pt x="1461" y="1539"/>
                </a:lnTo>
                <a:lnTo>
                  <a:pt x="1488" y="1547"/>
                </a:lnTo>
                <a:lnTo>
                  <a:pt x="1744" y="1655"/>
                </a:lnTo>
                <a:lnTo>
                  <a:pt x="2099" y="1693"/>
                </a:lnTo>
                <a:lnTo>
                  <a:pt x="2100" y="1692"/>
                </a:lnTo>
                <a:lnTo>
                  <a:pt x="2335" y="1524"/>
                </a:lnTo>
                <a:lnTo>
                  <a:pt x="2336" y="1523"/>
                </a:lnTo>
                <a:lnTo>
                  <a:pt x="2336" y="1522"/>
                </a:lnTo>
                <a:lnTo>
                  <a:pt x="2314" y="1473"/>
                </a:lnTo>
                <a:lnTo>
                  <a:pt x="2314" y="1472"/>
                </a:lnTo>
                <a:lnTo>
                  <a:pt x="2313" y="1471"/>
                </a:lnTo>
                <a:lnTo>
                  <a:pt x="1652" y="1436"/>
                </a:lnTo>
                <a:lnTo>
                  <a:pt x="1628" y="1432"/>
                </a:lnTo>
                <a:lnTo>
                  <a:pt x="1604" y="1425"/>
                </a:lnTo>
                <a:lnTo>
                  <a:pt x="1581" y="1414"/>
                </a:lnTo>
                <a:lnTo>
                  <a:pt x="1557" y="1398"/>
                </a:lnTo>
                <a:lnTo>
                  <a:pt x="1537" y="1378"/>
                </a:lnTo>
                <a:lnTo>
                  <a:pt x="1521" y="1356"/>
                </a:lnTo>
                <a:lnTo>
                  <a:pt x="1509" y="1332"/>
                </a:lnTo>
                <a:lnTo>
                  <a:pt x="1501" y="1305"/>
                </a:lnTo>
                <a:lnTo>
                  <a:pt x="1498" y="1279"/>
                </a:lnTo>
                <a:lnTo>
                  <a:pt x="1499" y="1250"/>
                </a:lnTo>
                <a:lnTo>
                  <a:pt x="1504" y="1222"/>
                </a:lnTo>
                <a:lnTo>
                  <a:pt x="1515" y="1197"/>
                </a:lnTo>
                <a:lnTo>
                  <a:pt x="1530" y="1174"/>
                </a:lnTo>
                <a:lnTo>
                  <a:pt x="1547" y="1153"/>
                </a:lnTo>
                <a:lnTo>
                  <a:pt x="1568" y="1136"/>
                </a:lnTo>
                <a:lnTo>
                  <a:pt x="1593" y="1122"/>
                </a:lnTo>
                <a:lnTo>
                  <a:pt x="1619" y="1112"/>
                </a:lnTo>
                <a:lnTo>
                  <a:pt x="1817" y="1059"/>
                </a:lnTo>
                <a:lnTo>
                  <a:pt x="1818" y="1059"/>
                </a:lnTo>
                <a:lnTo>
                  <a:pt x="2061" y="830"/>
                </a:lnTo>
                <a:lnTo>
                  <a:pt x="2082" y="813"/>
                </a:lnTo>
                <a:lnTo>
                  <a:pt x="2105" y="800"/>
                </a:lnTo>
                <a:lnTo>
                  <a:pt x="2130" y="791"/>
                </a:lnTo>
                <a:lnTo>
                  <a:pt x="2156" y="785"/>
                </a:lnTo>
                <a:lnTo>
                  <a:pt x="2521" y="748"/>
                </a:lnTo>
                <a:lnTo>
                  <a:pt x="2522" y="748"/>
                </a:lnTo>
                <a:lnTo>
                  <a:pt x="2523" y="747"/>
                </a:lnTo>
                <a:lnTo>
                  <a:pt x="2523" y="743"/>
                </a:lnTo>
                <a:lnTo>
                  <a:pt x="2526" y="733"/>
                </a:lnTo>
                <a:lnTo>
                  <a:pt x="2530" y="718"/>
                </a:lnTo>
                <a:lnTo>
                  <a:pt x="2534" y="699"/>
                </a:lnTo>
                <a:lnTo>
                  <a:pt x="2540" y="675"/>
                </a:lnTo>
                <a:lnTo>
                  <a:pt x="2546" y="648"/>
                </a:lnTo>
                <a:lnTo>
                  <a:pt x="2554" y="618"/>
                </a:lnTo>
                <a:lnTo>
                  <a:pt x="2561" y="588"/>
                </a:lnTo>
                <a:lnTo>
                  <a:pt x="2568" y="556"/>
                </a:lnTo>
                <a:lnTo>
                  <a:pt x="2576" y="524"/>
                </a:lnTo>
                <a:lnTo>
                  <a:pt x="2584" y="493"/>
                </a:lnTo>
                <a:lnTo>
                  <a:pt x="2592" y="465"/>
                </a:lnTo>
                <a:lnTo>
                  <a:pt x="2598" y="437"/>
                </a:lnTo>
                <a:lnTo>
                  <a:pt x="2604" y="413"/>
                </a:lnTo>
                <a:lnTo>
                  <a:pt x="2609" y="393"/>
                </a:lnTo>
                <a:lnTo>
                  <a:pt x="2613" y="377"/>
                </a:lnTo>
                <a:lnTo>
                  <a:pt x="2615" y="367"/>
                </a:lnTo>
                <a:lnTo>
                  <a:pt x="2616" y="363"/>
                </a:lnTo>
                <a:lnTo>
                  <a:pt x="2530" y="319"/>
                </a:lnTo>
                <a:lnTo>
                  <a:pt x="2439" y="280"/>
                </a:lnTo>
                <a:lnTo>
                  <a:pt x="2347" y="247"/>
                </a:lnTo>
                <a:lnTo>
                  <a:pt x="2252" y="218"/>
                </a:lnTo>
                <a:lnTo>
                  <a:pt x="2179" y="303"/>
                </a:lnTo>
                <a:lnTo>
                  <a:pt x="2158" y="323"/>
                </a:lnTo>
                <a:lnTo>
                  <a:pt x="2134" y="341"/>
                </a:lnTo>
                <a:lnTo>
                  <a:pt x="2108" y="354"/>
                </a:lnTo>
                <a:lnTo>
                  <a:pt x="1915" y="431"/>
                </a:lnTo>
                <a:lnTo>
                  <a:pt x="1910" y="434"/>
                </a:lnTo>
                <a:lnTo>
                  <a:pt x="1906" y="437"/>
                </a:lnTo>
                <a:lnTo>
                  <a:pt x="1606" y="789"/>
                </a:lnTo>
                <a:lnTo>
                  <a:pt x="1583" y="811"/>
                </a:lnTo>
                <a:lnTo>
                  <a:pt x="1558" y="827"/>
                </a:lnTo>
                <a:lnTo>
                  <a:pt x="1535" y="840"/>
                </a:lnTo>
                <a:lnTo>
                  <a:pt x="1514" y="846"/>
                </a:lnTo>
                <a:lnTo>
                  <a:pt x="1494" y="851"/>
                </a:lnTo>
                <a:lnTo>
                  <a:pt x="1480" y="853"/>
                </a:lnTo>
                <a:lnTo>
                  <a:pt x="1469" y="853"/>
                </a:lnTo>
                <a:lnTo>
                  <a:pt x="1464" y="853"/>
                </a:lnTo>
                <a:lnTo>
                  <a:pt x="1432" y="851"/>
                </a:lnTo>
                <a:lnTo>
                  <a:pt x="1402" y="843"/>
                </a:lnTo>
                <a:lnTo>
                  <a:pt x="1374" y="830"/>
                </a:lnTo>
                <a:lnTo>
                  <a:pt x="1347" y="811"/>
                </a:lnTo>
                <a:lnTo>
                  <a:pt x="1325" y="789"/>
                </a:lnTo>
                <a:lnTo>
                  <a:pt x="1305" y="761"/>
                </a:lnTo>
                <a:lnTo>
                  <a:pt x="1291" y="731"/>
                </a:lnTo>
                <a:lnTo>
                  <a:pt x="1283" y="699"/>
                </a:lnTo>
                <a:lnTo>
                  <a:pt x="1280" y="666"/>
                </a:lnTo>
                <a:lnTo>
                  <a:pt x="1283" y="633"/>
                </a:lnTo>
                <a:lnTo>
                  <a:pt x="1284" y="630"/>
                </a:lnTo>
                <a:lnTo>
                  <a:pt x="1286" y="624"/>
                </a:lnTo>
                <a:lnTo>
                  <a:pt x="1289" y="615"/>
                </a:lnTo>
                <a:lnTo>
                  <a:pt x="1292" y="604"/>
                </a:lnTo>
                <a:lnTo>
                  <a:pt x="1295" y="593"/>
                </a:lnTo>
                <a:lnTo>
                  <a:pt x="1300" y="583"/>
                </a:lnTo>
                <a:lnTo>
                  <a:pt x="1303" y="574"/>
                </a:lnTo>
                <a:lnTo>
                  <a:pt x="1439" y="319"/>
                </a:lnTo>
                <a:lnTo>
                  <a:pt x="1441" y="313"/>
                </a:lnTo>
                <a:lnTo>
                  <a:pt x="1442" y="307"/>
                </a:lnTo>
                <a:lnTo>
                  <a:pt x="1441" y="303"/>
                </a:lnTo>
                <a:lnTo>
                  <a:pt x="1422" y="211"/>
                </a:lnTo>
                <a:close/>
                <a:moveTo>
                  <a:pt x="1825" y="163"/>
                </a:moveTo>
                <a:lnTo>
                  <a:pt x="1743" y="164"/>
                </a:lnTo>
                <a:lnTo>
                  <a:pt x="1661" y="170"/>
                </a:lnTo>
                <a:lnTo>
                  <a:pt x="1582" y="180"/>
                </a:lnTo>
                <a:lnTo>
                  <a:pt x="1600" y="270"/>
                </a:lnTo>
                <a:lnTo>
                  <a:pt x="1604" y="302"/>
                </a:lnTo>
                <a:lnTo>
                  <a:pt x="1603" y="334"/>
                </a:lnTo>
                <a:lnTo>
                  <a:pt x="1595" y="365"/>
                </a:lnTo>
                <a:lnTo>
                  <a:pt x="1583" y="394"/>
                </a:lnTo>
                <a:lnTo>
                  <a:pt x="1447" y="650"/>
                </a:lnTo>
                <a:lnTo>
                  <a:pt x="1445" y="654"/>
                </a:lnTo>
                <a:lnTo>
                  <a:pt x="1443" y="659"/>
                </a:lnTo>
                <a:lnTo>
                  <a:pt x="1442" y="667"/>
                </a:lnTo>
                <a:lnTo>
                  <a:pt x="1443" y="676"/>
                </a:lnTo>
                <a:lnTo>
                  <a:pt x="1448" y="684"/>
                </a:lnTo>
                <a:lnTo>
                  <a:pt x="1451" y="687"/>
                </a:lnTo>
                <a:lnTo>
                  <a:pt x="1458" y="690"/>
                </a:lnTo>
                <a:lnTo>
                  <a:pt x="1466" y="691"/>
                </a:lnTo>
                <a:lnTo>
                  <a:pt x="1471" y="690"/>
                </a:lnTo>
                <a:lnTo>
                  <a:pt x="1474" y="689"/>
                </a:lnTo>
                <a:lnTo>
                  <a:pt x="1479" y="686"/>
                </a:lnTo>
                <a:lnTo>
                  <a:pt x="1482" y="684"/>
                </a:lnTo>
                <a:lnTo>
                  <a:pt x="1783" y="332"/>
                </a:lnTo>
                <a:lnTo>
                  <a:pt x="1804" y="311"/>
                </a:lnTo>
                <a:lnTo>
                  <a:pt x="1828" y="293"/>
                </a:lnTo>
                <a:lnTo>
                  <a:pt x="1855" y="280"/>
                </a:lnTo>
                <a:lnTo>
                  <a:pt x="2047" y="204"/>
                </a:lnTo>
                <a:lnTo>
                  <a:pt x="2051" y="201"/>
                </a:lnTo>
                <a:lnTo>
                  <a:pt x="2055" y="197"/>
                </a:lnTo>
                <a:lnTo>
                  <a:pt x="2059" y="191"/>
                </a:lnTo>
                <a:lnTo>
                  <a:pt x="2065" y="186"/>
                </a:lnTo>
                <a:lnTo>
                  <a:pt x="2068" y="181"/>
                </a:lnTo>
                <a:lnTo>
                  <a:pt x="2071" y="180"/>
                </a:lnTo>
                <a:lnTo>
                  <a:pt x="1990" y="170"/>
                </a:lnTo>
                <a:lnTo>
                  <a:pt x="1908" y="165"/>
                </a:lnTo>
                <a:lnTo>
                  <a:pt x="1825" y="163"/>
                </a:lnTo>
                <a:close/>
                <a:moveTo>
                  <a:pt x="1825" y="0"/>
                </a:moveTo>
                <a:lnTo>
                  <a:pt x="1929" y="3"/>
                </a:lnTo>
                <a:lnTo>
                  <a:pt x="2032" y="11"/>
                </a:lnTo>
                <a:lnTo>
                  <a:pt x="2134" y="25"/>
                </a:lnTo>
                <a:lnTo>
                  <a:pt x="2234" y="45"/>
                </a:lnTo>
                <a:lnTo>
                  <a:pt x="2333" y="71"/>
                </a:lnTo>
                <a:lnTo>
                  <a:pt x="2429" y="102"/>
                </a:lnTo>
                <a:lnTo>
                  <a:pt x="2524" y="138"/>
                </a:lnTo>
                <a:lnTo>
                  <a:pt x="2616" y="179"/>
                </a:lnTo>
                <a:lnTo>
                  <a:pt x="2707" y="226"/>
                </a:lnTo>
                <a:lnTo>
                  <a:pt x="2794" y="278"/>
                </a:lnTo>
                <a:lnTo>
                  <a:pt x="2879" y="335"/>
                </a:lnTo>
                <a:lnTo>
                  <a:pt x="2961" y="396"/>
                </a:lnTo>
                <a:lnTo>
                  <a:pt x="3039" y="463"/>
                </a:lnTo>
                <a:lnTo>
                  <a:pt x="3116" y="534"/>
                </a:lnTo>
                <a:lnTo>
                  <a:pt x="3187" y="611"/>
                </a:lnTo>
                <a:lnTo>
                  <a:pt x="3254" y="689"/>
                </a:lnTo>
                <a:lnTo>
                  <a:pt x="3315" y="771"/>
                </a:lnTo>
                <a:lnTo>
                  <a:pt x="3372" y="856"/>
                </a:lnTo>
                <a:lnTo>
                  <a:pt x="3424" y="943"/>
                </a:lnTo>
                <a:lnTo>
                  <a:pt x="3471" y="1034"/>
                </a:lnTo>
                <a:lnTo>
                  <a:pt x="3512" y="1126"/>
                </a:lnTo>
                <a:lnTo>
                  <a:pt x="3548" y="1221"/>
                </a:lnTo>
                <a:lnTo>
                  <a:pt x="3579" y="1317"/>
                </a:lnTo>
                <a:lnTo>
                  <a:pt x="3605" y="1416"/>
                </a:lnTo>
                <a:lnTo>
                  <a:pt x="3625" y="1516"/>
                </a:lnTo>
                <a:lnTo>
                  <a:pt x="3639" y="1618"/>
                </a:lnTo>
                <a:lnTo>
                  <a:pt x="3647" y="1721"/>
                </a:lnTo>
                <a:lnTo>
                  <a:pt x="3650" y="1825"/>
                </a:lnTo>
                <a:lnTo>
                  <a:pt x="3647" y="1929"/>
                </a:lnTo>
                <a:lnTo>
                  <a:pt x="3639" y="2032"/>
                </a:lnTo>
                <a:lnTo>
                  <a:pt x="3625" y="2134"/>
                </a:lnTo>
                <a:lnTo>
                  <a:pt x="3605" y="2234"/>
                </a:lnTo>
                <a:lnTo>
                  <a:pt x="3579" y="2333"/>
                </a:lnTo>
                <a:lnTo>
                  <a:pt x="3548" y="2429"/>
                </a:lnTo>
                <a:lnTo>
                  <a:pt x="3512" y="2524"/>
                </a:lnTo>
                <a:lnTo>
                  <a:pt x="3471" y="2616"/>
                </a:lnTo>
                <a:lnTo>
                  <a:pt x="3424" y="2707"/>
                </a:lnTo>
                <a:lnTo>
                  <a:pt x="3372" y="2794"/>
                </a:lnTo>
                <a:lnTo>
                  <a:pt x="3315" y="2879"/>
                </a:lnTo>
                <a:lnTo>
                  <a:pt x="3254" y="2961"/>
                </a:lnTo>
                <a:lnTo>
                  <a:pt x="3187" y="3039"/>
                </a:lnTo>
                <a:lnTo>
                  <a:pt x="3116" y="3116"/>
                </a:lnTo>
                <a:lnTo>
                  <a:pt x="3039" y="3187"/>
                </a:lnTo>
                <a:lnTo>
                  <a:pt x="2961" y="3254"/>
                </a:lnTo>
                <a:lnTo>
                  <a:pt x="2879" y="3315"/>
                </a:lnTo>
                <a:lnTo>
                  <a:pt x="2794" y="3372"/>
                </a:lnTo>
                <a:lnTo>
                  <a:pt x="2707" y="3424"/>
                </a:lnTo>
                <a:lnTo>
                  <a:pt x="2616" y="3471"/>
                </a:lnTo>
                <a:lnTo>
                  <a:pt x="2524" y="3512"/>
                </a:lnTo>
                <a:lnTo>
                  <a:pt x="2429" y="3548"/>
                </a:lnTo>
                <a:lnTo>
                  <a:pt x="2333" y="3579"/>
                </a:lnTo>
                <a:lnTo>
                  <a:pt x="2234" y="3605"/>
                </a:lnTo>
                <a:lnTo>
                  <a:pt x="2134" y="3625"/>
                </a:lnTo>
                <a:lnTo>
                  <a:pt x="2032" y="3639"/>
                </a:lnTo>
                <a:lnTo>
                  <a:pt x="1929" y="3647"/>
                </a:lnTo>
                <a:lnTo>
                  <a:pt x="1825" y="3650"/>
                </a:lnTo>
                <a:lnTo>
                  <a:pt x="1721" y="3647"/>
                </a:lnTo>
                <a:lnTo>
                  <a:pt x="1618" y="3639"/>
                </a:lnTo>
                <a:lnTo>
                  <a:pt x="1516" y="3625"/>
                </a:lnTo>
                <a:lnTo>
                  <a:pt x="1416" y="3605"/>
                </a:lnTo>
                <a:lnTo>
                  <a:pt x="1317" y="3579"/>
                </a:lnTo>
                <a:lnTo>
                  <a:pt x="1221" y="3548"/>
                </a:lnTo>
                <a:lnTo>
                  <a:pt x="1126" y="3512"/>
                </a:lnTo>
                <a:lnTo>
                  <a:pt x="1034" y="3471"/>
                </a:lnTo>
                <a:lnTo>
                  <a:pt x="943" y="3424"/>
                </a:lnTo>
                <a:lnTo>
                  <a:pt x="856" y="3372"/>
                </a:lnTo>
                <a:lnTo>
                  <a:pt x="771" y="3315"/>
                </a:lnTo>
                <a:lnTo>
                  <a:pt x="689" y="3254"/>
                </a:lnTo>
                <a:lnTo>
                  <a:pt x="611" y="3187"/>
                </a:lnTo>
                <a:lnTo>
                  <a:pt x="534" y="3116"/>
                </a:lnTo>
                <a:lnTo>
                  <a:pt x="463" y="3039"/>
                </a:lnTo>
                <a:lnTo>
                  <a:pt x="396" y="2961"/>
                </a:lnTo>
                <a:lnTo>
                  <a:pt x="335" y="2879"/>
                </a:lnTo>
                <a:lnTo>
                  <a:pt x="278" y="2794"/>
                </a:lnTo>
                <a:lnTo>
                  <a:pt x="226" y="2707"/>
                </a:lnTo>
                <a:lnTo>
                  <a:pt x="179" y="2616"/>
                </a:lnTo>
                <a:lnTo>
                  <a:pt x="138" y="2524"/>
                </a:lnTo>
                <a:lnTo>
                  <a:pt x="102" y="2429"/>
                </a:lnTo>
                <a:lnTo>
                  <a:pt x="71" y="2333"/>
                </a:lnTo>
                <a:lnTo>
                  <a:pt x="45" y="2234"/>
                </a:lnTo>
                <a:lnTo>
                  <a:pt x="25" y="2134"/>
                </a:lnTo>
                <a:lnTo>
                  <a:pt x="11" y="2032"/>
                </a:lnTo>
                <a:lnTo>
                  <a:pt x="3" y="1929"/>
                </a:lnTo>
                <a:lnTo>
                  <a:pt x="0" y="1825"/>
                </a:lnTo>
                <a:lnTo>
                  <a:pt x="3" y="1721"/>
                </a:lnTo>
                <a:lnTo>
                  <a:pt x="11" y="1618"/>
                </a:lnTo>
                <a:lnTo>
                  <a:pt x="25" y="1516"/>
                </a:lnTo>
                <a:lnTo>
                  <a:pt x="45" y="1416"/>
                </a:lnTo>
                <a:lnTo>
                  <a:pt x="71" y="1317"/>
                </a:lnTo>
                <a:lnTo>
                  <a:pt x="102" y="1221"/>
                </a:lnTo>
                <a:lnTo>
                  <a:pt x="138" y="1126"/>
                </a:lnTo>
                <a:lnTo>
                  <a:pt x="179" y="1034"/>
                </a:lnTo>
                <a:lnTo>
                  <a:pt x="226" y="943"/>
                </a:lnTo>
                <a:lnTo>
                  <a:pt x="278" y="856"/>
                </a:lnTo>
                <a:lnTo>
                  <a:pt x="335" y="771"/>
                </a:lnTo>
                <a:lnTo>
                  <a:pt x="396" y="689"/>
                </a:lnTo>
                <a:lnTo>
                  <a:pt x="463" y="611"/>
                </a:lnTo>
                <a:lnTo>
                  <a:pt x="534" y="534"/>
                </a:lnTo>
                <a:lnTo>
                  <a:pt x="611" y="463"/>
                </a:lnTo>
                <a:lnTo>
                  <a:pt x="689" y="396"/>
                </a:lnTo>
                <a:lnTo>
                  <a:pt x="771" y="335"/>
                </a:lnTo>
                <a:lnTo>
                  <a:pt x="856" y="278"/>
                </a:lnTo>
                <a:lnTo>
                  <a:pt x="943" y="226"/>
                </a:lnTo>
                <a:lnTo>
                  <a:pt x="1034" y="179"/>
                </a:lnTo>
                <a:lnTo>
                  <a:pt x="1126" y="138"/>
                </a:lnTo>
                <a:lnTo>
                  <a:pt x="1221" y="102"/>
                </a:lnTo>
                <a:lnTo>
                  <a:pt x="1317" y="71"/>
                </a:lnTo>
                <a:lnTo>
                  <a:pt x="1416" y="45"/>
                </a:lnTo>
                <a:lnTo>
                  <a:pt x="1516" y="25"/>
                </a:lnTo>
                <a:lnTo>
                  <a:pt x="1618" y="11"/>
                </a:lnTo>
                <a:lnTo>
                  <a:pt x="1721" y="3"/>
                </a:lnTo>
                <a:lnTo>
                  <a:pt x="1825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defTabSz="1219140"/>
            <a:endParaRPr lang="en-US" sz="19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97039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00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32" grpId="0" animBg="1"/>
      <p:bldP spid="37" grpId="0" animBg="1"/>
      <p:bldP spid="42" grpId="0" animBg="1"/>
      <p:bldP spid="47" grpId="0" animBg="1"/>
      <p:bldP spid="52" grpId="0" animBg="1"/>
      <p:bldP spid="57" grpId="0" animBg="1"/>
      <p:bldP spid="64" grpId="0"/>
      <p:bldP spid="66" grpId="0"/>
      <p:bldP spid="67" grpId="0"/>
      <p:bldP spid="68" grpId="0"/>
      <p:bldP spid="69" grpId="0"/>
      <p:bldP spid="70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>
                <a:solidFill>
                  <a:schemeClr val="accent1"/>
                </a:solidFill>
                <a:cs typeface="B Titr" pitchFamily="2" charset="-78"/>
              </a:rPr>
              <a:t>لازمه مدیریت فردا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596755" y="2657298"/>
            <a:ext cx="5043324" cy="3035495"/>
            <a:chOff x="1596754" y="1593656"/>
            <a:chExt cx="5043324" cy="3035494"/>
          </a:xfrm>
        </p:grpSpPr>
        <p:sp>
          <p:nvSpPr>
            <p:cNvPr id="36" name="Freeform 11"/>
            <p:cNvSpPr>
              <a:spLocks/>
            </p:cNvSpPr>
            <p:nvPr/>
          </p:nvSpPr>
          <p:spPr bwMode="auto">
            <a:xfrm>
              <a:off x="1596754" y="1593656"/>
              <a:ext cx="853542" cy="1088540"/>
            </a:xfrm>
            <a:custGeom>
              <a:avLst/>
              <a:gdLst>
                <a:gd name="T0" fmla="*/ 116 w 701"/>
                <a:gd name="T1" fmla="*/ 614 h 894"/>
                <a:gd name="T2" fmla="*/ 116 w 701"/>
                <a:gd name="T3" fmla="*/ 894 h 894"/>
                <a:gd name="T4" fmla="*/ 634 w 701"/>
                <a:gd name="T5" fmla="*/ 470 h 894"/>
                <a:gd name="T6" fmla="*/ 634 w 701"/>
                <a:gd name="T7" fmla="*/ 192 h 894"/>
                <a:gd name="T8" fmla="*/ 701 w 701"/>
                <a:gd name="T9" fmla="*/ 145 h 894"/>
                <a:gd name="T10" fmla="*/ 253 w 701"/>
                <a:gd name="T11" fmla="*/ 0 h 894"/>
                <a:gd name="T12" fmla="*/ 0 w 701"/>
                <a:gd name="T13" fmla="*/ 714 h 894"/>
                <a:gd name="T14" fmla="*/ 116 w 701"/>
                <a:gd name="T15" fmla="*/ 614 h 894"/>
                <a:gd name="T16" fmla="*/ 116 w 701"/>
                <a:gd name="T17" fmla="*/ 614 h 894"/>
                <a:gd name="T18" fmla="*/ 116 w 701"/>
                <a:gd name="T19" fmla="*/ 61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1" h="894">
                  <a:moveTo>
                    <a:pt x="116" y="614"/>
                  </a:moveTo>
                  <a:lnTo>
                    <a:pt x="116" y="894"/>
                  </a:lnTo>
                  <a:lnTo>
                    <a:pt x="634" y="470"/>
                  </a:lnTo>
                  <a:lnTo>
                    <a:pt x="634" y="192"/>
                  </a:lnTo>
                  <a:lnTo>
                    <a:pt x="701" y="145"/>
                  </a:lnTo>
                  <a:lnTo>
                    <a:pt x="253" y="0"/>
                  </a:lnTo>
                  <a:lnTo>
                    <a:pt x="0" y="714"/>
                  </a:lnTo>
                  <a:lnTo>
                    <a:pt x="116" y="614"/>
                  </a:lnTo>
                  <a:lnTo>
                    <a:pt x="116" y="614"/>
                  </a:lnTo>
                  <a:lnTo>
                    <a:pt x="116" y="614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1737996" y="2165931"/>
              <a:ext cx="1481827" cy="625849"/>
            </a:xfrm>
            <a:custGeom>
              <a:avLst/>
              <a:gdLst>
                <a:gd name="T0" fmla="*/ 518 w 1217"/>
                <a:gd name="T1" fmla="*/ 0 h 514"/>
                <a:gd name="T2" fmla="*/ 1217 w 1217"/>
                <a:gd name="T3" fmla="*/ 87 h 514"/>
                <a:gd name="T4" fmla="*/ 703 w 1217"/>
                <a:gd name="T5" fmla="*/ 514 h 514"/>
                <a:gd name="T6" fmla="*/ 0 w 1217"/>
                <a:gd name="T7" fmla="*/ 424 h 514"/>
                <a:gd name="T8" fmla="*/ 518 w 1217"/>
                <a:gd name="T9" fmla="*/ 0 h 514"/>
                <a:gd name="T10" fmla="*/ 518 w 1217"/>
                <a:gd name="T11" fmla="*/ 0 h 514"/>
                <a:gd name="T12" fmla="*/ 518 w 1217"/>
                <a:gd name="T13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7" h="514">
                  <a:moveTo>
                    <a:pt x="518" y="0"/>
                  </a:moveTo>
                  <a:lnTo>
                    <a:pt x="1217" y="87"/>
                  </a:lnTo>
                  <a:lnTo>
                    <a:pt x="703" y="514"/>
                  </a:lnTo>
                  <a:lnTo>
                    <a:pt x="0" y="424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52400" dist="127000" dir="5400000" sx="85000" sy="85000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2593974" y="2271863"/>
              <a:ext cx="630720" cy="871806"/>
            </a:xfrm>
            <a:custGeom>
              <a:avLst/>
              <a:gdLst>
                <a:gd name="T0" fmla="*/ 514 w 518"/>
                <a:gd name="T1" fmla="*/ 0 h 716"/>
                <a:gd name="T2" fmla="*/ 0 w 518"/>
                <a:gd name="T3" fmla="*/ 427 h 716"/>
                <a:gd name="T4" fmla="*/ 0 w 518"/>
                <a:gd name="T5" fmla="*/ 716 h 716"/>
                <a:gd name="T6" fmla="*/ 518 w 518"/>
                <a:gd name="T7" fmla="*/ 294 h 716"/>
                <a:gd name="T8" fmla="*/ 514 w 518"/>
                <a:gd name="T9" fmla="*/ 0 h 716"/>
                <a:gd name="T10" fmla="*/ 514 w 518"/>
                <a:gd name="T11" fmla="*/ 0 h 716"/>
                <a:gd name="T12" fmla="*/ 514 w 518"/>
                <a:gd name="T13" fmla="*/ 0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8" h="716">
                  <a:moveTo>
                    <a:pt x="514" y="0"/>
                  </a:moveTo>
                  <a:lnTo>
                    <a:pt x="0" y="427"/>
                  </a:lnTo>
                  <a:lnTo>
                    <a:pt x="0" y="716"/>
                  </a:lnTo>
                  <a:lnTo>
                    <a:pt x="518" y="294"/>
                  </a:lnTo>
                  <a:lnTo>
                    <a:pt x="514" y="0"/>
                  </a:lnTo>
                  <a:lnTo>
                    <a:pt x="514" y="0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auto">
            <a:xfrm>
              <a:off x="3449950" y="3091311"/>
              <a:ext cx="1481827" cy="625849"/>
            </a:xfrm>
            <a:custGeom>
              <a:avLst/>
              <a:gdLst>
                <a:gd name="T0" fmla="*/ 516 w 1217"/>
                <a:gd name="T1" fmla="*/ 0 h 514"/>
                <a:gd name="T2" fmla="*/ 1217 w 1217"/>
                <a:gd name="T3" fmla="*/ 88 h 514"/>
                <a:gd name="T4" fmla="*/ 701 w 1217"/>
                <a:gd name="T5" fmla="*/ 514 h 514"/>
                <a:gd name="T6" fmla="*/ 0 w 1217"/>
                <a:gd name="T7" fmla="*/ 424 h 514"/>
                <a:gd name="T8" fmla="*/ 516 w 1217"/>
                <a:gd name="T9" fmla="*/ 0 h 514"/>
                <a:gd name="T10" fmla="*/ 516 w 1217"/>
                <a:gd name="T11" fmla="*/ 0 h 514"/>
                <a:gd name="T12" fmla="*/ 516 w 1217"/>
                <a:gd name="T13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7" h="514">
                  <a:moveTo>
                    <a:pt x="516" y="0"/>
                  </a:moveTo>
                  <a:lnTo>
                    <a:pt x="1217" y="88"/>
                  </a:lnTo>
                  <a:lnTo>
                    <a:pt x="701" y="514"/>
                  </a:lnTo>
                  <a:lnTo>
                    <a:pt x="0" y="424"/>
                  </a:lnTo>
                  <a:lnTo>
                    <a:pt x="516" y="0"/>
                  </a:lnTo>
                  <a:lnTo>
                    <a:pt x="516" y="0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152400" dist="127000" dir="5400000" sx="85000" sy="85000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40" name="Freeform 15"/>
            <p:cNvSpPr>
              <a:spLocks/>
            </p:cNvSpPr>
            <p:nvPr/>
          </p:nvSpPr>
          <p:spPr bwMode="auto">
            <a:xfrm>
              <a:off x="4303493" y="3198461"/>
              <a:ext cx="630720" cy="868153"/>
            </a:xfrm>
            <a:custGeom>
              <a:avLst/>
              <a:gdLst>
                <a:gd name="T0" fmla="*/ 516 w 518"/>
                <a:gd name="T1" fmla="*/ 0 h 713"/>
                <a:gd name="T2" fmla="*/ 0 w 518"/>
                <a:gd name="T3" fmla="*/ 426 h 713"/>
                <a:gd name="T4" fmla="*/ 0 w 518"/>
                <a:gd name="T5" fmla="*/ 713 h 713"/>
                <a:gd name="T6" fmla="*/ 518 w 518"/>
                <a:gd name="T7" fmla="*/ 291 h 713"/>
                <a:gd name="T8" fmla="*/ 516 w 518"/>
                <a:gd name="T9" fmla="*/ 0 h 713"/>
                <a:gd name="T10" fmla="*/ 516 w 518"/>
                <a:gd name="T11" fmla="*/ 0 h 713"/>
                <a:gd name="T12" fmla="*/ 516 w 518"/>
                <a:gd name="T13" fmla="*/ 0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8" h="713">
                  <a:moveTo>
                    <a:pt x="516" y="0"/>
                  </a:moveTo>
                  <a:lnTo>
                    <a:pt x="0" y="426"/>
                  </a:lnTo>
                  <a:lnTo>
                    <a:pt x="0" y="713"/>
                  </a:lnTo>
                  <a:lnTo>
                    <a:pt x="518" y="291"/>
                  </a:lnTo>
                  <a:lnTo>
                    <a:pt x="516" y="0"/>
                  </a:lnTo>
                  <a:lnTo>
                    <a:pt x="516" y="0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>
              <a:off x="4303493" y="3546697"/>
              <a:ext cx="1480609" cy="627067"/>
            </a:xfrm>
            <a:custGeom>
              <a:avLst/>
              <a:gdLst>
                <a:gd name="T0" fmla="*/ 518 w 1216"/>
                <a:gd name="T1" fmla="*/ 0 h 515"/>
                <a:gd name="T2" fmla="*/ 1216 w 1216"/>
                <a:gd name="T3" fmla="*/ 88 h 515"/>
                <a:gd name="T4" fmla="*/ 703 w 1216"/>
                <a:gd name="T5" fmla="*/ 515 h 515"/>
                <a:gd name="T6" fmla="*/ 0 w 1216"/>
                <a:gd name="T7" fmla="*/ 425 h 515"/>
                <a:gd name="T8" fmla="*/ 518 w 1216"/>
                <a:gd name="T9" fmla="*/ 0 h 515"/>
                <a:gd name="T10" fmla="*/ 518 w 1216"/>
                <a:gd name="T11" fmla="*/ 0 h 515"/>
                <a:gd name="T12" fmla="*/ 518 w 1216"/>
                <a:gd name="T13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6" h="515">
                  <a:moveTo>
                    <a:pt x="518" y="0"/>
                  </a:moveTo>
                  <a:lnTo>
                    <a:pt x="1216" y="88"/>
                  </a:lnTo>
                  <a:lnTo>
                    <a:pt x="703" y="515"/>
                  </a:lnTo>
                  <a:lnTo>
                    <a:pt x="0" y="425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52400" dist="127000" dir="5400000" sx="85000" sy="85000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42" name="Freeform 17"/>
            <p:cNvSpPr>
              <a:spLocks/>
            </p:cNvSpPr>
            <p:nvPr/>
          </p:nvSpPr>
          <p:spPr bwMode="auto">
            <a:xfrm>
              <a:off x="5159469" y="3653847"/>
              <a:ext cx="628285" cy="868153"/>
            </a:xfrm>
            <a:custGeom>
              <a:avLst/>
              <a:gdLst>
                <a:gd name="T0" fmla="*/ 513 w 516"/>
                <a:gd name="T1" fmla="*/ 0 h 713"/>
                <a:gd name="T2" fmla="*/ 0 w 516"/>
                <a:gd name="T3" fmla="*/ 424 h 713"/>
                <a:gd name="T4" fmla="*/ 0 w 516"/>
                <a:gd name="T5" fmla="*/ 713 h 713"/>
                <a:gd name="T6" fmla="*/ 516 w 516"/>
                <a:gd name="T7" fmla="*/ 292 h 713"/>
                <a:gd name="T8" fmla="*/ 513 w 516"/>
                <a:gd name="T9" fmla="*/ 0 h 713"/>
                <a:gd name="T10" fmla="*/ 513 w 516"/>
                <a:gd name="T11" fmla="*/ 0 h 713"/>
                <a:gd name="T12" fmla="*/ 513 w 516"/>
                <a:gd name="T13" fmla="*/ 0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6" h="713">
                  <a:moveTo>
                    <a:pt x="513" y="0"/>
                  </a:moveTo>
                  <a:lnTo>
                    <a:pt x="0" y="424"/>
                  </a:lnTo>
                  <a:lnTo>
                    <a:pt x="0" y="713"/>
                  </a:lnTo>
                  <a:lnTo>
                    <a:pt x="516" y="292"/>
                  </a:lnTo>
                  <a:lnTo>
                    <a:pt x="513" y="0"/>
                  </a:lnTo>
                  <a:lnTo>
                    <a:pt x="513" y="0"/>
                  </a:lnTo>
                  <a:lnTo>
                    <a:pt x="51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43" name="Freeform 18"/>
            <p:cNvSpPr>
              <a:spLocks/>
            </p:cNvSpPr>
            <p:nvPr/>
          </p:nvSpPr>
          <p:spPr bwMode="auto">
            <a:xfrm>
              <a:off x="2593974" y="2629839"/>
              <a:ext cx="1481827" cy="623414"/>
            </a:xfrm>
            <a:custGeom>
              <a:avLst/>
              <a:gdLst>
                <a:gd name="T0" fmla="*/ 518 w 1217"/>
                <a:gd name="T1" fmla="*/ 0 h 512"/>
                <a:gd name="T2" fmla="*/ 1217 w 1217"/>
                <a:gd name="T3" fmla="*/ 88 h 512"/>
                <a:gd name="T4" fmla="*/ 703 w 1217"/>
                <a:gd name="T5" fmla="*/ 512 h 512"/>
                <a:gd name="T6" fmla="*/ 0 w 1217"/>
                <a:gd name="T7" fmla="*/ 422 h 512"/>
                <a:gd name="T8" fmla="*/ 518 w 1217"/>
                <a:gd name="T9" fmla="*/ 0 h 512"/>
                <a:gd name="T10" fmla="*/ 518 w 1217"/>
                <a:gd name="T11" fmla="*/ 0 h 512"/>
                <a:gd name="T12" fmla="*/ 518 w 1217"/>
                <a:gd name="T13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7" h="512">
                  <a:moveTo>
                    <a:pt x="518" y="0"/>
                  </a:moveTo>
                  <a:lnTo>
                    <a:pt x="1217" y="88"/>
                  </a:lnTo>
                  <a:lnTo>
                    <a:pt x="703" y="512"/>
                  </a:lnTo>
                  <a:lnTo>
                    <a:pt x="0" y="422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152400" dist="127000" dir="5400000" sx="85000" sy="85000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44" name="Freeform 19"/>
            <p:cNvSpPr>
              <a:spLocks/>
            </p:cNvSpPr>
            <p:nvPr/>
          </p:nvSpPr>
          <p:spPr bwMode="auto">
            <a:xfrm>
              <a:off x="3449950" y="2736988"/>
              <a:ext cx="628285" cy="868153"/>
            </a:xfrm>
            <a:custGeom>
              <a:avLst/>
              <a:gdLst>
                <a:gd name="T0" fmla="*/ 514 w 516"/>
                <a:gd name="T1" fmla="*/ 0 h 713"/>
                <a:gd name="T2" fmla="*/ 0 w 516"/>
                <a:gd name="T3" fmla="*/ 424 h 713"/>
                <a:gd name="T4" fmla="*/ 0 w 516"/>
                <a:gd name="T5" fmla="*/ 713 h 713"/>
                <a:gd name="T6" fmla="*/ 516 w 516"/>
                <a:gd name="T7" fmla="*/ 291 h 713"/>
                <a:gd name="T8" fmla="*/ 514 w 516"/>
                <a:gd name="T9" fmla="*/ 0 h 713"/>
                <a:gd name="T10" fmla="*/ 514 w 516"/>
                <a:gd name="T11" fmla="*/ 0 h 713"/>
                <a:gd name="T12" fmla="*/ 514 w 516"/>
                <a:gd name="T13" fmla="*/ 0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6" h="713">
                  <a:moveTo>
                    <a:pt x="514" y="0"/>
                  </a:moveTo>
                  <a:lnTo>
                    <a:pt x="0" y="424"/>
                  </a:lnTo>
                  <a:lnTo>
                    <a:pt x="0" y="713"/>
                  </a:lnTo>
                  <a:lnTo>
                    <a:pt x="516" y="291"/>
                  </a:lnTo>
                  <a:lnTo>
                    <a:pt x="514" y="0"/>
                  </a:lnTo>
                  <a:lnTo>
                    <a:pt x="514" y="0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  <p:sp>
          <p:nvSpPr>
            <p:cNvPr id="46" name="Freeform 16"/>
            <p:cNvSpPr>
              <a:spLocks/>
            </p:cNvSpPr>
            <p:nvPr/>
          </p:nvSpPr>
          <p:spPr bwMode="auto">
            <a:xfrm>
              <a:off x="5159469" y="4002083"/>
              <a:ext cx="1480609" cy="627067"/>
            </a:xfrm>
            <a:custGeom>
              <a:avLst/>
              <a:gdLst>
                <a:gd name="T0" fmla="*/ 518 w 1216"/>
                <a:gd name="T1" fmla="*/ 0 h 515"/>
                <a:gd name="T2" fmla="*/ 1216 w 1216"/>
                <a:gd name="T3" fmla="*/ 88 h 515"/>
                <a:gd name="T4" fmla="*/ 703 w 1216"/>
                <a:gd name="T5" fmla="*/ 515 h 515"/>
                <a:gd name="T6" fmla="*/ 0 w 1216"/>
                <a:gd name="T7" fmla="*/ 425 h 515"/>
                <a:gd name="T8" fmla="*/ 518 w 1216"/>
                <a:gd name="T9" fmla="*/ 0 h 515"/>
                <a:gd name="T10" fmla="*/ 518 w 1216"/>
                <a:gd name="T11" fmla="*/ 0 h 515"/>
                <a:gd name="T12" fmla="*/ 518 w 1216"/>
                <a:gd name="T13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6" h="515">
                  <a:moveTo>
                    <a:pt x="518" y="0"/>
                  </a:moveTo>
                  <a:lnTo>
                    <a:pt x="1216" y="88"/>
                  </a:lnTo>
                  <a:lnTo>
                    <a:pt x="703" y="515"/>
                  </a:lnTo>
                  <a:lnTo>
                    <a:pt x="0" y="425"/>
                  </a:lnTo>
                  <a:lnTo>
                    <a:pt x="518" y="0"/>
                  </a:lnTo>
                  <a:lnTo>
                    <a:pt x="518" y="0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152400" dist="127000" dir="5400000" sx="85000" sy="85000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40"/>
              <a:endParaRPr lang="en-US" sz="1900" baseline="-25000" dirty="0">
                <a:solidFill>
                  <a:srgbClr val="262626"/>
                </a:solidFill>
              </a:endParaRPr>
            </a:p>
          </p:txBody>
        </p:sp>
      </p:grpSp>
      <p:sp>
        <p:nvSpPr>
          <p:cNvPr id="48" name="Inhaltsplatzhalter 4"/>
          <p:cNvSpPr txBox="1">
            <a:spLocks/>
          </p:cNvSpPr>
          <p:nvPr/>
        </p:nvSpPr>
        <p:spPr>
          <a:xfrm>
            <a:off x="6717228" y="4576258"/>
            <a:ext cx="2093976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تزریق عناصر جوان،فعال و مومن به دستگاه ها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1" name="Inhaltsplatzhalter 4"/>
          <p:cNvSpPr txBox="1">
            <a:spLocks/>
          </p:cNvSpPr>
          <p:nvPr/>
        </p:nvSpPr>
        <p:spPr>
          <a:xfrm>
            <a:off x="336432" y="4154954"/>
            <a:ext cx="2090341" cy="56169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حرکت مستمر و خستگی ناپذیر</a:t>
            </a:r>
            <a:endParaRPr lang="en-US" sz="18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8" name="Inhaltsplatzhalter 4"/>
          <p:cNvSpPr txBox="1">
            <a:spLocks/>
          </p:cNvSpPr>
          <p:nvPr/>
        </p:nvSpPr>
        <p:spPr>
          <a:xfrm>
            <a:off x="2072640" y="5130256"/>
            <a:ext cx="2090341" cy="56169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پیش روی در صراط مستقیم</a:t>
            </a:r>
            <a:endParaRPr lang="en-US" sz="18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9" name="Inhaltsplatzhalter 4"/>
          <p:cNvSpPr txBox="1">
            <a:spLocks/>
          </p:cNvSpPr>
          <p:nvPr/>
        </p:nvSpPr>
        <p:spPr>
          <a:xfrm>
            <a:off x="5040828" y="3708106"/>
            <a:ext cx="2093976" cy="56169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حفظ انگیزه و حرکت با شور و احساس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0" name="Inhaltsplatzhalter 4"/>
          <p:cNvSpPr txBox="1">
            <a:spLocks/>
          </p:cNvSpPr>
          <p:nvPr/>
        </p:nvSpPr>
        <p:spPr>
          <a:xfrm>
            <a:off x="3356193" y="2779066"/>
            <a:ext cx="2093976" cy="28469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تکیه به کمک الهی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8034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8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72"/>
          <p:cNvSpPr>
            <a:spLocks/>
          </p:cNvSpPr>
          <p:nvPr/>
        </p:nvSpPr>
        <p:spPr bwMode="auto">
          <a:xfrm>
            <a:off x="0" y="2754007"/>
            <a:ext cx="7761558" cy="1629104"/>
          </a:xfrm>
          <a:custGeom>
            <a:avLst/>
            <a:gdLst>
              <a:gd name="T0" fmla="*/ 8599 w 9157"/>
              <a:gd name="T1" fmla="*/ 281 h 1922"/>
              <a:gd name="T2" fmla="*/ 8748 w 9157"/>
              <a:gd name="T3" fmla="*/ 380 h 1922"/>
              <a:gd name="T4" fmla="*/ 8157 w 9157"/>
              <a:gd name="T5" fmla="*/ 1140 h 1922"/>
              <a:gd name="T6" fmla="*/ 6992 w 9157"/>
              <a:gd name="T7" fmla="*/ 94 h 1922"/>
              <a:gd name="T8" fmla="*/ 6196 w 9157"/>
              <a:gd name="T9" fmla="*/ 160 h 1922"/>
              <a:gd name="T10" fmla="*/ 5226 w 9157"/>
              <a:gd name="T11" fmla="*/ 241 h 1922"/>
              <a:gd name="T12" fmla="*/ 0 w 9157"/>
              <a:gd name="T13" fmla="*/ 674 h 1922"/>
              <a:gd name="T14" fmla="*/ 0 w 9157"/>
              <a:gd name="T15" fmla="*/ 1922 h 1922"/>
              <a:gd name="T16" fmla="*/ 7212 w 9157"/>
              <a:gd name="T17" fmla="*/ 470 h 1922"/>
              <a:gd name="T18" fmla="*/ 8396 w 9157"/>
              <a:gd name="T19" fmla="*/ 1426 h 1922"/>
              <a:gd name="T20" fmla="*/ 8956 w 9157"/>
              <a:gd name="T21" fmla="*/ 520 h 1922"/>
              <a:gd name="T22" fmla="*/ 9105 w 9157"/>
              <a:gd name="T23" fmla="*/ 619 h 1922"/>
              <a:gd name="T24" fmla="*/ 9157 w 9157"/>
              <a:gd name="T25" fmla="*/ 0 h 1922"/>
              <a:gd name="T26" fmla="*/ 8599 w 9157"/>
              <a:gd name="T27" fmla="*/ 281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157" h="1922">
                <a:moveTo>
                  <a:pt x="8599" y="281"/>
                </a:moveTo>
                <a:lnTo>
                  <a:pt x="8748" y="380"/>
                </a:lnTo>
                <a:lnTo>
                  <a:pt x="8157" y="1140"/>
                </a:lnTo>
                <a:lnTo>
                  <a:pt x="6992" y="94"/>
                </a:lnTo>
                <a:lnTo>
                  <a:pt x="6196" y="160"/>
                </a:lnTo>
                <a:lnTo>
                  <a:pt x="5226" y="241"/>
                </a:lnTo>
                <a:lnTo>
                  <a:pt x="0" y="674"/>
                </a:lnTo>
                <a:lnTo>
                  <a:pt x="0" y="1922"/>
                </a:lnTo>
                <a:lnTo>
                  <a:pt x="7212" y="470"/>
                </a:lnTo>
                <a:lnTo>
                  <a:pt x="8396" y="1426"/>
                </a:lnTo>
                <a:lnTo>
                  <a:pt x="8956" y="520"/>
                </a:lnTo>
                <a:lnTo>
                  <a:pt x="9105" y="619"/>
                </a:lnTo>
                <a:lnTo>
                  <a:pt x="9157" y="0"/>
                </a:lnTo>
                <a:lnTo>
                  <a:pt x="8599" y="2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2" name="Oval 42"/>
          <p:cNvSpPr>
            <a:spLocks noChangeArrowheads="1"/>
          </p:cNvSpPr>
          <p:nvPr/>
        </p:nvSpPr>
        <p:spPr bwMode="auto">
          <a:xfrm>
            <a:off x="603499" y="3503634"/>
            <a:ext cx="1369736" cy="31700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3" name="Oval 43"/>
          <p:cNvSpPr>
            <a:spLocks noChangeArrowheads="1"/>
          </p:cNvSpPr>
          <p:nvPr/>
        </p:nvSpPr>
        <p:spPr bwMode="auto">
          <a:xfrm>
            <a:off x="2258031" y="3299362"/>
            <a:ext cx="1015436" cy="26021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50" name="Oval 50"/>
          <p:cNvSpPr>
            <a:spLocks noChangeArrowheads="1"/>
          </p:cNvSpPr>
          <p:nvPr/>
        </p:nvSpPr>
        <p:spPr bwMode="auto">
          <a:xfrm>
            <a:off x="603499" y="2294944"/>
            <a:ext cx="1369736" cy="137143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51" name="Oval 51"/>
          <p:cNvSpPr>
            <a:spLocks noChangeArrowheads="1"/>
          </p:cNvSpPr>
          <p:nvPr/>
        </p:nvSpPr>
        <p:spPr bwMode="auto">
          <a:xfrm>
            <a:off x="2258031" y="2411067"/>
            <a:ext cx="1015436" cy="10162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54" name="Freeform 54"/>
          <p:cNvSpPr>
            <a:spLocks/>
          </p:cNvSpPr>
          <p:nvPr/>
        </p:nvSpPr>
        <p:spPr bwMode="auto">
          <a:xfrm>
            <a:off x="4521995" y="3073049"/>
            <a:ext cx="559422" cy="12968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55" name="Freeform 55"/>
          <p:cNvSpPr>
            <a:spLocks/>
          </p:cNvSpPr>
          <p:nvPr/>
        </p:nvSpPr>
        <p:spPr bwMode="auto">
          <a:xfrm>
            <a:off x="3500626" y="3179001"/>
            <a:ext cx="761153" cy="19071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59" name="Freeform 59"/>
          <p:cNvSpPr>
            <a:spLocks noEditPoints="1"/>
          </p:cNvSpPr>
          <p:nvPr/>
        </p:nvSpPr>
        <p:spPr bwMode="auto">
          <a:xfrm>
            <a:off x="5030560" y="3039145"/>
            <a:ext cx="2072405" cy="1643515"/>
          </a:xfrm>
          <a:custGeom>
            <a:avLst/>
            <a:gdLst>
              <a:gd name="T0" fmla="*/ 1032 w 1034"/>
              <a:gd name="T1" fmla="*/ 817 h 820"/>
              <a:gd name="T2" fmla="*/ 991 w 1034"/>
              <a:gd name="T3" fmla="*/ 785 h 820"/>
              <a:gd name="T4" fmla="*/ 1002 w 1034"/>
              <a:gd name="T5" fmla="*/ 784 h 820"/>
              <a:gd name="T6" fmla="*/ 964 w 1034"/>
              <a:gd name="T7" fmla="*/ 773 h 820"/>
              <a:gd name="T8" fmla="*/ 974 w 1034"/>
              <a:gd name="T9" fmla="*/ 761 h 820"/>
              <a:gd name="T10" fmla="*/ 936 w 1034"/>
              <a:gd name="T11" fmla="*/ 751 h 820"/>
              <a:gd name="T12" fmla="*/ 941 w 1034"/>
              <a:gd name="T13" fmla="*/ 737 h 820"/>
              <a:gd name="T14" fmla="*/ 913 w 1034"/>
              <a:gd name="T15" fmla="*/ 730 h 820"/>
              <a:gd name="T16" fmla="*/ 884 w 1034"/>
              <a:gd name="T17" fmla="*/ 692 h 820"/>
              <a:gd name="T18" fmla="*/ 890 w 1034"/>
              <a:gd name="T19" fmla="*/ 705 h 820"/>
              <a:gd name="T20" fmla="*/ 850 w 1034"/>
              <a:gd name="T21" fmla="*/ 673 h 820"/>
              <a:gd name="T22" fmla="*/ 861 w 1034"/>
              <a:gd name="T23" fmla="*/ 672 h 820"/>
              <a:gd name="T24" fmla="*/ 823 w 1034"/>
              <a:gd name="T25" fmla="*/ 661 h 820"/>
              <a:gd name="T26" fmla="*/ 832 w 1034"/>
              <a:gd name="T27" fmla="*/ 649 h 820"/>
              <a:gd name="T28" fmla="*/ 795 w 1034"/>
              <a:gd name="T29" fmla="*/ 639 h 820"/>
              <a:gd name="T30" fmla="*/ 799 w 1034"/>
              <a:gd name="T31" fmla="*/ 625 h 820"/>
              <a:gd name="T32" fmla="*/ 771 w 1034"/>
              <a:gd name="T33" fmla="*/ 619 h 820"/>
              <a:gd name="T34" fmla="*/ 743 w 1034"/>
              <a:gd name="T35" fmla="*/ 581 h 820"/>
              <a:gd name="T36" fmla="*/ 749 w 1034"/>
              <a:gd name="T37" fmla="*/ 593 h 820"/>
              <a:gd name="T38" fmla="*/ 709 w 1034"/>
              <a:gd name="T39" fmla="*/ 561 h 820"/>
              <a:gd name="T40" fmla="*/ 719 w 1034"/>
              <a:gd name="T41" fmla="*/ 560 h 820"/>
              <a:gd name="T42" fmla="*/ 682 w 1034"/>
              <a:gd name="T43" fmla="*/ 550 h 820"/>
              <a:gd name="T44" fmla="*/ 686 w 1034"/>
              <a:gd name="T45" fmla="*/ 536 h 820"/>
              <a:gd name="T46" fmla="*/ 664 w 1034"/>
              <a:gd name="T47" fmla="*/ 526 h 820"/>
              <a:gd name="T48" fmla="*/ 624 w 1034"/>
              <a:gd name="T49" fmla="*/ 494 h 820"/>
              <a:gd name="T50" fmla="*/ 635 w 1034"/>
              <a:gd name="T51" fmla="*/ 493 h 820"/>
              <a:gd name="T52" fmla="*/ 597 w 1034"/>
              <a:gd name="T53" fmla="*/ 483 h 820"/>
              <a:gd name="T54" fmla="*/ 602 w 1034"/>
              <a:gd name="T55" fmla="*/ 469 h 820"/>
              <a:gd name="T56" fmla="*/ 580 w 1034"/>
              <a:gd name="T57" fmla="*/ 459 h 820"/>
              <a:gd name="T58" fmla="*/ 539 w 1034"/>
              <a:gd name="T59" fmla="*/ 427 h 820"/>
              <a:gd name="T60" fmla="*/ 550 w 1034"/>
              <a:gd name="T61" fmla="*/ 426 h 820"/>
              <a:gd name="T62" fmla="*/ 517 w 1034"/>
              <a:gd name="T63" fmla="*/ 417 h 820"/>
              <a:gd name="T64" fmla="*/ 489 w 1034"/>
              <a:gd name="T65" fmla="*/ 380 h 820"/>
              <a:gd name="T66" fmla="*/ 495 w 1034"/>
              <a:gd name="T67" fmla="*/ 392 h 820"/>
              <a:gd name="T68" fmla="*/ 454 w 1034"/>
              <a:gd name="T69" fmla="*/ 360 h 820"/>
              <a:gd name="T70" fmla="*/ 465 w 1034"/>
              <a:gd name="T71" fmla="*/ 359 h 820"/>
              <a:gd name="T72" fmla="*/ 428 w 1034"/>
              <a:gd name="T73" fmla="*/ 349 h 820"/>
              <a:gd name="T74" fmla="*/ 432 w 1034"/>
              <a:gd name="T75" fmla="*/ 335 h 820"/>
              <a:gd name="T76" fmla="*/ 410 w 1034"/>
              <a:gd name="T77" fmla="*/ 325 h 820"/>
              <a:gd name="T78" fmla="*/ 370 w 1034"/>
              <a:gd name="T79" fmla="*/ 293 h 820"/>
              <a:gd name="T80" fmla="*/ 381 w 1034"/>
              <a:gd name="T81" fmla="*/ 292 h 820"/>
              <a:gd name="T82" fmla="*/ 343 w 1034"/>
              <a:gd name="T83" fmla="*/ 282 h 820"/>
              <a:gd name="T84" fmla="*/ 347 w 1034"/>
              <a:gd name="T85" fmla="*/ 268 h 820"/>
              <a:gd name="T86" fmla="*/ 325 w 1034"/>
              <a:gd name="T87" fmla="*/ 258 h 820"/>
              <a:gd name="T88" fmla="*/ 285 w 1034"/>
              <a:gd name="T89" fmla="*/ 226 h 820"/>
              <a:gd name="T90" fmla="*/ 295 w 1034"/>
              <a:gd name="T91" fmla="*/ 225 h 820"/>
              <a:gd name="T92" fmla="*/ 263 w 1034"/>
              <a:gd name="T93" fmla="*/ 216 h 820"/>
              <a:gd name="T94" fmla="*/ 234 w 1034"/>
              <a:gd name="T95" fmla="*/ 179 h 820"/>
              <a:gd name="T96" fmla="*/ 241 w 1034"/>
              <a:gd name="T97" fmla="*/ 191 h 820"/>
              <a:gd name="T98" fmla="*/ 200 w 1034"/>
              <a:gd name="T99" fmla="*/ 159 h 820"/>
              <a:gd name="T100" fmla="*/ 211 w 1034"/>
              <a:gd name="T101" fmla="*/ 158 h 820"/>
              <a:gd name="T102" fmla="*/ 173 w 1034"/>
              <a:gd name="T103" fmla="*/ 148 h 820"/>
              <a:gd name="T104" fmla="*/ 178 w 1034"/>
              <a:gd name="T105" fmla="*/ 134 h 820"/>
              <a:gd name="T106" fmla="*/ 156 w 1034"/>
              <a:gd name="T107" fmla="*/ 124 h 820"/>
              <a:gd name="T108" fmla="*/ 115 w 1034"/>
              <a:gd name="T109" fmla="*/ 92 h 820"/>
              <a:gd name="T110" fmla="*/ 126 w 1034"/>
              <a:gd name="T111" fmla="*/ 91 h 820"/>
              <a:gd name="T112" fmla="*/ 89 w 1034"/>
              <a:gd name="T113" fmla="*/ 81 h 820"/>
              <a:gd name="T114" fmla="*/ 93 w 1034"/>
              <a:gd name="T115" fmla="*/ 67 h 820"/>
              <a:gd name="T116" fmla="*/ 71 w 1034"/>
              <a:gd name="T117" fmla="*/ 57 h 820"/>
              <a:gd name="T118" fmla="*/ 31 w 1034"/>
              <a:gd name="T119" fmla="*/ 25 h 820"/>
              <a:gd name="T120" fmla="*/ 41 w 1034"/>
              <a:gd name="T121" fmla="*/ 24 h 820"/>
              <a:gd name="T122" fmla="*/ 9 w 1034"/>
              <a:gd name="T123" fmla="*/ 15 h 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034" h="820">
                <a:moveTo>
                  <a:pt x="1025" y="804"/>
                </a:moveTo>
                <a:cubicBezTo>
                  <a:pt x="1023" y="804"/>
                  <a:pt x="1021" y="805"/>
                  <a:pt x="1019" y="807"/>
                </a:cubicBezTo>
                <a:cubicBezTo>
                  <a:pt x="1017" y="810"/>
                  <a:pt x="1018" y="815"/>
                  <a:pt x="1021" y="818"/>
                </a:cubicBezTo>
                <a:cubicBezTo>
                  <a:pt x="1022" y="819"/>
                  <a:pt x="1024" y="820"/>
                  <a:pt x="1026" y="820"/>
                </a:cubicBezTo>
                <a:cubicBezTo>
                  <a:pt x="1028" y="820"/>
                  <a:pt x="1030" y="819"/>
                  <a:pt x="1032" y="817"/>
                </a:cubicBezTo>
                <a:cubicBezTo>
                  <a:pt x="1034" y="813"/>
                  <a:pt x="1034" y="809"/>
                  <a:pt x="1030" y="806"/>
                </a:cubicBezTo>
                <a:cubicBezTo>
                  <a:pt x="1030" y="806"/>
                  <a:pt x="1030" y="806"/>
                  <a:pt x="1030" y="806"/>
                </a:cubicBezTo>
                <a:cubicBezTo>
                  <a:pt x="1029" y="805"/>
                  <a:pt x="1027" y="804"/>
                  <a:pt x="1025" y="804"/>
                </a:cubicBezTo>
                <a:moveTo>
                  <a:pt x="997" y="782"/>
                </a:moveTo>
                <a:cubicBezTo>
                  <a:pt x="995" y="782"/>
                  <a:pt x="993" y="783"/>
                  <a:pt x="991" y="785"/>
                </a:cubicBezTo>
                <a:cubicBezTo>
                  <a:pt x="988" y="788"/>
                  <a:pt x="989" y="793"/>
                  <a:pt x="992" y="795"/>
                </a:cubicBezTo>
                <a:cubicBezTo>
                  <a:pt x="993" y="796"/>
                  <a:pt x="993" y="796"/>
                  <a:pt x="993" y="796"/>
                </a:cubicBezTo>
                <a:cubicBezTo>
                  <a:pt x="994" y="797"/>
                  <a:pt x="996" y="797"/>
                  <a:pt x="997" y="797"/>
                </a:cubicBezTo>
                <a:cubicBezTo>
                  <a:pt x="1000" y="797"/>
                  <a:pt x="1002" y="796"/>
                  <a:pt x="1003" y="794"/>
                </a:cubicBezTo>
                <a:cubicBezTo>
                  <a:pt x="1006" y="791"/>
                  <a:pt x="1005" y="786"/>
                  <a:pt x="1002" y="784"/>
                </a:cubicBezTo>
                <a:cubicBezTo>
                  <a:pt x="1002" y="783"/>
                  <a:pt x="1002" y="783"/>
                  <a:pt x="1002" y="783"/>
                </a:cubicBezTo>
                <a:cubicBezTo>
                  <a:pt x="1000" y="782"/>
                  <a:pt x="999" y="782"/>
                  <a:pt x="997" y="782"/>
                </a:cubicBezTo>
                <a:moveTo>
                  <a:pt x="969" y="759"/>
                </a:moveTo>
                <a:cubicBezTo>
                  <a:pt x="967" y="759"/>
                  <a:pt x="964" y="760"/>
                  <a:pt x="963" y="762"/>
                </a:cubicBezTo>
                <a:cubicBezTo>
                  <a:pt x="960" y="766"/>
                  <a:pt x="961" y="770"/>
                  <a:pt x="964" y="773"/>
                </a:cubicBezTo>
                <a:cubicBezTo>
                  <a:pt x="964" y="773"/>
                  <a:pt x="964" y="773"/>
                  <a:pt x="964" y="773"/>
                </a:cubicBezTo>
                <a:cubicBezTo>
                  <a:pt x="966" y="774"/>
                  <a:pt x="967" y="775"/>
                  <a:pt x="969" y="775"/>
                </a:cubicBezTo>
                <a:cubicBezTo>
                  <a:pt x="971" y="775"/>
                  <a:pt x="974" y="774"/>
                  <a:pt x="975" y="772"/>
                </a:cubicBezTo>
                <a:cubicBezTo>
                  <a:pt x="978" y="769"/>
                  <a:pt x="977" y="764"/>
                  <a:pt x="974" y="761"/>
                </a:cubicBezTo>
                <a:cubicBezTo>
                  <a:pt x="974" y="761"/>
                  <a:pt x="974" y="761"/>
                  <a:pt x="974" y="761"/>
                </a:cubicBezTo>
                <a:cubicBezTo>
                  <a:pt x="972" y="760"/>
                  <a:pt x="970" y="759"/>
                  <a:pt x="969" y="759"/>
                </a:cubicBezTo>
                <a:moveTo>
                  <a:pt x="941" y="737"/>
                </a:moveTo>
                <a:cubicBezTo>
                  <a:pt x="938" y="737"/>
                  <a:pt x="936" y="738"/>
                  <a:pt x="935" y="740"/>
                </a:cubicBezTo>
                <a:cubicBezTo>
                  <a:pt x="932" y="743"/>
                  <a:pt x="932" y="748"/>
                  <a:pt x="936" y="751"/>
                </a:cubicBezTo>
                <a:cubicBezTo>
                  <a:pt x="936" y="751"/>
                  <a:pt x="936" y="751"/>
                  <a:pt x="936" y="751"/>
                </a:cubicBezTo>
                <a:cubicBezTo>
                  <a:pt x="938" y="752"/>
                  <a:pt x="939" y="753"/>
                  <a:pt x="941" y="753"/>
                </a:cubicBezTo>
                <a:cubicBezTo>
                  <a:pt x="943" y="753"/>
                  <a:pt x="945" y="752"/>
                  <a:pt x="947" y="750"/>
                </a:cubicBezTo>
                <a:cubicBezTo>
                  <a:pt x="949" y="746"/>
                  <a:pt x="949" y="742"/>
                  <a:pt x="946" y="739"/>
                </a:cubicBezTo>
                <a:cubicBezTo>
                  <a:pt x="945" y="739"/>
                  <a:pt x="945" y="739"/>
                  <a:pt x="945" y="739"/>
                </a:cubicBezTo>
                <a:cubicBezTo>
                  <a:pt x="944" y="738"/>
                  <a:pt x="942" y="737"/>
                  <a:pt x="941" y="737"/>
                </a:cubicBezTo>
                <a:moveTo>
                  <a:pt x="912" y="715"/>
                </a:moveTo>
                <a:cubicBezTo>
                  <a:pt x="910" y="715"/>
                  <a:pt x="908" y="716"/>
                  <a:pt x="906" y="718"/>
                </a:cubicBezTo>
                <a:cubicBezTo>
                  <a:pt x="904" y="721"/>
                  <a:pt x="904" y="726"/>
                  <a:pt x="908" y="728"/>
                </a:cubicBezTo>
                <a:cubicBezTo>
                  <a:pt x="908" y="729"/>
                  <a:pt x="908" y="729"/>
                  <a:pt x="908" y="729"/>
                </a:cubicBezTo>
                <a:cubicBezTo>
                  <a:pt x="909" y="730"/>
                  <a:pt x="911" y="730"/>
                  <a:pt x="913" y="730"/>
                </a:cubicBezTo>
                <a:cubicBezTo>
                  <a:pt x="915" y="730"/>
                  <a:pt x="917" y="729"/>
                  <a:pt x="919" y="727"/>
                </a:cubicBezTo>
                <a:cubicBezTo>
                  <a:pt x="921" y="724"/>
                  <a:pt x="921" y="719"/>
                  <a:pt x="917" y="717"/>
                </a:cubicBezTo>
                <a:cubicBezTo>
                  <a:pt x="917" y="716"/>
                  <a:pt x="917" y="716"/>
                  <a:pt x="917" y="716"/>
                </a:cubicBezTo>
                <a:cubicBezTo>
                  <a:pt x="916" y="715"/>
                  <a:pt x="914" y="715"/>
                  <a:pt x="912" y="715"/>
                </a:cubicBezTo>
                <a:moveTo>
                  <a:pt x="884" y="692"/>
                </a:moveTo>
                <a:cubicBezTo>
                  <a:pt x="882" y="692"/>
                  <a:pt x="880" y="693"/>
                  <a:pt x="878" y="695"/>
                </a:cubicBezTo>
                <a:cubicBezTo>
                  <a:pt x="875" y="699"/>
                  <a:pt x="876" y="703"/>
                  <a:pt x="879" y="706"/>
                </a:cubicBezTo>
                <a:cubicBezTo>
                  <a:pt x="880" y="706"/>
                  <a:pt x="880" y="706"/>
                  <a:pt x="880" y="706"/>
                </a:cubicBezTo>
                <a:cubicBezTo>
                  <a:pt x="881" y="707"/>
                  <a:pt x="883" y="708"/>
                  <a:pt x="884" y="708"/>
                </a:cubicBezTo>
                <a:cubicBezTo>
                  <a:pt x="887" y="708"/>
                  <a:pt x="889" y="707"/>
                  <a:pt x="890" y="705"/>
                </a:cubicBezTo>
                <a:cubicBezTo>
                  <a:pt x="893" y="702"/>
                  <a:pt x="892" y="697"/>
                  <a:pt x="889" y="694"/>
                </a:cubicBezTo>
                <a:cubicBezTo>
                  <a:pt x="889" y="694"/>
                  <a:pt x="889" y="694"/>
                  <a:pt x="889" y="694"/>
                </a:cubicBezTo>
                <a:cubicBezTo>
                  <a:pt x="887" y="693"/>
                  <a:pt x="886" y="692"/>
                  <a:pt x="884" y="692"/>
                </a:cubicBezTo>
                <a:moveTo>
                  <a:pt x="856" y="670"/>
                </a:moveTo>
                <a:cubicBezTo>
                  <a:pt x="854" y="670"/>
                  <a:pt x="851" y="671"/>
                  <a:pt x="850" y="673"/>
                </a:cubicBezTo>
                <a:cubicBezTo>
                  <a:pt x="847" y="676"/>
                  <a:pt x="848" y="681"/>
                  <a:pt x="851" y="684"/>
                </a:cubicBezTo>
                <a:cubicBezTo>
                  <a:pt x="851" y="684"/>
                  <a:pt x="851" y="684"/>
                  <a:pt x="851" y="684"/>
                </a:cubicBezTo>
                <a:cubicBezTo>
                  <a:pt x="853" y="685"/>
                  <a:pt x="854" y="686"/>
                  <a:pt x="856" y="686"/>
                </a:cubicBezTo>
                <a:cubicBezTo>
                  <a:pt x="858" y="686"/>
                  <a:pt x="861" y="685"/>
                  <a:pt x="862" y="683"/>
                </a:cubicBezTo>
                <a:cubicBezTo>
                  <a:pt x="865" y="679"/>
                  <a:pt x="864" y="675"/>
                  <a:pt x="861" y="672"/>
                </a:cubicBezTo>
                <a:cubicBezTo>
                  <a:pt x="861" y="672"/>
                  <a:pt x="861" y="672"/>
                  <a:pt x="861" y="672"/>
                </a:cubicBezTo>
                <a:cubicBezTo>
                  <a:pt x="859" y="671"/>
                  <a:pt x="857" y="670"/>
                  <a:pt x="856" y="670"/>
                </a:cubicBezTo>
                <a:moveTo>
                  <a:pt x="828" y="648"/>
                </a:moveTo>
                <a:cubicBezTo>
                  <a:pt x="825" y="648"/>
                  <a:pt x="823" y="649"/>
                  <a:pt x="822" y="651"/>
                </a:cubicBezTo>
                <a:cubicBezTo>
                  <a:pt x="819" y="654"/>
                  <a:pt x="819" y="659"/>
                  <a:pt x="823" y="661"/>
                </a:cubicBezTo>
                <a:cubicBezTo>
                  <a:pt x="823" y="662"/>
                  <a:pt x="823" y="662"/>
                  <a:pt x="823" y="662"/>
                </a:cubicBezTo>
                <a:cubicBezTo>
                  <a:pt x="825" y="663"/>
                  <a:pt x="826" y="663"/>
                  <a:pt x="828" y="663"/>
                </a:cubicBezTo>
                <a:cubicBezTo>
                  <a:pt x="830" y="663"/>
                  <a:pt x="832" y="662"/>
                  <a:pt x="834" y="660"/>
                </a:cubicBezTo>
                <a:cubicBezTo>
                  <a:pt x="836" y="657"/>
                  <a:pt x="836" y="652"/>
                  <a:pt x="833" y="650"/>
                </a:cubicBezTo>
                <a:cubicBezTo>
                  <a:pt x="832" y="649"/>
                  <a:pt x="832" y="649"/>
                  <a:pt x="832" y="649"/>
                </a:cubicBezTo>
                <a:cubicBezTo>
                  <a:pt x="831" y="648"/>
                  <a:pt x="829" y="648"/>
                  <a:pt x="828" y="648"/>
                </a:cubicBezTo>
                <a:moveTo>
                  <a:pt x="799" y="625"/>
                </a:moveTo>
                <a:cubicBezTo>
                  <a:pt x="797" y="625"/>
                  <a:pt x="795" y="626"/>
                  <a:pt x="793" y="628"/>
                </a:cubicBezTo>
                <a:cubicBezTo>
                  <a:pt x="791" y="632"/>
                  <a:pt x="791" y="636"/>
                  <a:pt x="795" y="639"/>
                </a:cubicBezTo>
                <a:cubicBezTo>
                  <a:pt x="795" y="639"/>
                  <a:pt x="795" y="639"/>
                  <a:pt x="795" y="639"/>
                </a:cubicBezTo>
                <a:cubicBezTo>
                  <a:pt x="796" y="640"/>
                  <a:pt x="798" y="641"/>
                  <a:pt x="800" y="641"/>
                </a:cubicBezTo>
                <a:cubicBezTo>
                  <a:pt x="802" y="641"/>
                  <a:pt x="804" y="640"/>
                  <a:pt x="806" y="638"/>
                </a:cubicBezTo>
                <a:cubicBezTo>
                  <a:pt x="808" y="635"/>
                  <a:pt x="808" y="630"/>
                  <a:pt x="804" y="627"/>
                </a:cubicBezTo>
                <a:cubicBezTo>
                  <a:pt x="804" y="627"/>
                  <a:pt x="804" y="627"/>
                  <a:pt x="804" y="627"/>
                </a:cubicBezTo>
                <a:cubicBezTo>
                  <a:pt x="803" y="626"/>
                  <a:pt x="801" y="625"/>
                  <a:pt x="799" y="625"/>
                </a:cubicBezTo>
                <a:moveTo>
                  <a:pt x="771" y="603"/>
                </a:moveTo>
                <a:cubicBezTo>
                  <a:pt x="769" y="603"/>
                  <a:pt x="767" y="604"/>
                  <a:pt x="765" y="606"/>
                </a:cubicBezTo>
                <a:cubicBezTo>
                  <a:pt x="762" y="609"/>
                  <a:pt x="763" y="614"/>
                  <a:pt x="766" y="617"/>
                </a:cubicBezTo>
                <a:cubicBezTo>
                  <a:pt x="767" y="617"/>
                  <a:pt x="767" y="617"/>
                  <a:pt x="767" y="617"/>
                </a:cubicBezTo>
                <a:cubicBezTo>
                  <a:pt x="768" y="618"/>
                  <a:pt x="770" y="619"/>
                  <a:pt x="771" y="619"/>
                </a:cubicBezTo>
                <a:cubicBezTo>
                  <a:pt x="774" y="619"/>
                  <a:pt x="776" y="618"/>
                  <a:pt x="777" y="616"/>
                </a:cubicBezTo>
                <a:cubicBezTo>
                  <a:pt x="780" y="612"/>
                  <a:pt x="779" y="608"/>
                  <a:pt x="776" y="605"/>
                </a:cubicBezTo>
                <a:cubicBezTo>
                  <a:pt x="776" y="605"/>
                  <a:pt x="776" y="605"/>
                  <a:pt x="776" y="605"/>
                </a:cubicBezTo>
                <a:cubicBezTo>
                  <a:pt x="774" y="604"/>
                  <a:pt x="773" y="603"/>
                  <a:pt x="771" y="603"/>
                </a:cubicBezTo>
                <a:moveTo>
                  <a:pt x="743" y="581"/>
                </a:moveTo>
                <a:cubicBezTo>
                  <a:pt x="741" y="581"/>
                  <a:pt x="738" y="582"/>
                  <a:pt x="737" y="584"/>
                </a:cubicBezTo>
                <a:cubicBezTo>
                  <a:pt x="734" y="587"/>
                  <a:pt x="735" y="592"/>
                  <a:pt x="738" y="594"/>
                </a:cubicBezTo>
                <a:cubicBezTo>
                  <a:pt x="738" y="595"/>
                  <a:pt x="738" y="595"/>
                  <a:pt x="738" y="595"/>
                </a:cubicBezTo>
                <a:cubicBezTo>
                  <a:pt x="740" y="596"/>
                  <a:pt x="741" y="596"/>
                  <a:pt x="743" y="596"/>
                </a:cubicBezTo>
                <a:cubicBezTo>
                  <a:pt x="745" y="596"/>
                  <a:pt x="748" y="595"/>
                  <a:pt x="749" y="593"/>
                </a:cubicBezTo>
                <a:cubicBezTo>
                  <a:pt x="752" y="590"/>
                  <a:pt x="751" y="585"/>
                  <a:pt x="748" y="583"/>
                </a:cubicBezTo>
                <a:cubicBezTo>
                  <a:pt x="747" y="582"/>
                  <a:pt x="747" y="582"/>
                  <a:pt x="747" y="582"/>
                </a:cubicBezTo>
                <a:cubicBezTo>
                  <a:pt x="746" y="581"/>
                  <a:pt x="744" y="581"/>
                  <a:pt x="743" y="581"/>
                </a:cubicBezTo>
                <a:moveTo>
                  <a:pt x="715" y="558"/>
                </a:moveTo>
                <a:cubicBezTo>
                  <a:pt x="712" y="558"/>
                  <a:pt x="710" y="559"/>
                  <a:pt x="709" y="561"/>
                </a:cubicBezTo>
                <a:cubicBezTo>
                  <a:pt x="706" y="565"/>
                  <a:pt x="707" y="570"/>
                  <a:pt x="710" y="572"/>
                </a:cubicBezTo>
                <a:cubicBezTo>
                  <a:pt x="712" y="573"/>
                  <a:pt x="713" y="574"/>
                  <a:pt x="715" y="574"/>
                </a:cubicBezTo>
                <a:cubicBezTo>
                  <a:pt x="717" y="574"/>
                  <a:pt x="719" y="573"/>
                  <a:pt x="721" y="571"/>
                </a:cubicBezTo>
                <a:cubicBezTo>
                  <a:pt x="723" y="568"/>
                  <a:pt x="723" y="563"/>
                  <a:pt x="720" y="560"/>
                </a:cubicBezTo>
                <a:cubicBezTo>
                  <a:pt x="719" y="560"/>
                  <a:pt x="719" y="560"/>
                  <a:pt x="719" y="560"/>
                </a:cubicBezTo>
                <a:cubicBezTo>
                  <a:pt x="718" y="559"/>
                  <a:pt x="716" y="558"/>
                  <a:pt x="715" y="558"/>
                </a:cubicBezTo>
                <a:moveTo>
                  <a:pt x="686" y="536"/>
                </a:moveTo>
                <a:cubicBezTo>
                  <a:pt x="684" y="536"/>
                  <a:pt x="682" y="537"/>
                  <a:pt x="680" y="539"/>
                </a:cubicBezTo>
                <a:cubicBezTo>
                  <a:pt x="678" y="542"/>
                  <a:pt x="678" y="547"/>
                  <a:pt x="682" y="550"/>
                </a:cubicBezTo>
                <a:cubicBezTo>
                  <a:pt x="682" y="550"/>
                  <a:pt x="682" y="550"/>
                  <a:pt x="682" y="550"/>
                </a:cubicBezTo>
                <a:cubicBezTo>
                  <a:pt x="683" y="551"/>
                  <a:pt x="685" y="552"/>
                  <a:pt x="687" y="552"/>
                </a:cubicBezTo>
                <a:cubicBezTo>
                  <a:pt x="689" y="552"/>
                  <a:pt x="691" y="551"/>
                  <a:pt x="693" y="549"/>
                </a:cubicBezTo>
                <a:cubicBezTo>
                  <a:pt x="695" y="545"/>
                  <a:pt x="695" y="541"/>
                  <a:pt x="691" y="538"/>
                </a:cubicBezTo>
                <a:cubicBezTo>
                  <a:pt x="691" y="538"/>
                  <a:pt x="691" y="538"/>
                  <a:pt x="691" y="538"/>
                </a:cubicBezTo>
                <a:cubicBezTo>
                  <a:pt x="690" y="537"/>
                  <a:pt x="688" y="536"/>
                  <a:pt x="686" y="536"/>
                </a:cubicBezTo>
                <a:moveTo>
                  <a:pt x="658" y="514"/>
                </a:moveTo>
                <a:cubicBezTo>
                  <a:pt x="656" y="514"/>
                  <a:pt x="654" y="515"/>
                  <a:pt x="652" y="517"/>
                </a:cubicBezTo>
                <a:cubicBezTo>
                  <a:pt x="650" y="520"/>
                  <a:pt x="650" y="525"/>
                  <a:pt x="654" y="528"/>
                </a:cubicBezTo>
                <a:cubicBezTo>
                  <a:pt x="655" y="529"/>
                  <a:pt x="657" y="529"/>
                  <a:pt x="658" y="529"/>
                </a:cubicBezTo>
                <a:cubicBezTo>
                  <a:pt x="661" y="529"/>
                  <a:pt x="663" y="528"/>
                  <a:pt x="664" y="526"/>
                </a:cubicBezTo>
                <a:cubicBezTo>
                  <a:pt x="667" y="523"/>
                  <a:pt x="666" y="518"/>
                  <a:pt x="663" y="516"/>
                </a:cubicBezTo>
                <a:cubicBezTo>
                  <a:pt x="663" y="515"/>
                  <a:pt x="663" y="515"/>
                  <a:pt x="663" y="515"/>
                </a:cubicBezTo>
                <a:cubicBezTo>
                  <a:pt x="661" y="514"/>
                  <a:pt x="660" y="514"/>
                  <a:pt x="658" y="514"/>
                </a:cubicBezTo>
                <a:moveTo>
                  <a:pt x="630" y="491"/>
                </a:moveTo>
                <a:cubicBezTo>
                  <a:pt x="627" y="491"/>
                  <a:pt x="625" y="492"/>
                  <a:pt x="624" y="494"/>
                </a:cubicBezTo>
                <a:cubicBezTo>
                  <a:pt x="621" y="498"/>
                  <a:pt x="622" y="502"/>
                  <a:pt x="625" y="505"/>
                </a:cubicBezTo>
                <a:cubicBezTo>
                  <a:pt x="625" y="505"/>
                  <a:pt x="625" y="505"/>
                  <a:pt x="625" y="505"/>
                </a:cubicBezTo>
                <a:cubicBezTo>
                  <a:pt x="627" y="506"/>
                  <a:pt x="629" y="507"/>
                  <a:pt x="630" y="507"/>
                </a:cubicBezTo>
                <a:cubicBezTo>
                  <a:pt x="632" y="507"/>
                  <a:pt x="635" y="506"/>
                  <a:pt x="636" y="504"/>
                </a:cubicBezTo>
                <a:cubicBezTo>
                  <a:pt x="639" y="501"/>
                  <a:pt x="638" y="496"/>
                  <a:pt x="635" y="493"/>
                </a:cubicBezTo>
                <a:cubicBezTo>
                  <a:pt x="634" y="493"/>
                  <a:pt x="634" y="493"/>
                  <a:pt x="634" y="493"/>
                </a:cubicBezTo>
                <a:cubicBezTo>
                  <a:pt x="633" y="492"/>
                  <a:pt x="631" y="491"/>
                  <a:pt x="630" y="491"/>
                </a:cubicBezTo>
                <a:moveTo>
                  <a:pt x="602" y="469"/>
                </a:moveTo>
                <a:cubicBezTo>
                  <a:pt x="599" y="469"/>
                  <a:pt x="597" y="470"/>
                  <a:pt x="596" y="472"/>
                </a:cubicBezTo>
                <a:cubicBezTo>
                  <a:pt x="593" y="475"/>
                  <a:pt x="594" y="480"/>
                  <a:pt x="597" y="483"/>
                </a:cubicBezTo>
                <a:cubicBezTo>
                  <a:pt x="599" y="484"/>
                  <a:pt x="600" y="485"/>
                  <a:pt x="602" y="485"/>
                </a:cubicBezTo>
                <a:cubicBezTo>
                  <a:pt x="604" y="485"/>
                  <a:pt x="606" y="484"/>
                  <a:pt x="608" y="482"/>
                </a:cubicBezTo>
                <a:cubicBezTo>
                  <a:pt x="610" y="478"/>
                  <a:pt x="610" y="474"/>
                  <a:pt x="607" y="471"/>
                </a:cubicBezTo>
                <a:cubicBezTo>
                  <a:pt x="606" y="471"/>
                  <a:pt x="606" y="471"/>
                  <a:pt x="606" y="471"/>
                </a:cubicBezTo>
                <a:cubicBezTo>
                  <a:pt x="605" y="470"/>
                  <a:pt x="603" y="469"/>
                  <a:pt x="602" y="469"/>
                </a:cubicBezTo>
                <a:moveTo>
                  <a:pt x="573" y="447"/>
                </a:moveTo>
                <a:cubicBezTo>
                  <a:pt x="571" y="447"/>
                  <a:pt x="569" y="448"/>
                  <a:pt x="567" y="450"/>
                </a:cubicBezTo>
                <a:cubicBezTo>
                  <a:pt x="565" y="453"/>
                  <a:pt x="566" y="458"/>
                  <a:pt x="569" y="461"/>
                </a:cubicBezTo>
                <a:cubicBezTo>
                  <a:pt x="570" y="462"/>
                  <a:pt x="572" y="462"/>
                  <a:pt x="574" y="462"/>
                </a:cubicBezTo>
                <a:cubicBezTo>
                  <a:pt x="576" y="462"/>
                  <a:pt x="578" y="461"/>
                  <a:pt x="580" y="459"/>
                </a:cubicBezTo>
                <a:cubicBezTo>
                  <a:pt x="582" y="456"/>
                  <a:pt x="582" y="451"/>
                  <a:pt x="578" y="449"/>
                </a:cubicBezTo>
                <a:cubicBezTo>
                  <a:pt x="578" y="448"/>
                  <a:pt x="578" y="448"/>
                  <a:pt x="578" y="448"/>
                </a:cubicBezTo>
                <a:cubicBezTo>
                  <a:pt x="577" y="447"/>
                  <a:pt x="575" y="447"/>
                  <a:pt x="573" y="447"/>
                </a:cubicBezTo>
                <a:moveTo>
                  <a:pt x="545" y="424"/>
                </a:moveTo>
                <a:cubicBezTo>
                  <a:pt x="543" y="424"/>
                  <a:pt x="541" y="425"/>
                  <a:pt x="539" y="427"/>
                </a:cubicBezTo>
                <a:cubicBezTo>
                  <a:pt x="537" y="431"/>
                  <a:pt x="537" y="436"/>
                  <a:pt x="541" y="438"/>
                </a:cubicBezTo>
                <a:cubicBezTo>
                  <a:pt x="542" y="439"/>
                  <a:pt x="544" y="440"/>
                  <a:pt x="545" y="440"/>
                </a:cubicBezTo>
                <a:cubicBezTo>
                  <a:pt x="548" y="440"/>
                  <a:pt x="550" y="439"/>
                  <a:pt x="551" y="437"/>
                </a:cubicBezTo>
                <a:cubicBezTo>
                  <a:pt x="554" y="434"/>
                  <a:pt x="553" y="429"/>
                  <a:pt x="550" y="426"/>
                </a:cubicBezTo>
                <a:cubicBezTo>
                  <a:pt x="550" y="426"/>
                  <a:pt x="550" y="426"/>
                  <a:pt x="550" y="426"/>
                </a:cubicBezTo>
                <a:cubicBezTo>
                  <a:pt x="548" y="425"/>
                  <a:pt x="547" y="424"/>
                  <a:pt x="545" y="424"/>
                </a:cubicBezTo>
                <a:moveTo>
                  <a:pt x="517" y="402"/>
                </a:moveTo>
                <a:cubicBezTo>
                  <a:pt x="515" y="402"/>
                  <a:pt x="513" y="403"/>
                  <a:pt x="511" y="405"/>
                </a:cubicBezTo>
                <a:cubicBezTo>
                  <a:pt x="508" y="408"/>
                  <a:pt x="509" y="413"/>
                  <a:pt x="512" y="416"/>
                </a:cubicBezTo>
                <a:cubicBezTo>
                  <a:pt x="514" y="417"/>
                  <a:pt x="515" y="417"/>
                  <a:pt x="517" y="417"/>
                </a:cubicBezTo>
                <a:cubicBezTo>
                  <a:pt x="519" y="417"/>
                  <a:pt x="522" y="416"/>
                  <a:pt x="523" y="415"/>
                </a:cubicBezTo>
                <a:cubicBezTo>
                  <a:pt x="526" y="411"/>
                  <a:pt x="525" y="406"/>
                  <a:pt x="522" y="404"/>
                </a:cubicBezTo>
                <a:cubicBezTo>
                  <a:pt x="521" y="404"/>
                  <a:pt x="521" y="404"/>
                  <a:pt x="521" y="404"/>
                </a:cubicBezTo>
                <a:cubicBezTo>
                  <a:pt x="520" y="403"/>
                  <a:pt x="519" y="402"/>
                  <a:pt x="517" y="402"/>
                </a:cubicBezTo>
                <a:moveTo>
                  <a:pt x="489" y="380"/>
                </a:moveTo>
                <a:cubicBezTo>
                  <a:pt x="486" y="380"/>
                  <a:pt x="484" y="381"/>
                  <a:pt x="483" y="383"/>
                </a:cubicBezTo>
                <a:cubicBezTo>
                  <a:pt x="480" y="386"/>
                  <a:pt x="480" y="391"/>
                  <a:pt x="484" y="393"/>
                </a:cubicBezTo>
                <a:cubicBezTo>
                  <a:pt x="484" y="394"/>
                  <a:pt x="484" y="394"/>
                  <a:pt x="484" y="394"/>
                </a:cubicBezTo>
                <a:cubicBezTo>
                  <a:pt x="486" y="395"/>
                  <a:pt x="487" y="395"/>
                  <a:pt x="489" y="395"/>
                </a:cubicBezTo>
                <a:cubicBezTo>
                  <a:pt x="491" y="395"/>
                  <a:pt x="493" y="394"/>
                  <a:pt x="495" y="392"/>
                </a:cubicBezTo>
                <a:cubicBezTo>
                  <a:pt x="497" y="389"/>
                  <a:pt x="497" y="384"/>
                  <a:pt x="494" y="382"/>
                </a:cubicBezTo>
                <a:cubicBezTo>
                  <a:pt x="493" y="381"/>
                  <a:pt x="493" y="381"/>
                  <a:pt x="493" y="381"/>
                </a:cubicBezTo>
                <a:cubicBezTo>
                  <a:pt x="492" y="380"/>
                  <a:pt x="490" y="380"/>
                  <a:pt x="489" y="380"/>
                </a:cubicBezTo>
                <a:moveTo>
                  <a:pt x="460" y="357"/>
                </a:moveTo>
                <a:cubicBezTo>
                  <a:pt x="458" y="357"/>
                  <a:pt x="456" y="358"/>
                  <a:pt x="454" y="360"/>
                </a:cubicBezTo>
                <a:cubicBezTo>
                  <a:pt x="452" y="364"/>
                  <a:pt x="453" y="369"/>
                  <a:pt x="456" y="371"/>
                </a:cubicBezTo>
                <a:cubicBezTo>
                  <a:pt x="457" y="372"/>
                  <a:pt x="459" y="373"/>
                  <a:pt x="461" y="373"/>
                </a:cubicBezTo>
                <a:cubicBezTo>
                  <a:pt x="463" y="373"/>
                  <a:pt x="465" y="372"/>
                  <a:pt x="467" y="370"/>
                </a:cubicBezTo>
                <a:cubicBezTo>
                  <a:pt x="469" y="367"/>
                  <a:pt x="469" y="362"/>
                  <a:pt x="465" y="359"/>
                </a:cubicBezTo>
                <a:cubicBezTo>
                  <a:pt x="465" y="359"/>
                  <a:pt x="465" y="359"/>
                  <a:pt x="465" y="359"/>
                </a:cubicBezTo>
                <a:cubicBezTo>
                  <a:pt x="464" y="358"/>
                  <a:pt x="462" y="357"/>
                  <a:pt x="460" y="357"/>
                </a:cubicBezTo>
                <a:moveTo>
                  <a:pt x="432" y="335"/>
                </a:moveTo>
                <a:cubicBezTo>
                  <a:pt x="430" y="335"/>
                  <a:pt x="428" y="336"/>
                  <a:pt x="426" y="338"/>
                </a:cubicBezTo>
                <a:cubicBezTo>
                  <a:pt x="423" y="341"/>
                  <a:pt x="424" y="346"/>
                  <a:pt x="427" y="349"/>
                </a:cubicBezTo>
                <a:cubicBezTo>
                  <a:pt x="428" y="349"/>
                  <a:pt x="428" y="349"/>
                  <a:pt x="428" y="349"/>
                </a:cubicBezTo>
                <a:cubicBezTo>
                  <a:pt x="429" y="350"/>
                  <a:pt x="431" y="350"/>
                  <a:pt x="432" y="350"/>
                </a:cubicBezTo>
                <a:cubicBezTo>
                  <a:pt x="435" y="350"/>
                  <a:pt x="437" y="349"/>
                  <a:pt x="438" y="348"/>
                </a:cubicBezTo>
                <a:cubicBezTo>
                  <a:pt x="441" y="344"/>
                  <a:pt x="440" y="339"/>
                  <a:pt x="437" y="337"/>
                </a:cubicBezTo>
                <a:cubicBezTo>
                  <a:pt x="437" y="337"/>
                  <a:pt x="437" y="337"/>
                  <a:pt x="437" y="337"/>
                </a:cubicBezTo>
                <a:cubicBezTo>
                  <a:pt x="435" y="335"/>
                  <a:pt x="434" y="335"/>
                  <a:pt x="432" y="335"/>
                </a:cubicBezTo>
                <a:moveTo>
                  <a:pt x="404" y="313"/>
                </a:moveTo>
                <a:cubicBezTo>
                  <a:pt x="402" y="313"/>
                  <a:pt x="400" y="314"/>
                  <a:pt x="398" y="316"/>
                </a:cubicBezTo>
                <a:cubicBezTo>
                  <a:pt x="395" y="319"/>
                  <a:pt x="396" y="324"/>
                  <a:pt x="399" y="326"/>
                </a:cubicBezTo>
                <a:cubicBezTo>
                  <a:pt x="401" y="328"/>
                  <a:pt x="402" y="328"/>
                  <a:pt x="404" y="328"/>
                </a:cubicBezTo>
                <a:cubicBezTo>
                  <a:pt x="406" y="328"/>
                  <a:pt x="409" y="327"/>
                  <a:pt x="410" y="325"/>
                </a:cubicBezTo>
                <a:cubicBezTo>
                  <a:pt x="413" y="322"/>
                  <a:pt x="412" y="317"/>
                  <a:pt x="409" y="315"/>
                </a:cubicBezTo>
                <a:cubicBezTo>
                  <a:pt x="408" y="314"/>
                  <a:pt x="408" y="314"/>
                  <a:pt x="408" y="314"/>
                </a:cubicBezTo>
                <a:cubicBezTo>
                  <a:pt x="407" y="313"/>
                  <a:pt x="406" y="313"/>
                  <a:pt x="404" y="313"/>
                </a:cubicBezTo>
                <a:moveTo>
                  <a:pt x="375" y="290"/>
                </a:moveTo>
                <a:cubicBezTo>
                  <a:pt x="373" y="290"/>
                  <a:pt x="371" y="291"/>
                  <a:pt x="370" y="293"/>
                </a:cubicBezTo>
                <a:cubicBezTo>
                  <a:pt x="367" y="296"/>
                  <a:pt x="367" y="301"/>
                  <a:pt x="371" y="304"/>
                </a:cubicBezTo>
                <a:cubicBezTo>
                  <a:pt x="371" y="304"/>
                  <a:pt x="371" y="304"/>
                  <a:pt x="371" y="304"/>
                </a:cubicBezTo>
                <a:cubicBezTo>
                  <a:pt x="373" y="305"/>
                  <a:pt x="374" y="306"/>
                  <a:pt x="376" y="306"/>
                </a:cubicBezTo>
                <a:cubicBezTo>
                  <a:pt x="378" y="306"/>
                  <a:pt x="380" y="305"/>
                  <a:pt x="382" y="303"/>
                </a:cubicBezTo>
                <a:cubicBezTo>
                  <a:pt x="384" y="300"/>
                  <a:pt x="384" y="295"/>
                  <a:pt x="381" y="292"/>
                </a:cubicBezTo>
                <a:cubicBezTo>
                  <a:pt x="380" y="292"/>
                  <a:pt x="380" y="292"/>
                  <a:pt x="380" y="292"/>
                </a:cubicBezTo>
                <a:cubicBezTo>
                  <a:pt x="379" y="291"/>
                  <a:pt x="377" y="290"/>
                  <a:pt x="375" y="290"/>
                </a:cubicBezTo>
                <a:moveTo>
                  <a:pt x="347" y="268"/>
                </a:moveTo>
                <a:cubicBezTo>
                  <a:pt x="345" y="268"/>
                  <a:pt x="343" y="269"/>
                  <a:pt x="341" y="271"/>
                </a:cubicBezTo>
                <a:cubicBezTo>
                  <a:pt x="339" y="274"/>
                  <a:pt x="340" y="279"/>
                  <a:pt x="343" y="282"/>
                </a:cubicBezTo>
                <a:cubicBezTo>
                  <a:pt x="344" y="283"/>
                  <a:pt x="346" y="283"/>
                  <a:pt x="348" y="283"/>
                </a:cubicBezTo>
                <a:cubicBezTo>
                  <a:pt x="350" y="283"/>
                  <a:pt x="352" y="282"/>
                  <a:pt x="354" y="281"/>
                </a:cubicBezTo>
                <a:cubicBezTo>
                  <a:pt x="356" y="277"/>
                  <a:pt x="356" y="272"/>
                  <a:pt x="352" y="270"/>
                </a:cubicBezTo>
                <a:cubicBezTo>
                  <a:pt x="352" y="270"/>
                  <a:pt x="352" y="270"/>
                  <a:pt x="352" y="270"/>
                </a:cubicBezTo>
                <a:cubicBezTo>
                  <a:pt x="351" y="268"/>
                  <a:pt x="349" y="268"/>
                  <a:pt x="347" y="268"/>
                </a:cubicBezTo>
                <a:moveTo>
                  <a:pt x="319" y="246"/>
                </a:moveTo>
                <a:cubicBezTo>
                  <a:pt x="317" y="246"/>
                  <a:pt x="315" y="247"/>
                  <a:pt x="313" y="249"/>
                </a:cubicBezTo>
                <a:cubicBezTo>
                  <a:pt x="311" y="252"/>
                  <a:pt x="311" y="257"/>
                  <a:pt x="315" y="259"/>
                </a:cubicBezTo>
                <a:cubicBezTo>
                  <a:pt x="316" y="261"/>
                  <a:pt x="318" y="261"/>
                  <a:pt x="319" y="261"/>
                </a:cubicBezTo>
                <a:cubicBezTo>
                  <a:pt x="322" y="261"/>
                  <a:pt x="324" y="260"/>
                  <a:pt x="325" y="258"/>
                </a:cubicBezTo>
                <a:cubicBezTo>
                  <a:pt x="328" y="255"/>
                  <a:pt x="327" y="250"/>
                  <a:pt x="324" y="248"/>
                </a:cubicBezTo>
                <a:cubicBezTo>
                  <a:pt x="324" y="247"/>
                  <a:pt x="324" y="247"/>
                  <a:pt x="324" y="247"/>
                </a:cubicBezTo>
                <a:cubicBezTo>
                  <a:pt x="322" y="246"/>
                  <a:pt x="321" y="246"/>
                  <a:pt x="319" y="246"/>
                </a:cubicBezTo>
                <a:moveTo>
                  <a:pt x="291" y="223"/>
                </a:moveTo>
                <a:cubicBezTo>
                  <a:pt x="289" y="223"/>
                  <a:pt x="287" y="224"/>
                  <a:pt x="285" y="226"/>
                </a:cubicBezTo>
                <a:cubicBezTo>
                  <a:pt x="282" y="230"/>
                  <a:pt x="283" y="234"/>
                  <a:pt x="286" y="237"/>
                </a:cubicBezTo>
                <a:cubicBezTo>
                  <a:pt x="288" y="238"/>
                  <a:pt x="289" y="239"/>
                  <a:pt x="291" y="239"/>
                </a:cubicBezTo>
                <a:cubicBezTo>
                  <a:pt x="293" y="239"/>
                  <a:pt x="296" y="238"/>
                  <a:pt x="297" y="236"/>
                </a:cubicBezTo>
                <a:cubicBezTo>
                  <a:pt x="300" y="233"/>
                  <a:pt x="299" y="228"/>
                  <a:pt x="296" y="225"/>
                </a:cubicBezTo>
                <a:cubicBezTo>
                  <a:pt x="295" y="225"/>
                  <a:pt x="295" y="225"/>
                  <a:pt x="295" y="225"/>
                </a:cubicBezTo>
                <a:cubicBezTo>
                  <a:pt x="294" y="224"/>
                  <a:pt x="293" y="223"/>
                  <a:pt x="291" y="223"/>
                </a:cubicBezTo>
                <a:moveTo>
                  <a:pt x="263" y="201"/>
                </a:moveTo>
                <a:cubicBezTo>
                  <a:pt x="260" y="201"/>
                  <a:pt x="258" y="202"/>
                  <a:pt x="257" y="204"/>
                </a:cubicBezTo>
                <a:cubicBezTo>
                  <a:pt x="254" y="207"/>
                  <a:pt x="255" y="212"/>
                  <a:pt x="258" y="215"/>
                </a:cubicBezTo>
                <a:cubicBezTo>
                  <a:pt x="260" y="216"/>
                  <a:pt x="261" y="216"/>
                  <a:pt x="263" y="216"/>
                </a:cubicBezTo>
                <a:cubicBezTo>
                  <a:pt x="265" y="216"/>
                  <a:pt x="267" y="215"/>
                  <a:pt x="269" y="214"/>
                </a:cubicBezTo>
                <a:cubicBezTo>
                  <a:pt x="271" y="210"/>
                  <a:pt x="271" y="205"/>
                  <a:pt x="268" y="203"/>
                </a:cubicBezTo>
                <a:cubicBezTo>
                  <a:pt x="267" y="203"/>
                  <a:pt x="267" y="203"/>
                  <a:pt x="267" y="203"/>
                </a:cubicBezTo>
                <a:cubicBezTo>
                  <a:pt x="266" y="201"/>
                  <a:pt x="264" y="201"/>
                  <a:pt x="263" y="201"/>
                </a:cubicBezTo>
                <a:moveTo>
                  <a:pt x="234" y="179"/>
                </a:moveTo>
                <a:cubicBezTo>
                  <a:pt x="232" y="179"/>
                  <a:pt x="230" y="180"/>
                  <a:pt x="228" y="181"/>
                </a:cubicBezTo>
                <a:cubicBezTo>
                  <a:pt x="226" y="185"/>
                  <a:pt x="226" y="190"/>
                  <a:pt x="230" y="192"/>
                </a:cubicBezTo>
                <a:cubicBezTo>
                  <a:pt x="230" y="192"/>
                  <a:pt x="230" y="192"/>
                  <a:pt x="230" y="192"/>
                </a:cubicBezTo>
                <a:cubicBezTo>
                  <a:pt x="231" y="194"/>
                  <a:pt x="233" y="194"/>
                  <a:pt x="235" y="194"/>
                </a:cubicBezTo>
                <a:cubicBezTo>
                  <a:pt x="237" y="194"/>
                  <a:pt x="239" y="193"/>
                  <a:pt x="241" y="191"/>
                </a:cubicBezTo>
                <a:cubicBezTo>
                  <a:pt x="243" y="188"/>
                  <a:pt x="243" y="183"/>
                  <a:pt x="239" y="180"/>
                </a:cubicBezTo>
                <a:cubicBezTo>
                  <a:pt x="239" y="180"/>
                  <a:pt x="239" y="180"/>
                  <a:pt x="239" y="180"/>
                </a:cubicBezTo>
                <a:cubicBezTo>
                  <a:pt x="238" y="179"/>
                  <a:pt x="236" y="179"/>
                  <a:pt x="234" y="179"/>
                </a:cubicBezTo>
                <a:moveTo>
                  <a:pt x="206" y="156"/>
                </a:moveTo>
                <a:cubicBezTo>
                  <a:pt x="204" y="156"/>
                  <a:pt x="202" y="157"/>
                  <a:pt x="200" y="159"/>
                </a:cubicBezTo>
                <a:cubicBezTo>
                  <a:pt x="198" y="163"/>
                  <a:pt x="198" y="167"/>
                  <a:pt x="202" y="170"/>
                </a:cubicBezTo>
                <a:cubicBezTo>
                  <a:pt x="203" y="171"/>
                  <a:pt x="205" y="172"/>
                  <a:pt x="206" y="172"/>
                </a:cubicBezTo>
                <a:cubicBezTo>
                  <a:pt x="209" y="172"/>
                  <a:pt x="211" y="171"/>
                  <a:pt x="212" y="169"/>
                </a:cubicBezTo>
                <a:cubicBezTo>
                  <a:pt x="215" y="166"/>
                  <a:pt x="214" y="161"/>
                  <a:pt x="211" y="158"/>
                </a:cubicBezTo>
                <a:cubicBezTo>
                  <a:pt x="211" y="158"/>
                  <a:pt x="211" y="158"/>
                  <a:pt x="211" y="158"/>
                </a:cubicBezTo>
                <a:cubicBezTo>
                  <a:pt x="209" y="157"/>
                  <a:pt x="208" y="156"/>
                  <a:pt x="206" y="156"/>
                </a:cubicBezTo>
                <a:moveTo>
                  <a:pt x="178" y="134"/>
                </a:moveTo>
                <a:cubicBezTo>
                  <a:pt x="175" y="134"/>
                  <a:pt x="173" y="135"/>
                  <a:pt x="172" y="137"/>
                </a:cubicBezTo>
                <a:cubicBezTo>
                  <a:pt x="169" y="140"/>
                  <a:pt x="170" y="145"/>
                  <a:pt x="173" y="147"/>
                </a:cubicBezTo>
                <a:cubicBezTo>
                  <a:pt x="173" y="148"/>
                  <a:pt x="173" y="148"/>
                  <a:pt x="173" y="148"/>
                </a:cubicBezTo>
                <a:cubicBezTo>
                  <a:pt x="175" y="149"/>
                  <a:pt x="176" y="149"/>
                  <a:pt x="178" y="149"/>
                </a:cubicBezTo>
                <a:cubicBezTo>
                  <a:pt x="180" y="149"/>
                  <a:pt x="183" y="148"/>
                  <a:pt x="184" y="146"/>
                </a:cubicBezTo>
                <a:cubicBezTo>
                  <a:pt x="187" y="143"/>
                  <a:pt x="186" y="138"/>
                  <a:pt x="183" y="136"/>
                </a:cubicBezTo>
                <a:cubicBezTo>
                  <a:pt x="182" y="135"/>
                  <a:pt x="182" y="135"/>
                  <a:pt x="182" y="135"/>
                </a:cubicBezTo>
                <a:cubicBezTo>
                  <a:pt x="181" y="134"/>
                  <a:pt x="179" y="134"/>
                  <a:pt x="178" y="134"/>
                </a:cubicBezTo>
                <a:moveTo>
                  <a:pt x="150" y="112"/>
                </a:moveTo>
                <a:cubicBezTo>
                  <a:pt x="147" y="112"/>
                  <a:pt x="145" y="113"/>
                  <a:pt x="144" y="115"/>
                </a:cubicBezTo>
                <a:cubicBezTo>
                  <a:pt x="141" y="118"/>
                  <a:pt x="142" y="123"/>
                  <a:pt x="145" y="125"/>
                </a:cubicBezTo>
                <a:cubicBezTo>
                  <a:pt x="147" y="126"/>
                  <a:pt x="148" y="127"/>
                  <a:pt x="150" y="127"/>
                </a:cubicBezTo>
                <a:cubicBezTo>
                  <a:pt x="152" y="127"/>
                  <a:pt x="154" y="126"/>
                  <a:pt x="156" y="124"/>
                </a:cubicBezTo>
                <a:cubicBezTo>
                  <a:pt x="158" y="121"/>
                  <a:pt x="158" y="116"/>
                  <a:pt x="155" y="113"/>
                </a:cubicBezTo>
                <a:cubicBezTo>
                  <a:pt x="154" y="113"/>
                  <a:pt x="154" y="113"/>
                  <a:pt x="154" y="113"/>
                </a:cubicBezTo>
                <a:cubicBezTo>
                  <a:pt x="153" y="112"/>
                  <a:pt x="151" y="112"/>
                  <a:pt x="150" y="112"/>
                </a:cubicBezTo>
                <a:moveTo>
                  <a:pt x="121" y="89"/>
                </a:moveTo>
                <a:cubicBezTo>
                  <a:pt x="119" y="89"/>
                  <a:pt x="117" y="90"/>
                  <a:pt x="115" y="92"/>
                </a:cubicBezTo>
                <a:cubicBezTo>
                  <a:pt x="113" y="95"/>
                  <a:pt x="113" y="100"/>
                  <a:pt x="117" y="103"/>
                </a:cubicBezTo>
                <a:cubicBezTo>
                  <a:pt x="117" y="103"/>
                  <a:pt x="117" y="103"/>
                  <a:pt x="117" y="103"/>
                </a:cubicBezTo>
                <a:cubicBezTo>
                  <a:pt x="118" y="104"/>
                  <a:pt x="120" y="105"/>
                  <a:pt x="122" y="105"/>
                </a:cubicBezTo>
                <a:cubicBezTo>
                  <a:pt x="124" y="105"/>
                  <a:pt x="126" y="104"/>
                  <a:pt x="128" y="102"/>
                </a:cubicBezTo>
                <a:cubicBezTo>
                  <a:pt x="130" y="98"/>
                  <a:pt x="130" y="94"/>
                  <a:pt x="126" y="91"/>
                </a:cubicBezTo>
                <a:cubicBezTo>
                  <a:pt x="126" y="91"/>
                  <a:pt x="126" y="91"/>
                  <a:pt x="126" y="91"/>
                </a:cubicBezTo>
                <a:cubicBezTo>
                  <a:pt x="125" y="90"/>
                  <a:pt x="123" y="89"/>
                  <a:pt x="121" y="89"/>
                </a:cubicBezTo>
                <a:moveTo>
                  <a:pt x="93" y="67"/>
                </a:moveTo>
                <a:cubicBezTo>
                  <a:pt x="91" y="67"/>
                  <a:pt x="89" y="68"/>
                  <a:pt x="87" y="70"/>
                </a:cubicBezTo>
                <a:cubicBezTo>
                  <a:pt x="85" y="73"/>
                  <a:pt x="85" y="78"/>
                  <a:pt x="89" y="81"/>
                </a:cubicBezTo>
                <a:cubicBezTo>
                  <a:pt x="90" y="82"/>
                  <a:pt x="92" y="82"/>
                  <a:pt x="93" y="82"/>
                </a:cubicBezTo>
                <a:cubicBezTo>
                  <a:pt x="96" y="82"/>
                  <a:pt x="98" y="81"/>
                  <a:pt x="99" y="79"/>
                </a:cubicBezTo>
                <a:cubicBezTo>
                  <a:pt x="102" y="76"/>
                  <a:pt x="101" y="71"/>
                  <a:pt x="98" y="69"/>
                </a:cubicBezTo>
                <a:cubicBezTo>
                  <a:pt x="98" y="68"/>
                  <a:pt x="98" y="68"/>
                  <a:pt x="98" y="68"/>
                </a:cubicBezTo>
                <a:cubicBezTo>
                  <a:pt x="96" y="67"/>
                  <a:pt x="95" y="67"/>
                  <a:pt x="93" y="67"/>
                </a:cubicBezTo>
                <a:moveTo>
                  <a:pt x="65" y="45"/>
                </a:moveTo>
                <a:cubicBezTo>
                  <a:pt x="63" y="45"/>
                  <a:pt x="61" y="46"/>
                  <a:pt x="59" y="48"/>
                </a:cubicBezTo>
                <a:cubicBezTo>
                  <a:pt x="56" y="51"/>
                  <a:pt x="57" y="56"/>
                  <a:pt x="60" y="58"/>
                </a:cubicBezTo>
                <a:cubicBezTo>
                  <a:pt x="62" y="59"/>
                  <a:pt x="63" y="60"/>
                  <a:pt x="65" y="60"/>
                </a:cubicBezTo>
                <a:cubicBezTo>
                  <a:pt x="67" y="60"/>
                  <a:pt x="70" y="59"/>
                  <a:pt x="71" y="57"/>
                </a:cubicBezTo>
                <a:cubicBezTo>
                  <a:pt x="74" y="54"/>
                  <a:pt x="73" y="49"/>
                  <a:pt x="70" y="46"/>
                </a:cubicBezTo>
                <a:cubicBezTo>
                  <a:pt x="69" y="46"/>
                  <a:pt x="69" y="46"/>
                  <a:pt x="69" y="46"/>
                </a:cubicBezTo>
                <a:cubicBezTo>
                  <a:pt x="68" y="45"/>
                  <a:pt x="67" y="45"/>
                  <a:pt x="65" y="45"/>
                </a:cubicBezTo>
                <a:moveTo>
                  <a:pt x="37" y="22"/>
                </a:moveTo>
                <a:cubicBezTo>
                  <a:pt x="34" y="22"/>
                  <a:pt x="32" y="23"/>
                  <a:pt x="31" y="25"/>
                </a:cubicBezTo>
                <a:cubicBezTo>
                  <a:pt x="28" y="28"/>
                  <a:pt x="29" y="33"/>
                  <a:pt x="32" y="36"/>
                </a:cubicBezTo>
                <a:cubicBezTo>
                  <a:pt x="34" y="37"/>
                  <a:pt x="35" y="38"/>
                  <a:pt x="37" y="38"/>
                </a:cubicBezTo>
                <a:cubicBezTo>
                  <a:pt x="39" y="38"/>
                  <a:pt x="41" y="37"/>
                  <a:pt x="43" y="35"/>
                </a:cubicBezTo>
                <a:cubicBezTo>
                  <a:pt x="45" y="31"/>
                  <a:pt x="45" y="27"/>
                  <a:pt x="42" y="24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3"/>
                  <a:pt x="38" y="22"/>
                  <a:pt x="37" y="22"/>
                </a:cubicBezTo>
                <a:moveTo>
                  <a:pt x="8" y="0"/>
                </a:moveTo>
                <a:cubicBezTo>
                  <a:pt x="6" y="0"/>
                  <a:pt x="4" y="1"/>
                  <a:pt x="2" y="3"/>
                </a:cubicBezTo>
                <a:cubicBezTo>
                  <a:pt x="0" y="6"/>
                  <a:pt x="1" y="11"/>
                  <a:pt x="4" y="14"/>
                </a:cubicBezTo>
                <a:cubicBezTo>
                  <a:pt x="5" y="15"/>
                  <a:pt x="7" y="15"/>
                  <a:pt x="9" y="15"/>
                </a:cubicBezTo>
                <a:cubicBezTo>
                  <a:pt x="11" y="15"/>
                  <a:pt x="13" y="14"/>
                  <a:pt x="15" y="12"/>
                </a:cubicBezTo>
                <a:cubicBezTo>
                  <a:pt x="17" y="9"/>
                  <a:pt x="17" y="4"/>
                  <a:pt x="13" y="2"/>
                </a:cubicBezTo>
                <a:cubicBezTo>
                  <a:pt x="13" y="1"/>
                  <a:pt x="13" y="1"/>
                  <a:pt x="13" y="1"/>
                </a:cubicBezTo>
                <a:cubicBezTo>
                  <a:pt x="12" y="0"/>
                  <a:pt x="10" y="0"/>
                  <a:pt x="8" y="0"/>
                </a:cubicBezTo>
              </a:path>
            </a:pathLst>
          </a:custGeom>
          <a:solidFill>
            <a:schemeClr val="tx2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125003" y="4654688"/>
            <a:ext cx="1696914" cy="101713"/>
            <a:chOff x="9500004" y="4912584"/>
            <a:chExt cx="2262552" cy="135617"/>
          </a:xfrm>
        </p:grpSpPr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11625808" y="4912584"/>
              <a:ext cx="136748" cy="13561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11625808" y="4912584"/>
              <a:ext cx="136748" cy="135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9500004" y="4965702"/>
              <a:ext cx="41816" cy="39555"/>
            </a:xfrm>
            <a:custGeom>
              <a:avLst/>
              <a:gdLst>
                <a:gd name="T0" fmla="*/ 8 w 16"/>
                <a:gd name="T1" fmla="*/ 0 h 15"/>
                <a:gd name="T2" fmla="*/ 8 w 16"/>
                <a:gd name="T3" fmla="*/ 0 h 15"/>
                <a:gd name="T4" fmla="*/ 0 w 16"/>
                <a:gd name="T5" fmla="*/ 7 h 15"/>
                <a:gd name="T6" fmla="*/ 8 w 16"/>
                <a:gd name="T7" fmla="*/ 15 h 15"/>
                <a:gd name="T8" fmla="*/ 16 w 16"/>
                <a:gd name="T9" fmla="*/ 7 h 15"/>
                <a:gd name="T10" fmla="*/ 8 w 16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5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12"/>
                    <a:pt x="4" y="15"/>
                    <a:pt x="8" y="15"/>
                  </a:cubicBezTo>
                  <a:cubicBezTo>
                    <a:pt x="12" y="15"/>
                    <a:pt x="16" y="12"/>
                    <a:pt x="16" y="7"/>
                  </a:cubicBezTo>
                  <a:cubicBezTo>
                    <a:pt x="16" y="3"/>
                    <a:pt x="12" y="0"/>
                    <a:pt x="8" y="0"/>
                  </a:cubicBez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1" name="Freeform 61"/>
            <p:cNvSpPr>
              <a:spLocks noEditPoints="1"/>
            </p:cNvSpPr>
            <p:nvPr/>
          </p:nvSpPr>
          <p:spPr bwMode="auto">
            <a:xfrm>
              <a:off x="9596066" y="4965702"/>
              <a:ext cx="1890734" cy="39555"/>
            </a:xfrm>
            <a:custGeom>
              <a:avLst/>
              <a:gdLst>
                <a:gd name="T0" fmla="*/ 0 w 708"/>
                <a:gd name="T1" fmla="*/ 7 h 15"/>
                <a:gd name="T2" fmla="*/ 16 w 708"/>
                <a:gd name="T3" fmla="*/ 7 h 15"/>
                <a:gd name="T4" fmla="*/ 44 w 708"/>
                <a:gd name="T5" fmla="*/ 0 h 15"/>
                <a:gd name="T6" fmla="*/ 45 w 708"/>
                <a:gd name="T7" fmla="*/ 15 h 15"/>
                <a:gd name="T8" fmla="*/ 81 w 708"/>
                <a:gd name="T9" fmla="*/ 0 h 15"/>
                <a:gd name="T10" fmla="*/ 81 w 708"/>
                <a:gd name="T11" fmla="*/ 15 h 15"/>
                <a:gd name="T12" fmla="*/ 81 w 708"/>
                <a:gd name="T13" fmla="*/ 0 h 15"/>
                <a:gd name="T14" fmla="*/ 110 w 708"/>
                <a:gd name="T15" fmla="*/ 7 h 15"/>
                <a:gd name="T16" fmla="*/ 125 w 708"/>
                <a:gd name="T17" fmla="*/ 7 h 15"/>
                <a:gd name="T18" fmla="*/ 154 w 708"/>
                <a:gd name="T19" fmla="*/ 0 h 15"/>
                <a:gd name="T20" fmla="*/ 154 w 708"/>
                <a:gd name="T21" fmla="*/ 15 h 15"/>
                <a:gd name="T22" fmla="*/ 191 w 708"/>
                <a:gd name="T23" fmla="*/ 0 h 15"/>
                <a:gd name="T24" fmla="*/ 190 w 708"/>
                <a:gd name="T25" fmla="*/ 15 h 15"/>
                <a:gd name="T26" fmla="*/ 191 w 708"/>
                <a:gd name="T27" fmla="*/ 0 h 15"/>
                <a:gd name="T28" fmla="*/ 219 w 708"/>
                <a:gd name="T29" fmla="*/ 7 h 15"/>
                <a:gd name="T30" fmla="*/ 235 w 708"/>
                <a:gd name="T31" fmla="*/ 7 h 15"/>
                <a:gd name="T32" fmla="*/ 263 w 708"/>
                <a:gd name="T33" fmla="*/ 0 h 15"/>
                <a:gd name="T34" fmla="*/ 264 w 708"/>
                <a:gd name="T35" fmla="*/ 15 h 15"/>
                <a:gd name="T36" fmla="*/ 300 w 708"/>
                <a:gd name="T37" fmla="*/ 0 h 15"/>
                <a:gd name="T38" fmla="*/ 300 w 708"/>
                <a:gd name="T39" fmla="*/ 15 h 15"/>
                <a:gd name="T40" fmla="*/ 300 w 708"/>
                <a:gd name="T41" fmla="*/ 0 h 15"/>
                <a:gd name="T42" fmla="*/ 328 w 708"/>
                <a:gd name="T43" fmla="*/ 7 h 15"/>
                <a:gd name="T44" fmla="*/ 344 w 708"/>
                <a:gd name="T45" fmla="*/ 7 h 15"/>
                <a:gd name="T46" fmla="*/ 372 w 708"/>
                <a:gd name="T47" fmla="*/ 0 h 15"/>
                <a:gd name="T48" fmla="*/ 373 w 708"/>
                <a:gd name="T49" fmla="*/ 15 h 15"/>
                <a:gd name="T50" fmla="*/ 409 w 708"/>
                <a:gd name="T51" fmla="*/ 0 h 15"/>
                <a:gd name="T52" fmla="*/ 409 w 708"/>
                <a:gd name="T53" fmla="*/ 15 h 15"/>
                <a:gd name="T54" fmla="*/ 409 w 708"/>
                <a:gd name="T55" fmla="*/ 0 h 15"/>
                <a:gd name="T56" fmla="*/ 438 w 708"/>
                <a:gd name="T57" fmla="*/ 7 h 15"/>
                <a:gd name="T58" fmla="*/ 453 w 708"/>
                <a:gd name="T59" fmla="*/ 7 h 15"/>
                <a:gd name="T60" fmla="*/ 482 w 708"/>
                <a:gd name="T61" fmla="*/ 0 h 15"/>
                <a:gd name="T62" fmla="*/ 482 w 708"/>
                <a:gd name="T63" fmla="*/ 15 h 15"/>
                <a:gd name="T64" fmla="*/ 519 w 708"/>
                <a:gd name="T65" fmla="*/ 0 h 15"/>
                <a:gd name="T66" fmla="*/ 518 w 708"/>
                <a:gd name="T67" fmla="*/ 15 h 15"/>
                <a:gd name="T68" fmla="*/ 519 w 708"/>
                <a:gd name="T69" fmla="*/ 0 h 15"/>
                <a:gd name="T70" fmla="*/ 547 w 708"/>
                <a:gd name="T71" fmla="*/ 7 h 15"/>
                <a:gd name="T72" fmla="*/ 563 w 708"/>
                <a:gd name="T73" fmla="*/ 7 h 15"/>
                <a:gd name="T74" fmla="*/ 591 w 708"/>
                <a:gd name="T75" fmla="*/ 0 h 15"/>
                <a:gd name="T76" fmla="*/ 592 w 708"/>
                <a:gd name="T77" fmla="*/ 15 h 15"/>
                <a:gd name="T78" fmla="*/ 628 w 708"/>
                <a:gd name="T79" fmla="*/ 0 h 15"/>
                <a:gd name="T80" fmla="*/ 627 w 708"/>
                <a:gd name="T81" fmla="*/ 15 h 15"/>
                <a:gd name="T82" fmla="*/ 628 w 708"/>
                <a:gd name="T83" fmla="*/ 0 h 15"/>
                <a:gd name="T84" fmla="*/ 656 w 708"/>
                <a:gd name="T85" fmla="*/ 7 h 15"/>
                <a:gd name="T86" fmla="*/ 672 w 708"/>
                <a:gd name="T87" fmla="*/ 7 h 15"/>
                <a:gd name="T88" fmla="*/ 700 w 708"/>
                <a:gd name="T89" fmla="*/ 0 h 15"/>
                <a:gd name="T90" fmla="*/ 701 w 708"/>
                <a:gd name="T9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08" h="15">
                  <a:moveTo>
                    <a:pt x="9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12"/>
                    <a:pt x="4" y="15"/>
                    <a:pt x="8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13" y="15"/>
                    <a:pt x="16" y="12"/>
                    <a:pt x="16" y="7"/>
                  </a:cubicBezTo>
                  <a:cubicBezTo>
                    <a:pt x="16" y="3"/>
                    <a:pt x="13" y="0"/>
                    <a:pt x="9" y="0"/>
                  </a:cubicBezTo>
                  <a:moveTo>
                    <a:pt x="45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0" y="0"/>
                    <a:pt x="37" y="3"/>
                    <a:pt x="37" y="7"/>
                  </a:cubicBezTo>
                  <a:cubicBezTo>
                    <a:pt x="37" y="12"/>
                    <a:pt x="40" y="15"/>
                    <a:pt x="44" y="15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49" y="15"/>
                    <a:pt x="53" y="12"/>
                    <a:pt x="53" y="7"/>
                  </a:cubicBezTo>
                  <a:cubicBezTo>
                    <a:pt x="53" y="3"/>
                    <a:pt x="49" y="0"/>
                    <a:pt x="45" y="0"/>
                  </a:cubicBezTo>
                  <a:moveTo>
                    <a:pt x="81" y="0"/>
                  </a:moveTo>
                  <a:cubicBezTo>
                    <a:pt x="81" y="0"/>
                    <a:pt x="81" y="0"/>
                    <a:pt x="81" y="0"/>
                  </a:cubicBezTo>
                  <a:cubicBezTo>
                    <a:pt x="77" y="0"/>
                    <a:pt x="73" y="3"/>
                    <a:pt x="73" y="7"/>
                  </a:cubicBezTo>
                  <a:cubicBezTo>
                    <a:pt x="73" y="12"/>
                    <a:pt x="77" y="15"/>
                    <a:pt x="81" y="15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6" y="15"/>
                    <a:pt x="89" y="12"/>
                    <a:pt x="89" y="7"/>
                  </a:cubicBezTo>
                  <a:cubicBezTo>
                    <a:pt x="89" y="3"/>
                    <a:pt x="86" y="0"/>
                    <a:pt x="81" y="0"/>
                  </a:cubicBezTo>
                  <a:moveTo>
                    <a:pt x="118" y="0"/>
                  </a:moveTo>
                  <a:cubicBezTo>
                    <a:pt x="117" y="0"/>
                    <a:pt x="117" y="0"/>
                    <a:pt x="117" y="0"/>
                  </a:cubicBezTo>
                  <a:cubicBezTo>
                    <a:pt x="113" y="0"/>
                    <a:pt x="110" y="3"/>
                    <a:pt x="110" y="7"/>
                  </a:cubicBezTo>
                  <a:cubicBezTo>
                    <a:pt x="110" y="12"/>
                    <a:pt x="113" y="15"/>
                    <a:pt x="117" y="15"/>
                  </a:cubicBezTo>
                  <a:cubicBezTo>
                    <a:pt x="118" y="15"/>
                    <a:pt x="118" y="15"/>
                    <a:pt x="118" y="15"/>
                  </a:cubicBezTo>
                  <a:cubicBezTo>
                    <a:pt x="122" y="15"/>
                    <a:pt x="125" y="12"/>
                    <a:pt x="125" y="7"/>
                  </a:cubicBezTo>
                  <a:cubicBezTo>
                    <a:pt x="125" y="3"/>
                    <a:pt x="122" y="0"/>
                    <a:pt x="118" y="0"/>
                  </a:cubicBezTo>
                  <a:moveTo>
                    <a:pt x="154" y="0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150" y="0"/>
                    <a:pt x="146" y="3"/>
                    <a:pt x="146" y="7"/>
                  </a:cubicBezTo>
                  <a:cubicBezTo>
                    <a:pt x="146" y="12"/>
                    <a:pt x="150" y="15"/>
                    <a:pt x="154" y="15"/>
                  </a:cubicBezTo>
                  <a:cubicBezTo>
                    <a:pt x="154" y="15"/>
                    <a:pt x="154" y="15"/>
                    <a:pt x="154" y="15"/>
                  </a:cubicBezTo>
                  <a:cubicBezTo>
                    <a:pt x="158" y="15"/>
                    <a:pt x="162" y="12"/>
                    <a:pt x="162" y="7"/>
                  </a:cubicBezTo>
                  <a:cubicBezTo>
                    <a:pt x="162" y="3"/>
                    <a:pt x="158" y="0"/>
                    <a:pt x="154" y="0"/>
                  </a:cubicBezTo>
                  <a:moveTo>
                    <a:pt x="191" y="0"/>
                  </a:moveTo>
                  <a:cubicBezTo>
                    <a:pt x="190" y="0"/>
                    <a:pt x="190" y="0"/>
                    <a:pt x="190" y="0"/>
                  </a:cubicBezTo>
                  <a:cubicBezTo>
                    <a:pt x="186" y="0"/>
                    <a:pt x="183" y="3"/>
                    <a:pt x="183" y="7"/>
                  </a:cubicBezTo>
                  <a:cubicBezTo>
                    <a:pt x="183" y="12"/>
                    <a:pt x="186" y="15"/>
                    <a:pt x="190" y="15"/>
                  </a:cubicBezTo>
                  <a:cubicBezTo>
                    <a:pt x="191" y="15"/>
                    <a:pt x="191" y="15"/>
                    <a:pt x="191" y="15"/>
                  </a:cubicBezTo>
                  <a:cubicBezTo>
                    <a:pt x="195" y="15"/>
                    <a:pt x="198" y="12"/>
                    <a:pt x="198" y="7"/>
                  </a:cubicBezTo>
                  <a:cubicBezTo>
                    <a:pt x="198" y="3"/>
                    <a:pt x="195" y="0"/>
                    <a:pt x="191" y="0"/>
                  </a:cubicBezTo>
                  <a:moveTo>
                    <a:pt x="227" y="0"/>
                  </a:moveTo>
                  <a:cubicBezTo>
                    <a:pt x="227" y="0"/>
                    <a:pt x="227" y="0"/>
                    <a:pt x="227" y="0"/>
                  </a:cubicBezTo>
                  <a:cubicBezTo>
                    <a:pt x="222" y="0"/>
                    <a:pt x="219" y="3"/>
                    <a:pt x="219" y="7"/>
                  </a:cubicBezTo>
                  <a:cubicBezTo>
                    <a:pt x="219" y="12"/>
                    <a:pt x="222" y="15"/>
                    <a:pt x="227" y="15"/>
                  </a:cubicBezTo>
                  <a:cubicBezTo>
                    <a:pt x="227" y="15"/>
                    <a:pt x="227" y="15"/>
                    <a:pt x="227" y="15"/>
                  </a:cubicBezTo>
                  <a:cubicBezTo>
                    <a:pt x="231" y="15"/>
                    <a:pt x="235" y="12"/>
                    <a:pt x="235" y="7"/>
                  </a:cubicBezTo>
                  <a:cubicBezTo>
                    <a:pt x="235" y="3"/>
                    <a:pt x="231" y="0"/>
                    <a:pt x="227" y="0"/>
                  </a:cubicBezTo>
                  <a:moveTo>
                    <a:pt x="264" y="0"/>
                  </a:moveTo>
                  <a:cubicBezTo>
                    <a:pt x="263" y="0"/>
                    <a:pt x="263" y="0"/>
                    <a:pt x="263" y="0"/>
                  </a:cubicBezTo>
                  <a:cubicBezTo>
                    <a:pt x="259" y="0"/>
                    <a:pt x="255" y="3"/>
                    <a:pt x="255" y="7"/>
                  </a:cubicBezTo>
                  <a:cubicBezTo>
                    <a:pt x="255" y="12"/>
                    <a:pt x="259" y="15"/>
                    <a:pt x="263" y="15"/>
                  </a:cubicBezTo>
                  <a:cubicBezTo>
                    <a:pt x="264" y="15"/>
                    <a:pt x="264" y="15"/>
                    <a:pt x="264" y="15"/>
                  </a:cubicBezTo>
                  <a:cubicBezTo>
                    <a:pt x="268" y="15"/>
                    <a:pt x="271" y="12"/>
                    <a:pt x="271" y="7"/>
                  </a:cubicBezTo>
                  <a:cubicBezTo>
                    <a:pt x="271" y="3"/>
                    <a:pt x="268" y="0"/>
                    <a:pt x="264" y="0"/>
                  </a:cubicBezTo>
                  <a:moveTo>
                    <a:pt x="300" y="0"/>
                  </a:moveTo>
                  <a:cubicBezTo>
                    <a:pt x="300" y="0"/>
                    <a:pt x="300" y="0"/>
                    <a:pt x="300" y="0"/>
                  </a:cubicBezTo>
                  <a:cubicBezTo>
                    <a:pt x="295" y="0"/>
                    <a:pt x="292" y="3"/>
                    <a:pt x="292" y="7"/>
                  </a:cubicBezTo>
                  <a:cubicBezTo>
                    <a:pt x="292" y="12"/>
                    <a:pt x="295" y="15"/>
                    <a:pt x="300" y="15"/>
                  </a:cubicBezTo>
                  <a:cubicBezTo>
                    <a:pt x="300" y="15"/>
                    <a:pt x="300" y="15"/>
                    <a:pt x="300" y="15"/>
                  </a:cubicBezTo>
                  <a:cubicBezTo>
                    <a:pt x="304" y="15"/>
                    <a:pt x="308" y="12"/>
                    <a:pt x="308" y="7"/>
                  </a:cubicBezTo>
                  <a:cubicBezTo>
                    <a:pt x="308" y="3"/>
                    <a:pt x="304" y="0"/>
                    <a:pt x="300" y="0"/>
                  </a:cubicBezTo>
                  <a:moveTo>
                    <a:pt x="336" y="0"/>
                  </a:moveTo>
                  <a:cubicBezTo>
                    <a:pt x="336" y="0"/>
                    <a:pt x="336" y="0"/>
                    <a:pt x="336" y="0"/>
                  </a:cubicBezTo>
                  <a:cubicBezTo>
                    <a:pt x="332" y="0"/>
                    <a:pt x="328" y="3"/>
                    <a:pt x="328" y="7"/>
                  </a:cubicBezTo>
                  <a:cubicBezTo>
                    <a:pt x="328" y="12"/>
                    <a:pt x="332" y="15"/>
                    <a:pt x="336" y="15"/>
                  </a:cubicBezTo>
                  <a:cubicBezTo>
                    <a:pt x="336" y="15"/>
                    <a:pt x="336" y="15"/>
                    <a:pt x="336" y="15"/>
                  </a:cubicBezTo>
                  <a:cubicBezTo>
                    <a:pt x="341" y="15"/>
                    <a:pt x="344" y="12"/>
                    <a:pt x="344" y="7"/>
                  </a:cubicBezTo>
                  <a:cubicBezTo>
                    <a:pt x="344" y="3"/>
                    <a:pt x="341" y="0"/>
                    <a:pt x="336" y="0"/>
                  </a:cubicBezTo>
                  <a:moveTo>
                    <a:pt x="373" y="0"/>
                  </a:moveTo>
                  <a:cubicBezTo>
                    <a:pt x="372" y="0"/>
                    <a:pt x="372" y="0"/>
                    <a:pt x="372" y="0"/>
                  </a:cubicBezTo>
                  <a:cubicBezTo>
                    <a:pt x="368" y="0"/>
                    <a:pt x="365" y="3"/>
                    <a:pt x="365" y="7"/>
                  </a:cubicBezTo>
                  <a:cubicBezTo>
                    <a:pt x="365" y="12"/>
                    <a:pt x="368" y="15"/>
                    <a:pt x="372" y="15"/>
                  </a:cubicBezTo>
                  <a:cubicBezTo>
                    <a:pt x="373" y="15"/>
                    <a:pt x="373" y="15"/>
                    <a:pt x="373" y="15"/>
                  </a:cubicBezTo>
                  <a:cubicBezTo>
                    <a:pt x="377" y="15"/>
                    <a:pt x="381" y="12"/>
                    <a:pt x="381" y="7"/>
                  </a:cubicBezTo>
                  <a:cubicBezTo>
                    <a:pt x="381" y="3"/>
                    <a:pt x="377" y="0"/>
                    <a:pt x="373" y="0"/>
                  </a:cubicBezTo>
                  <a:moveTo>
                    <a:pt x="409" y="0"/>
                  </a:moveTo>
                  <a:cubicBezTo>
                    <a:pt x="409" y="0"/>
                    <a:pt x="409" y="0"/>
                    <a:pt x="409" y="0"/>
                  </a:cubicBezTo>
                  <a:cubicBezTo>
                    <a:pt x="405" y="0"/>
                    <a:pt x="401" y="3"/>
                    <a:pt x="401" y="7"/>
                  </a:cubicBezTo>
                  <a:cubicBezTo>
                    <a:pt x="401" y="12"/>
                    <a:pt x="405" y="15"/>
                    <a:pt x="409" y="15"/>
                  </a:cubicBezTo>
                  <a:cubicBezTo>
                    <a:pt x="409" y="15"/>
                    <a:pt x="409" y="15"/>
                    <a:pt x="409" y="15"/>
                  </a:cubicBezTo>
                  <a:cubicBezTo>
                    <a:pt x="414" y="15"/>
                    <a:pt x="417" y="12"/>
                    <a:pt x="417" y="7"/>
                  </a:cubicBezTo>
                  <a:cubicBezTo>
                    <a:pt x="417" y="3"/>
                    <a:pt x="414" y="0"/>
                    <a:pt x="409" y="0"/>
                  </a:cubicBezTo>
                  <a:moveTo>
                    <a:pt x="446" y="0"/>
                  </a:moveTo>
                  <a:cubicBezTo>
                    <a:pt x="445" y="0"/>
                    <a:pt x="445" y="0"/>
                    <a:pt x="445" y="0"/>
                  </a:cubicBezTo>
                  <a:cubicBezTo>
                    <a:pt x="441" y="0"/>
                    <a:pt x="438" y="3"/>
                    <a:pt x="438" y="7"/>
                  </a:cubicBezTo>
                  <a:cubicBezTo>
                    <a:pt x="438" y="12"/>
                    <a:pt x="441" y="15"/>
                    <a:pt x="445" y="15"/>
                  </a:cubicBezTo>
                  <a:cubicBezTo>
                    <a:pt x="446" y="15"/>
                    <a:pt x="446" y="15"/>
                    <a:pt x="446" y="15"/>
                  </a:cubicBezTo>
                  <a:cubicBezTo>
                    <a:pt x="450" y="15"/>
                    <a:pt x="453" y="12"/>
                    <a:pt x="453" y="7"/>
                  </a:cubicBezTo>
                  <a:cubicBezTo>
                    <a:pt x="453" y="3"/>
                    <a:pt x="450" y="0"/>
                    <a:pt x="446" y="0"/>
                  </a:cubicBezTo>
                  <a:moveTo>
                    <a:pt x="482" y="0"/>
                  </a:moveTo>
                  <a:cubicBezTo>
                    <a:pt x="482" y="0"/>
                    <a:pt x="482" y="0"/>
                    <a:pt x="482" y="0"/>
                  </a:cubicBezTo>
                  <a:cubicBezTo>
                    <a:pt x="478" y="0"/>
                    <a:pt x="474" y="3"/>
                    <a:pt x="474" y="7"/>
                  </a:cubicBezTo>
                  <a:cubicBezTo>
                    <a:pt x="474" y="12"/>
                    <a:pt x="478" y="15"/>
                    <a:pt x="482" y="15"/>
                  </a:cubicBezTo>
                  <a:cubicBezTo>
                    <a:pt x="482" y="15"/>
                    <a:pt x="482" y="15"/>
                    <a:pt x="482" y="15"/>
                  </a:cubicBezTo>
                  <a:cubicBezTo>
                    <a:pt x="486" y="15"/>
                    <a:pt x="490" y="12"/>
                    <a:pt x="490" y="7"/>
                  </a:cubicBezTo>
                  <a:cubicBezTo>
                    <a:pt x="490" y="3"/>
                    <a:pt x="486" y="0"/>
                    <a:pt x="482" y="0"/>
                  </a:cubicBezTo>
                  <a:moveTo>
                    <a:pt x="519" y="0"/>
                  </a:moveTo>
                  <a:cubicBezTo>
                    <a:pt x="518" y="0"/>
                    <a:pt x="518" y="0"/>
                    <a:pt x="518" y="0"/>
                  </a:cubicBezTo>
                  <a:cubicBezTo>
                    <a:pt x="514" y="0"/>
                    <a:pt x="511" y="3"/>
                    <a:pt x="511" y="7"/>
                  </a:cubicBezTo>
                  <a:cubicBezTo>
                    <a:pt x="511" y="12"/>
                    <a:pt x="514" y="15"/>
                    <a:pt x="518" y="15"/>
                  </a:cubicBezTo>
                  <a:cubicBezTo>
                    <a:pt x="519" y="15"/>
                    <a:pt x="519" y="15"/>
                    <a:pt x="519" y="15"/>
                  </a:cubicBezTo>
                  <a:cubicBezTo>
                    <a:pt x="523" y="15"/>
                    <a:pt x="526" y="12"/>
                    <a:pt x="526" y="7"/>
                  </a:cubicBezTo>
                  <a:cubicBezTo>
                    <a:pt x="526" y="3"/>
                    <a:pt x="523" y="0"/>
                    <a:pt x="519" y="0"/>
                  </a:cubicBezTo>
                  <a:moveTo>
                    <a:pt x="555" y="0"/>
                  </a:moveTo>
                  <a:cubicBezTo>
                    <a:pt x="555" y="0"/>
                    <a:pt x="555" y="0"/>
                    <a:pt x="555" y="0"/>
                  </a:cubicBezTo>
                  <a:cubicBezTo>
                    <a:pt x="550" y="0"/>
                    <a:pt x="547" y="3"/>
                    <a:pt x="547" y="7"/>
                  </a:cubicBezTo>
                  <a:cubicBezTo>
                    <a:pt x="547" y="12"/>
                    <a:pt x="550" y="15"/>
                    <a:pt x="555" y="15"/>
                  </a:cubicBezTo>
                  <a:cubicBezTo>
                    <a:pt x="555" y="15"/>
                    <a:pt x="555" y="15"/>
                    <a:pt x="555" y="15"/>
                  </a:cubicBezTo>
                  <a:cubicBezTo>
                    <a:pt x="559" y="15"/>
                    <a:pt x="563" y="12"/>
                    <a:pt x="563" y="7"/>
                  </a:cubicBezTo>
                  <a:cubicBezTo>
                    <a:pt x="563" y="3"/>
                    <a:pt x="559" y="0"/>
                    <a:pt x="555" y="0"/>
                  </a:cubicBezTo>
                  <a:moveTo>
                    <a:pt x="592" y="0"/>
                  </a:moveTo>
                  <a:cubicBezTo>
                    <a:pt x="591" y="0"/>
                    <a:pt x="591" y="0"/>
                    <a:pt x="591" y="0"/>
                  </a:cubicBezTo>
                  <a:cubicBezTo>
                    <a:pt x="587" y="0"/>
                    <a:pt x="583" y="3"/>
                    <a:pt x="583" y="7"/>
                  </a:cubicBezTo>
                  <a:cubicBezTo>
                    <a:pt x="583" y="12"/>
                    <a:pt x="587" y="15"/>
                    <a:pt x="591" y="15"/>
                  </a:cubicBezTo>
                  <a:cubicBezTo>
                    <a:pt x="592" y="15"/>
                    <a:pt x="592" y="15"/>
                    <a:pt x="592" y="15"/>
                  </a:cubicBezTo>
                  <a:cubicBezTo>
                    <a:pt x="596" y="15"/>
                    <a:pt x="599" y="12"/>
                    <a:pt x="599" y="7"/>
                  </a:cubicBezTo>
                  <a:cubicBezTo>
                    <a:pt x="599" y="3"/>
                    <a:pt x="596" y="0"/>
                    <a:pt x="592" y="0"/>
                  </a:cubicBezTo>
                  <a:moveTo>
                    <a:pt x="628" y="0"/>
                  </a:moveTo>
                  <a:cubicBezTo>
                    <a:pt x="627" y="0"/>
                    <a:pt x="627" y="0"/>
                    <a:pt x="627" y="0"/>
                  </a:cubicBezTo>
                  <a:cubicBezTo>
                    <a:pt x="623" y="0"/>
                    <a:pt x="620" y="3"/>
                    <a:pt x="620" y="7"/>
                  </a:cubicBezTo>
                  <a:cubicBezTo>
                    <a:pt x="620" y="12"/>
                    <a:pt x="623" y="15"/>
                    <a:pt x="627" y="15"/>
                  </a:cubicBezTo>
                  <a:cubicBezTo>
                    <a:pt x="628" y="15"/>
                    <a:pt x="628" y="15"/>
                    <a:pt x="628" y="15"/>
                  </a:cubicBezTo>
                  <a:cubicBezTo>
                    <a:pt x="632" y="15"/>
                    <a:pt x="636" y="12"/>
                    <a:pt x="636" y="7"/>
                  </a:cubicBezTo>
                  <a:cubicBezTo>
                    <a:pt x="636" y="3"/>
                    <a:pt x="632" y="0"/>
                    <a:pt x="628" y="0"/>
                  </a:cubicBezTo>
                  <a:moveTo>
                    <a:pt x="664" y="0"/>
                  </a:moveTo>
                  <a:cubicBezTo>
                    <a:pt x="664" y="0"/>
                    <a:pt x="664" y="0"/>
                    <a:pt x="664" y="0"/>
                  </a:cubicBezTo>
                  <a:cubicBezTo>
                    <a:pt x="660" y="0"/>
                    <a:pt x="656" y="3"/>
                    <a:pt x="656" y="7"/>
                  </a:cubicBezTo>
                  <a:cubicBezTo>
                    <a:pt x="656" y="12"/>
                    <a:pt x="660" y="15"/>
                    <a:pt x="664" y="15"/>
                  </a:cubicBezTo>
                  <a:cubicBezTo>
                    <a:pt x="664" y="15"/>
                    <a:pt x="664" y="15"/>
                    <a:pt x="664" y="15"/>
                  </a:cubicBezTo>
                  <a:cubicBezTo>
                    <a:pt x="669" y="15"/>
                    <a:pt x="672" y="12"/>
                    <a:pt x="672" y="7"/>
                  </a:cubicBezTo>
                  <a:cubicBezTo>
                    <a:pt x="672" y="3"/>
                    <a:pt x="669" y="0"/>
                    <a:pt x="664" y="0"/>
                  </a:cubicBezTo>
                  <a:moveTo>
                    <a:pt x="701" y="0"/>
                  </a:moveTo>
                  <a:cubicBezTo>
                    <a:pt x="700" y="0"/>
                    <a:pt x="700" y="0"/>
                    <a:pt x="700" y="0"/>
                  </a:cubicBezTo>
                  <a:cubicBezTo>
                    <a:pt x="696" y="0"/>
                    <a:pt x="693" y="3"/>
                    <a:pt x="693" y="7"/>
                  </a:cubicBezTo>
                  <a:cubicBezTo>
                    <a:pt x="693" y="12"/>
                    <a:pt x="696" y="15"/>
                    <a:pt x="700" y="15"/>
                  </a:cubicBezTo>
                  <a:cubicBezTo>
                    <a:pt x="701" y="15"/>
                    <a:pt x="701" y="15"/>
                    <a:pt x="701" y="15"/>
                  </a:cubicBezTo>
                  <a:cubicBezTo>
                    <a:pt x="705" y="15"/>
                    <a:pt x="708" y="12"/>
                    <a:pt x="708" y="7"/>
                  </a:cubicBezTo>
                  <a:cubicBezTo>
                    <a:pt x="708" y="3"/>
                    <a:pt x="705" y="0"/>
                    <a:pt x="701" y="0"/>
                  </a:cubicBez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11543307" y="4965702"/>
              <a:ext cx="42946" cy="39555"/>
            </a:xfrm>
            <a:custGeom>
              <a:avLst/>
              <a:gdLst>
                <a:gd name="T0" fmla="*/ 8 w 16"/>
                <a:gd name="T1" fmla="*/ 0 h 15"/>
                <a:gd name="T2" fmla="*/ 8 w 16"/>
                <a:gd name="T3" fmla="*/ 0 h 15"/>
                <a:gd name="T4" fmla="*/ 0 w 16"/>
                <a:gd name="T5" fmla="*/ 7 h 15"/>
                <a:gd name="T6" fmla="*/ 8 w 16"/>
                <a:gd name="T7" fmla="*/ 15 h 15"/>
                <a:gd name="T8" fmla="*/ 16 w 16"/>
                <a:gd name="T9" fmla="*/ 7 h 15"/>
                <a:gd name="T10" fmla="*/ 8 w 16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5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12"/>
                    <a:pt x="4" y="15"/>
                    <a:pt x="8" y="15"/>
                  </a:cubicBezTo>
                  <a:cubicBezTo>
                    <a:pt x="12" y="15"/>
                    <a:pt x="16" y="12"/>
                    <a:pt x="16" y="7"/>
                  </a:cubicBezTo>
                  <a:cubicBezTo>
                    <a:pt x="16" y="3"/>
                    <a:pt x="12" y="0"/>
                    <a:pt x="8" y="0"/>
                  </a:cubicBez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58" name="Freeform 58"/>
          <p:cNvSpPr>
            <a:spLocks noEditPoints="1"/>
          </p:cNvSpPr>
          <p:nvPr/>
        </p:nvSpPr>
        <p:spPr bwMode="auto">
          <a:xfrm>
            <a:off x="4071067" y="3251047"/>
            <a:ext cx="827267" cy="1409574"/>
          </a:xfrm>
          <a:custGeom>
            <a:avLst/>
            <a:gdLst>
              <a:gd name="T0" fmla="*/ 398 w 413"/>
              <a:gd name="T1" fmla="*/ 699 h 703"/>
              <a:gd name="T2" fmla="*/ 411 w 413"/>
              <a:gd name="T3" fmla="*/ 692 h 703"/>
              <a:gd name="T4" fmla="*/ 387 w 413"/>
              <a:gd name="T5" fmla="*/ 672 h 703"/>
              <a:gd name="T6" fmla="*/ 383 w 413"/>
              <a:gd name="T7" fmla="*/ 657 h 703"/>
              <a:gd name="T8" fmla="*/ 390 w 413"/>
              <a:gd name="T9" fmla="*/ 671 h 703"/>
              <a:gd name="T10" fmla="*/ 362 w 413"/>
              <a:gd name="T11" fmla="*/ 637 h 703"/>
              <a:gd name="T12" fmla="*/ 375 w 413"/>
              <a:gd name="T13" fmla="*/ 629 h 703"/>
              <a:gd name="T14" fmla="*/ 369 w 413"/>
              <a:gd name="T15" fmla="*/ 641 h 703"/>
              <a:gd name="T16" fmla="*/ 347 w 413"/>
              <a:gd name="T17" fmla="*/ 595 h 703"/>
              <a:gd name="T18" fmla="*/ 355 w 413"/>
              <a:gd name="T19" fmla="*/ 609 h 703"/>
              <a:gd name="T20" fmla="*/ 326 w 413"/>
              <a:gd name="T21" fmla="*/ 575 h 703"/>
              <a:gd name="T22" fmla="*/ 339 w 413"/>
              <a:gd name="T23" fmla="*/ 567 h 703"/>
              <a:gd name="T24" fmla="*/ 333 w 413"/>
              <a:gd name="T25" fmla="*/ 578 h 703"/>
              <a:gd name="T26" fmla="*/ 311 w 413"/>
              <a:gd name="T27" fmla="*/ 533 h 703"/>
              <a:gd name="T28" fmla="*/ 319 w 413"/>
              <a:gd name="T29" fmla="*/ 546 h 703"/>
              <a:gd name="T30" fmla="*/ 290 w 413"/>
              <a:gd name="T31" fmla="*/ 512 h 703"/>
              <a:gd name="T32" fmla="*/ 303 w 413"/>
              <a:gd name="T33" fmla="*/ 504 h 703"/>
              <a:gd name="T34" fmla="*/ 297 w 413"/>
              <a:gd name="T35" fmla="*/ 516 h 703"/>
              <a:gd name="T36" fmla="*/ 275 w 413"/>
              <a:gd name="T37" fmla="*/ 470 h 703"/>
              <a:gd name="T38" fmla="*/ 283 w 413"/>
              <a:gd name="T39" fmla="*/ 484 h 703"/>
              <a:gd name="T40" fmla="*/ 254 w 413"/>
              <a:gd name="T41" fmla="*/ 450 h 703"/>
              <a:gd name="T42" fmla="*/ 267 w 413"/>
              <a:gd name="T43" fmla="*/ 442 h 703"/>
              <a:gd name="T44" fmla="*/ 261 w 413"/>
              <a:gd name="T45" fmla="*/ 454 h 703"/>
              <a:gd name="T46" fmla="*/ 239 w 413"/>
              <a:gd name="T47" fmla="*/ 408 h 703"/>
              <a:gd name="T48" fmla="*/ 247 w 413"/>
              <a:gd name="T49" fmla="*/ 421 h 703"/>
              <a:gd name="T50" fmla="*/ 218 w 413"/>
              <a:gd name="T51" fmla="*/ 387 h 703"/>
              <a:gd name="T52" fmla="*/ 231 w 413"/>
              <a:gd name="T53" fmla="*/ 379 h 703"/>
              <a:gd name="T54" fmla="*/ 225 w 413"/>
              <a:gd name="T55" fmla="*/ 391 h 703"/>
              <a:gd name="T56" fmla="*/ 203 w 413"/>
              <a:gd name="T57" fmla="*/ 346 h 703"/>
              <a:gd name="T58" fmla="*/ 211 w 413"/>
              <a:gd name="T59" fmla="*/ 359 h 703"/>
              <a:gd name="T60" fmla="*/ 182 w 413"/>
              <a:gd name="T61" fmla="*/ 325 h 703"/>
              <a:gd name="T62" fmla="*/ 195 w 413"/>
              <a:gd name="T63" fmla="*/ 317 h 703"/>
              <a:gd name="T64" fmla="*/ 189 w 413"/>
              <a:gd name="T65" fmla="*/ 329 h 703"/>
              <a:gd name="T66" fmla="*/ 164 w 413"/>
              <a:gd name="T67" fmla="*/ 293 h 703"/>
              <a:gd name="T68" fmla="*/ 178 w 413"/>
              <a:gd name="T69" fmla="*/ 286 h 703"/>
              <a:gd name="T70" fmla="*/ 153 w 413"/>
              <a:gd name="T71" fmla="*/ 266 h 703"/>
              <a:gd name="T72" fmla="*/ 149 w 413"/>
              <a:gd name="T73" fmla="*/ 252 h 703"/>
              <a:gd name="T74" fmla="*/ 157 w 413"/>
              <a:gd name="T75" fmla="*/ 265 h 703"/>
              <a:gd name="T76" fmla="*/ 129 w 413"/>
              <a:gd name="T77" fmla="*/ 231 h 703"/>
              <a:gd name="T78" fmla="*/ 141 w 413"/>
              <a:gd name="T79" fmla="*/ 223 h 703"/>
              <a:gd name="T80" fmla="*/ 135 w 413"/>
              <a:gd name="T81" fmla="*/ 235 h 703"/>
              <a:gd name="T82" fmla="*/ 110 w 413"/>
              <a:gd name="T83" fmla="*/ 200 h 703"/>
              <a:gd name="T84" fmla="*/ 124 w 413"/>
              <a:gd name="T85" fmla="*/ 192 h 703"/>
              <a:gd name="T86" fmla="*/ 99 w 413"/>
              <a:gd name="T87" fmla="*/ 173 h 703"/>
              <a:gd name="T88" fmla="*/ 95 w 413"/>
              <a:gd name="T89" fmla="*/ 158 h 703"/>
              <a:gd name="T90" fmla="*/ 103 w 413"/>
              <a:gd name="T91" fmla="*/ 172 h 703"/>
              <a:gd name="T92" fmla="*/ 75 w 413"/>
              <a:gd name="T93" fmla="*/ 138 h 703"/>
              <a:gd name="T94" fmla="*/ 88 w 413"/>
              <a:gd name="T95" fmla="*/ 130 h 703"/>
              <a:gd name="T96" fmla="*/ 81 w 413"/>
              <a:gd name="T97" fmla="*/ 141 h 703"/>
              <a:gd name="T98" fmla="*/ 56 w 413"/>
              <a:gd name="T99" fmla="*/ 106 h 703"/>
              <a:gd name="T100" fmla="*/ 70 w 413"/>
              <a:gd name="T101" fmla="*/ 99 h 703"/>
              <a:gd name="T102" fmla="*/ 45 w 413"/>
              <a:gd name="T103" fmla="*/ 79 h 703"/>
              <a:gd name="T104" fmla="*/ 41 w 413"/>
              <a:gd name="T105" fmla="*/ 64 h 703"/>
              <a:gd name="T106" fmla="*/ 49 w 413"/>
              <a:gd name="T107" fmla="*/ 78 h 703"/>
              <a:gd name="T108" fmla="*/ 21 w 413"/>
              <a:gd name="T109" fmla="*/ 44 h 703"/>
              <a:gd name="T110" fmla="*/ 34 w 413"/>
              <a:gd name="T111" fmla="*/ 36 h 703"/>
              <a:gd name="T112" fmla="*/ 27 w 413"/>
              <a:gd name="T113" fmla="*/ 48 h 703"/>
              <a:gd name="T114" fmla="*/ 3 w 413"/>
              <a:gd name="T115" fmla="*/ 12 h 703"/>
              <a:gd name="T116" fmla="*/ 16 w 413"/>
              <a:gd name="T117" fmla="*/ 5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13" h="703">
                <a:moveTo>
                  <a:pt x="405" y="703"/>
                </a:moveTo>
                <a:cubicBezTo>
                  <a:pt x="402" y="703"/>
                  <a:pt x="399" y="702"/>
                  <a:pt x="398" y="700"/>
                </a:cubicBezTo>
                <a:cubicBezTo>
                  <a:pt x="398" y="699"/>
                  <a:pt x="398" y="699"/>
                  <a:pt x="398" y="699"/>
                </a:cubicBezTo>
                <a:cubicBezTo>
                  <a:pt x="396" y="695"/>
                  <a:pt x="397" y="691"/>
                  <a:pt x="401" y="689"/>
                </a:cubicBezTo>
                <a:cubicBezTo>
                  <a:pt x="404" y="687"/>
                  <a:pt x="409" y="688"/>
                  <a:pt x="411" y="691"/>
                </a:cubicBezTo>
                <a:cubicBezTo>
                  <a:pt x="411" y="692"/>
                  <a:pt x="411" y="692"/>
                  <a:pt x="411" y="692"/>
                </a:cubicBezTo>
                <a:cubicBezTo>
                  <a:pt x="413" y="696"/>
                  <a:pt x="412" y="700"/>
                  <a:pt x="408" y="702"/>
                </a:cubicBezTo>
                <a:cubicBezTo>
                  <a:pt x="407" y="703"/>
                  <a:pt x="406" y="703"/>
                  <a:pt x="405" y="703"/>
                </a:cubicBezTo>
                <a:close/>
                <a:moveTo>
                  <a:pt x="387" y="672"/>
                </a:moveTo>
                <a:cubicBezTo>
                  <a:pt x="384" y="672"/>
                  <a:pt x="381" y="671"/>
                  <a:pt x="380" y="668"/>
                </a:cubicBezTo>
                <a:cubicBezTo>
                  <a:pt x="380" y="668"/>
                  <a:pt x="380" y="668"/>
                  <a:pt x="380" y="668"/>
                </a:cubicBezTo>
                <a:cubicBezTo>
                  <a:pt x="378" y="664"/>
                  <a:pt x="379" y="660"/>
                  <a:pt x="383" y="657"/>
                </a:cubicBezTo>
                <a:cubicBezTo>
                  <a:pt x="386" y="655"/>
                  <a:pt x="391" y="657"/>
                  <a:pt x="393" y="660"/>
                </a:cubicBezTo>
                <a:cubicBezTo>
                  <a:pt x="393" y="661"/>
                  <a:pt x="393" y="661"/>
                  <a:pt x="393" y="661"/>
                </a:cubicBezTo>
                <a:cubicBezTo>
                  <a:pt x="395" y="664"/>
                  <a:pt x="394" y="669"/>
                  <a:pt x="390" y="671"/>
                </a:cubicBezTo>
                <a:cubicBezTo>
                  <a:pt x="389" y="672"/>
                  <a:pt x="388" y="672"/>
                  <a:pt x="387" y="672"/>
                </a:cubicBezTo>
                <a:close/>
                <a:moveTo>
                  <a:pt x="369" y="641"/>
                </a:moveTo>
                <a:cubicBezTo>
                  <a:pt x="366" y="641"/>
                  <a:pt x="363" y="640"/>
                  <a:pt x="362" y="637"/>
                </a:cubicBezTo>
                <a:cubicBezTo>
                  <a:pt x="362" y="637"/>
                  <a:pt x="362" y="637"/>
                  <a:pt x="362" y="637"/>
                </a:cubicBezTo>
                <a:cubicBezTo>
                  <a:pt x="360" y="633"/>
                  <a:pt x="361" y="628"/>
                  <a:pt x="365" y="626"/>
                </a:cubicBezTo>
                <a:cubicBezTo>
                  <a:pt x="368" y="624"/>
                  <a:pt x="373" y="625"/>
                  <a:pt x="375" y="629"/>
                </a:cubicBezTo>
                <a:cubicBezTo>
                  <a:pt x="375" y="629"/>
                  <a:pt x="375" y="629"/>
                  <a:pt x="375" y="629"/>
                </a:cubicBezTo>
                <a:cubicBezTo>
                  <a:pt x="377" y="633"/>
                  <a:pt x="376" y="638"/>
                  <a:pt x="372" y="640"/>
                </a:cubicBezTo>
                <a:cubicBezTo>
                  <a:pt x="371" y="641"/>
                  <a:pt x="370" y="641"/>
                  <a:pt x="369" y="641"/>
                </a:cubicBezTo>
                <a:close/>
                <a:moveTo>
                  <a:pt x="351" y="610"/>
                </a:moveTo>
                <a:cubicBezTo>
                  <a:pt x="348" y="610"/>
                  <a:pt x="346" y="608"/>
                  <a:pt x="344" y="606"/>
                </a:cubicBezTo>
                <a:cubicBezTo>
                  <a:pt x="342" y="602"/>
                  <a:pt x="343" y="597"/>
                  <a:pt x="347" y="595"/>
                </a:cubicBezTo>
                <a:cubicBezTo>
                  <a:pt x="350" y="593"/>
                  <a:pt x="355" y="594"/>
                  <a:pt x="357" y="598"/>
                </a:cubicBezTo>
                <a:cubicBezTo>
                  <a:pt x="357" y="598"/>
                  <a:pt x="357" y="598"/>
                  <a:pt x="357" y="598"/>
                </a:cubicBezTo>
                <a:cubicBezTo>
                  <a:pt x="359" y="602"/>
                  <a:pt x="358" y="607"/>
                  <a:pt x="355" y="609"/>
                </a:cubicBezTo>
                <a:cubicBezTo>
                  <a:pt x="353" y="609"/>
                  <a:pt x="352" y="610"/>
                  <a:pt x="351" y="610"/>
                </a:cubicBezTo>
                <a:close/>
                <a:moveTo>
                  <a:pt x="333" y="578"/>
                </a:moveTo>
                <a:cubicBezTo>
                  <a:pt x="330" y="578"/>
                  <a:pt x="328" y="577"/>
                  <a:pt x="326" y="575"/>
                </a:cubicBezTo>
                <a:cubicBezTo>
                  <a:pt x="326" y="574"/>
                  <a:pt x="326" y="574"/>
                  <a:pt x="326" y="574"/>
                </a:cubicBezTo>
                <a:cubicBezTo>
                  <a:pt x="324" y="571"/>
                  <a:pt x="325" y="566"/>
                  <a:pt x="329" y="564"/>
                </a:cubicBezTo>
                <a:cubicBezTo>
                  <a:pt x="332" y="562"/>
                  <a:pt x="337" y="563"/>
                  <a:pt x="339" y="567"/>
                </a:cubicBezTo>
                <a:cubicBezTo>
                  <a:pt x="339" y="567"/>
                  <a:pt x="339" y="567"/>
                  <a:pt x="339" y="567"/>
                </a:cubicBezTo>
                <a:cubicBezTo>
                  <a:pt x="341" y="571"/>
                  <a:pt x="340" y="575"/>
                  <a:pt x="337" y="577"/>
                </a:cubicBezTo>
                <a:cubicBezTo>
                  <a:pt x="335" y="578"/>
                  <a:pt x="334" y="578"/>
                  <a:pt x="333" y="578"/>
                </a:cubicBezTo>
                <a:close/>
                <a:moveTo>
                  <a:pt x="315" y="547"/>
                </a:moveTo>
                <a:cubicBezTo>
                  <a:pt x="312" y="547"/>
                  <a:pt x="310" y="546"/>
                  <a:pt x="308" y="543"/>
                </a:cubicBezTo>
                <a:cubicBezTo>
                  <a:pt x="306" y="540"/>
                  <a:pt x="307" y="535"/>
                  <a:pt x="311" y="533"/>
                </a:cubicBezTo>
                <a:cubicBezTo>
                  <a:pt x="314" y="531"/>
                  <a:pt x="319" y="532"/>
                  <a:pt x="321" y="535"/>
                </a:cubicBezTo>
                <a:cubicBezTo>
                  <a:pt x="321" y="536"/>
                  <a:pt x="321" y="536"/>
                  <a:pt x="321" y="536"/>
                </a:cubicBezTo>
                <a:cubicBezTo>
                  <a:pt x="323" y="539"/>
                  <a:pt x="322" y="544"/>
                  <a:pt x="319" y="546"/>
                </a:cubicBezTo>
                <a:cubicBezTo>
                  <a:pt x="317" y="547"/>
                  <a:pt x="316" y="547"/>
                  <a:pt x="315" y="547"/>
                </a:cubicBezTo>
                <a:close/>
                <a:moveTo>
                  <a:pt x="297" y="516"/>
                </a:moveTo>
                <a:cubicBezTo>
                  <a:pt x="294" y="516"/>
                  <a:pt x="292" y="515"/>
                  <a:pt x="290" y="512"/>
                </a:cubicBezTo>
                <a:cubicBezTo>
                  <a:pt x="290" y="512"/>
                  <a:pt x="290" y="512"/>
                  <a:pt x="290" y="512"/>
                </a:cubicBezTo>
                <a:cubicBezTo>
                  <a:pt x="288" y="508"/>
                  <a:pt x="289" y="503"/>
                  <a:pt x="293" y="501"/>
                </a:cubicBezTo>
                <a:cubicBezTo>
                  <a:pt x="296" y="499"/>
                  <a:pt x="301" y="501"/>
                  <a:pt x="303" y="504"/>
                </a:cubicBezTo>
                <a:cubicBezTo>
                  <a:pt x="303" y="505"/>
                  <a:pt x="303" y="505"/>
                  <a:pt x="303" y="505"/>
                </a:cubicBezTo>
                <a:cubicBezTo>
                  <a:pt x="306" y="508"/>
                  <a:pt x="304" y="513"/>
                  <a:pt x="301" y="515"/>
                </a:cubicBezTo>
                <a:cubicBezTo>
                  <a:pt x="299" y="516"/>
                  <a:pt x="298" y="516"/>
                  <a:pt x="297" y="516"/>
                </a:cubicBezTo>
                <a:close/>
                <a:moveTo>
                  <a:pt x="279" y="485"/>
                </a:moveTo>
                <a:cubicBezTo>
                  <a:pt x="276" y="485"/>
                  <a:pt x="274" y="483"/>
                  <a:pt x="272" y="481"/>
                </a:cubicBezTo>
                <a:cubicBezTo>
                  <a:pt x="270" y="477"/>
                  <a:pt x="271" y="473"/>
                  <a:pt x="275" y="470"/>
                </a:cubicBezTo>
                <a:cubicBezTo>
                  <a:pt x="279" y="468"/>
                  <a:pt x="283" y="469"/>
                  <a:pt x="285" y="473"/>
                </a:cubicBezTo>
                <a:cubicBezTo>
                  <a:pt x="285" y="473"/>
                  <a:pt x="285" y="473"/>
                  <a:pt x="285" y="473"/>
                </a:cubicBezTo>
                <a:cubicBezTo>
                  <a:pt x="288" y="477"/>
                  <a:pt x="286" y="482"/>
                  <a:pt x="283" y="484"/>
                </a:cubicBezTo>
                <a:cubicBezTo>
                  <a:pt x="282" y="484"/>
                  <a:pt x="280" y="485"/>
                  <a:pt x="279" y="485"/>
                </a:cubicBezTo>
                <a:close/>
                <a:moveTo>
                  <a:pt x="261" y="454"/>
                </a:moveTo>
                <a:cubicBezTo>
                  <a:pt x="258" y="454"/>
                  <a:pt x="256" y="452"/>
                  <a:pt x="254" y="450"/>
                </a:cubicBezTo>
                <a:cubicBezTo>
                  <a:pt x="254" y="449"/>
                  <a:pt x="254" y="449"/>
                  <a:pt x="254" y="449"/>
                </a:cubicBezTo>
                <a:cubicBezTo>
                  <a:pt x="252" y="446"/>
                  <a:pt x="253" y="441"/>
                  <a:pt x="257" y="439"/>
                </a:cubicBezTo>
                <a:cubicBezTo>
                  <a:pt x="261" y="437"/>
                  <a:pt x="265" y="438"/>
                  <a:pt x="267" y="442"/>
                </a:cubicBezTo>
                <a:cubicBezTo>
                  <a:pt x="267" y="442"/>
                  <a:pt x="267" y="442"/>
                  <a:pt x="267" y="442"/>
                </a:cubicBezTo>
                <a:cubicBezTo>
                  <a:pt x="270" y="446"/>
                  <a:pt x="268" y="450"/>
                  <a:pt x="265" y="453"/>
                </a:cubicBezTo>
                <a:cubicBezTo>
                  <a:pt x="263" y="453"/>
                  <a:pt x="262" y="454"/>
                  <a:pt x="261" y="454"/>
                </a:cubicBezTo>
                <a:close/>
                <a:moveTo>
                  <a:pt x="243" y="422"/>
                </a:moveTo>
                <a:cubicBezTo>
                  <a:pt x="240" y="422"/>
                  <a:pt x="238" y="421"/>
                  <a:pt x="236" y="419"/>
                </a:cubicBezTo>
                <a:cubicBezTo>
                  <a:pt x="234" y="415"/>
                  <a:pt x="235" y="410"/>
                  <a:pt x="239" y="408"/>
                </a:cubicBezTo>
                <a:cubicBezTo>
                  <a:pt x="243" y="406"/>
                  <a:pt x="247" y="407"/>
                  <a:pt x="249" y="410"/>
                </a:cubicBezTo>
                <a:cubicBezTo>
                  <a:pt x="250" y="411"/>
                  <a:pt x="250" y="411"/>
                  <a:pt x="250" y="411"/>
                </a:cubicBezTo>
                <a:cubicBezTo>
                  <a:pt x="252" y="415"/>
                  <a:pt x="250" y="419"/>
                  <a:pt x="247" y="421"/>
                </a:cubicBezTo>
                <a:cubicBezTo>
                  <a:pt x="246" y="422"/>
                  <a:pt x="244" y="422"/>
                  <a:pt x="243" y="422"/>
                </a:cubicBezTo>
                <a:close/>
                <a:moveTo>
                  <a:pt x="225" y="391"/>
                </a:moveTo>
                <a:cubicBezTo>
                  <a:pt x="222" y="391"/>
                  <a:pt x="220" y="390"/>
                  <a:pt x="218" y="387"/>
                </a:cubicBezTo>
                <a:cubicBezTo>
                  <a:pt x="218" y="387"/>
                  <a:pt x="218" y="387"/>
                  <a:pt x="218" y="387"/>
                </a:cubicBezTo>
                <a:cubicBezTo>
                  <a:pt x="216" y="383"/>
                  <a:pt x="217" y="379"/>
                  <a:pt x="221" y="376"/>
                </a:cubicBezTo>
                <a:cubicBezTo>
                  <a:pt x="225" y="374"/>
                  <a:pt x="229" y="376"/>
                  <a:pt x="231" y="379"/>
                </a:cubicBezTo>
                <a:cubicBezTo>
                  <a:pt x="232" y="380"/>
                  <a:pt x="232" y="380"/>
                  <a:pt x="232" y="380"/>
                </a:cubicBezTo>
                <a:cubicBezTo>
                  <a:pt x="234" y="383"/>
                  <a:pt x="232" y="388"/>
                  <a:pt x="229" y="390"/>
                </a:cubicBezTo>
                <a:cubicBezTo>
                  <a:pt x="228" y="391"/>
                  <a:pt x="226" y="391"/>
                  <a:pt x="225" y="391"/>
                </a:cubicBezTo>
                <a:close/>
                <a:moveTo>
                  <a:pt x="207" y="360"/>
                </a:moveTo>
                <a:cubicBezTo>
                  <a:pt x="204" y="360"/>
                  <a:pt x="202" y="359"/>
                  <a:pt x="200" y="356"/>
                </a:cubicBezTo>
                <a:cubicBezTo>
                  <a:pt x="198" y="353"/>
                  <a:pt x="199" y="348"/>
                  <a:pt x="203" y="346"/>
                </a:cubicBezTo>
                <a:cubicBezTo>
                  <a:pt x="207" y="343"/>
                  <a:pt x="211" y="344"/>
                  <a:pt x="213" y="348"/>
                </a:cubicBezTo>
                <a:cubicBezTo>
                  <a:pt x="214" y="348"/>
                  <a:pt x="214" y="348"/>
                  <a:pt x="214" y="348"/>
                </a:cubicBezTo>
                <a:cubicBezTo>
                  <a:pt x="216" y="352"/>
                  <a:pt x="214" y="357"/>
                  <a:pt x="211" y="359"/>
                </a:cubicBezTo>
                <a:cubicBezTo>
                  <a:pt x="210" y="360"/>
                  <a:pt x="208" y="360"/>
                  <a:pt x="207" y="360"/>
                </a:cubicBezTo>
                <a:close/>
                <a:moveTo>
                  <a:pt x="189" y="329"/>
                </a:moveTo>
                <a:cubicBezTo>
                  <a:pt x="186" y="329"/>
                  <a:pt x="184" y="327"/>
                  <a:pt x="182" y="325"/>
                </a:cubicBezTo>
                <a:cubicBezTo>
                  <a:pt x="182" y="324"/>
                  <a:pt x="182" y="324"/>
                  <a:pt x="182" y="324"/>
                </a:cubicBezTo>
                <a:cubicBezTo>
                  <a:pt x="180" y="321"/>
                  <a:pt x="181" y="316"/>
                  <a:pt x="185" y="314"/>
                </a:cubicBezTo>
                <a:cubicBezTo>
                  <a:pt x="189" y="312"/>
                  <a:pt x="193" y="313"/>
                  <a:pt x="195" y="317"/>
                </a:cubicBezTo>
                <a:cubicBezTo>
                  <a:pt x="196" y="317"/>
                  <a:pt x="196" y="317"/>
                  <a:pt x="196" y="317"/>
                </a:cubicBezTo>
                <a:cubicBezTo>
                  <a:pt x="198" y="321"/>
                  <a:pt x="196" y="326"/>
                  <a:pt x="193" y="328"/>
                </a:cubicBezTo>
                <a:cubicBezTo>
                  <a:pt x="192" y="328"/>
                  <a:pt x="190" y="329"/>
                  <a:pt x="189" y="329"/>
                </a:cubicBezTo>
                <a:close/>
                <a:moveTo>
                  <a:pt x="171" y="297"/>
                </a:moveTo>
                <a:cubicBezTo>
                  <a:pt x="168" y="297"/>
                  <a:pt x="166" y="296"/>
                  <a:pt x="164" y="294"/>
                </a:cubicBezTo>
                <a:cubicBezTo>
                  <a:pt x="164" y="293"/>
                  <a:pt x="164" y="293"/>
                  <a:pt x="164" y="293"/>
                </a:cubicBezTo>
                <a:cubicBezTo>
                  <a:pt x="162" y="290"/>
                  <a:pt x="163" y="285"/>
                  <a:pt x="167" y="283"/>
                </a:cubicBezTo>
                <a:cubicBezTo>
                  <a:pt x="171" y="281"/>
                  <a:pt x="175" y="282"/>
                  <a:pt x="177" y="286"/>
                </a:cubicBezTo>
                <a:cubicBezTo>
                  <a:pt x="178" y="286"/>
                  <a:pt x="178" y="286"/>
                  <a:pt x="178" y="286"/>
                </a:cubicBezTo>
                <a:cubicBezTo>
                  <a:pt x="180" y="290"/>
                  <a:pt x="179" y="294"/>
                  <a:pt x="175" y="296"/>
                </a:cubicBezTo>
                <a:cubicBezTo>
                  <a:pt x="174" y="297"/>
                  <a:pt x="172" y="297"/>
                  <a:pt x="171" y="297"/>
                </a:cubicBezTo>
                <a:close/>
                <a:moveTo>
                  <a:pt x="153" y="266"/>
                </a:moveTo>
                <a:cubicBezTo>
                  <a:pt x="150" y="266"/>
                  <a:pt x="148" y="265"/>
                  <a:pt x="147" y="262"/>
                </a:cubicBezTo>
                <a:cubicBezTo>
                  <a:pt x="146" y="262"/>
                  <a:pt x="146" y="262"/>
                  <a:pt x="146" y="262"/>
                </a:cubicBezTo>
                <a:cubicBezTo>
                  <a:pt x="144" y="258"/>
                  <a:pt x="145" y="254"/>
                  <a:pt x="149" y="252"/>
                </a:cubicBezTo>
                <a:cubicBezTo>
                  <a:pt x="153" y="250"/>
                  <a:pt x="157" y="251"/>
                  <a:pt x="159" y="254"/>
                </a:cubicBezTo>
                <a:cubicBezTo>
                  <a:pt x="160" y="255"/>
                  <a:pt x="160" y="255"/>
                  <a:pt x="160" y="255"/>
                </a:cubicBezTo>
                <a:cubicBezTo>
                  <a:pt x="162" y="259"/>
                  <a:pt x="161" y="263"/>
                  <a:pt x="157" y="265"/>
                </a:cubicBezTo>
                <a:cubicBezTo>
                  <a:pt x="156" y="266"/>
                  <a:pt x="154" y="266"/>
                  <a:pt x="153" y="266"/>
                </a:cubicBezTo>
                <a:close/>
                <a:moveTo>
                  <a:pt x="135" y="235"/>
                </a:moveTo>
                <a:cubicBezTo>
                  <a:pt x="133" y="235"/>
                  <a:pt x="130" y="234"/>
                  <a:pt x="129" y="231"/>
                </a:cubicBezTo>
                <a:cubicBezTo>
                  <a:pt x="128" y="231"/>
                  <a:pt x="128" y="231"/>
                  <a:pt x="128" y="231"/>
                </a:cubicBezTo>
                <a:cubicBezTo>
                  <a:pt x="126" y="227"/>
                  <a:pt x="127" y="223"/>
                  <a:pt x="131" y="220"/>
                </a:cubicBezTo>
                <a:cubicBezTo>
                  <a:pt x="135" y="218"/>
                  <a:pt x="139" y="220"/>
                  <a:pt x="141" y="223"/>
                </a:cubicBezTo>
                <a:cubicBezTo>
                  <a:pt x="142" y="224"/>
                  <a:pt x="142" y="224"/>
                  <a:pt x="142" y="224"/>
                </a:cubicBezTo>
                <a:cubicBezTo>
                  <a:pt x="144" y="227"/>
                  <a:pt x="143" y="232"/>
                  <a:pt x="139" y="234"/>
                </a:cubicBezTo>
                <a:cubicBezTo>
                  <a:pt x="138" y="235"/>
                  <a:pt x="136" y="235"/>
                  <a:pt x="135" y="235"/>
                </a:cubicBezTo>
                <a:close/>
                <a:moveTo>
                  <a:pt x="117" y="204"/>
                </a:moveTo>
                <a:cubicBezTo>
                  <a:pt x="115" y="204"/>
                  <a:pt x="112" y="202"/>
                  <a:pt x="111" y="200"/>
                </a:cubicBezTo>
                <a:cubicBezTo>
                  <a:pt x="110" y="200"/>
                  <a:pt x="110" y="200"/>
                  <a:pt x="110" y="200"/>
                </a:cubicBezTo>
                <a:cubicBezTo>
                  <a:pt x="108" y="196"/>
                  <a:pt x="109" y="191"/>
                  <a:pt x="113" y="189"/>
                </a:cubicBezTo>
                <a:cubicBezTo>
                  <a:pt x="117" y="187"/>
                  <a:pt x="121" y="188"/>
                  <a:pt x="124" y="192"/>
                </a:cubicBezTo>
                <a:cubicBezTo>
                  <a:pt x="124" y="192"/>
                  <a:pt x="124" y="192"/>
                  <a:pt x="124" y="192"/>
                </a:cubicBezTo>
                <a:cubicBezTo>
                  <a:pt x="126" y="196"/>
                  <a:pt x="125" y="201"/>
                  <a:pt x="121" y="203"/>
                </a:cubicBezTo>
                <a:cubicBezTo>
                  <a:pt x="120" y="204"/>
                  <a:pt x="118" y="204"/>
                  <a:pt x="117" y="204"/>
                </a:cubicBezTo>
                <a:close/>
                <a:moveTo>
                  <a:pt x="99" y="173"/>
                </a:moveTo>
                <a:cubicBezTo>
                  <a:pt x="97" y="173"/>
                  <a:pt x="94" y="171"/>
                  <a:pt x="93" y="169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90" y="165"/>
                  <a:pt x="92" y="160"/>
                  <a:pt x="95" y="158"/>
                </a:cubicBezTo>
                <a:cubicBezTo>
                  <a:pt x="99" y="156"/>
                  <a:pt x="103" y="157"/>
                  <a:pt x="106" y="161"/>
                </a:cubicBezTo>
                <a:cubicBezTo>
                  <a:pt x="106" y="161"/>
                  <a:pt x="106" y="161"/>
                  <a:pt x="106" y="161"/>
                </a:cubicBezTo>
                <a:cubicBezTo>
                  <a:pt x="108" y="165"/>
                  <a:pt x="107" y="169"/>
                  <a:pt x="103" y="172"/>
                </a:cubicBezTo>
                <a:cubicBezTo>
                  <a:pt x="102" y="172"/>
                  <a:pt x="101" y="173"/>
                  <a:pt x="99" y="173"/>
                </a:cubicBezTo>
                <a:close/>
                <a:moveTo>
                  <a:pt x="81" y="141"/>
                </a:moveTo>
                <a:cubicBezTo>
                  <a:pt x="79" y="141"/>
                  <a:pt x="76" y="140"/>
                  <a:pt x="75" y="138"/>
                </a:cubicBezTo>
                <a:cubicBezTo>
                  <a:pt x="74" y="137"/>
                  <a:pt x="74" y="137"/>
                  <a:pt x="74" y="137"/>
                </a:cubicBezTo>
                <a:cubicBezTo>
                  <a:pt x="72" y="133"/>
                  <a:pt x="74" y="129"/>
                  <a:pt x="77" y="127"/>
                </a:cubicBezTo>
                <a:cubicBezTo>
                  <a:pt x="81" y="125"/>
                  <a:pt x="86" y="126"/>
                  <a:pt x="88" y="130"/>
                </a:cubicBezTo>
                <a:cubicBezTo>
                  <a:pt x="88" y="130"/>
                  <a:pt x="88" y="130"/>
                  <a:pt x="88" y="130"/>
                </a:cubicBezTo>
                <a:cubicBezTo>
                  <a:pt x="90" y="134"/>
                  <a:pt x="89" y="138"/>
                  <a:pt x="85" y="140"/>
                </a:cubicBezTo>
                <a:cubicBezTo>
                  <a:pt x="84" y="141"/>
                  <a:pt x="83" y="141"/>
                  <a:pt x="81" y="141"/>
                </a:cubicBezTo>
                <a:close/>
                <a:moveTo>
                  <a:pt x="63" y="110"/>
                </a:moveTo>
                <a:cubicBezTo>
                  <a:pt x="61" y="110"/>
                  <a:pt x="58" y="109"/>
                  <a:pt x="57" y="106"/>
                </a:cubicBezTo>
                <a:cubicBezTo>
                  <a:pt x="56" y="106"/>
                  <a:pt x="56" y="106"/>
                  <a:pt x="56" y="106"/>
                </a:cubicBezTo>
                <a:cubicBezTo>
                  <a:pt x="54" y="102"/>
                  <a:pt x="56" y="98"/>
                  <a:pt x="59" y="96"/>
                </a:cubicBezTo>
                <a:cubicBezTo>
                  <a:pt x="63" y="93"/>
                  <a:pt x="68" y="95"/>
                  <a:pt x="70" y="98"/>
                </a:cubicBezTo>
                <a:cubicBezTo>
                  <a:pt x="70" y="99"/>
                  <a:pt x="70" y="99"/>
                  <a:pt x="70" y="99"/>
                </a:cubicBezTo>
                <a:cubicBezTo>
                  <a:pt x="72" y="102"/>
                  <a:pt x="71" y="107"/>
                  <a:pt x="67" y="109"/>
                </a:cubicBezTo>
                <a:cubicBezTo>
                  <a:pt x="66" y="110"/>
                  <a:pt x="65" y="110"/>
                  <a:pt x="63" y="110"/>
                </a:cubicBezTo>
                <a:close/>
                <a:moveTo>
                  <a:pt x="45" y="79"/>
                </a:moveTo>
                <a:cubicBezTo>
                  <a:pt x="43" y="79"/>
                  <a:pt x="40" y="78"/>
                  <a:pt x="39" y="75"/>
                </a:cubicBezTo>
                <a:cubicBezTo>
                  <a:pt x="38" y="75"/>
                  <a:pt x="38" y="75"/>
                  <a:pt x="38" y="75"/>
                </a:cubicBezTo>
                <a:cubicBezTo>
                  <a:pt x="36" y="71"/>
                  <a:pt x="38" y="66"/>
                  <a:pt x="41" y="64"/>
                </a:cubicBezTo>
                <a:cubicBezTo>
                  <a:pt x="45" y="62"/>
                  <a:pt x="50" y="63"/>
                  <a:pt x="52" y="67"/>
                </a:cubicBezTo>
                <a:cubicBezTo>
                  <a:pt x="52" y="68"/>
                  <a:pt x="52" y="68"/>
                  <a:pt x="52" y="68"/>
                </a:cubicBezTo>
                <a:cubicBezTo>
                  <a:pt x="54" y="71"/>
                  <a:pt x="53" y="76"/>
                  <a:pt x="49" y="78"/>
                </a:cubicBezTo>
                <a:cubicBezTo>
                  <a:pt x="48" y="79"/>
                  <a:pt x="47" y="79"/>
                  <a:pt x="45" y="79"/>
                </a:cubicBezTo>
                <a:close/>
                <a:moveTo>
                  <a:pt x="27" y="48"/>
                </a:moveTo>
                <a:cubicBezTo>
                  <a:pt x="25" y="48"/>
                  <a:pt x="22" y="46"/>
                  <a:pt x="21" y="44"/>
                </a:cubicBezTo>
                <a:cubicBezTo>
                  <a:pt x="21" y="44"/>
                  <a:pt x="21" y="44"/>
                  <a:pt x="21" y="44"/>
                </a:cubicBezTo>
                <a:cubicBezTo>
                  <a:pt x="18" y="40"/>
                  <a:pt x="20" y="35"/>
                  <a:pt x="23" y="33"/>
                </a:cubicBezTo>
                <a:cubicBezTo>
                  <a:pt x="27" y="31"/>
                  <a:pt x="32" y="32"/>
                  <a:pt x="34" y="36"/>
                </a:cubicBezTo>
                <a:cubicBezTo>
                  <a:pt x="34" y="36"/>
                  <a:pt x="34" y="36"/>
                  <a:pt x="34" y="36"/>
                </a:cubicBezTo>
                <a:cubicBezTo>
                  <a:pt x="36" y="40"/>
                  <a:pt x="35" y="45"/>
                  <a:pt x="31" y="47"/>
                </a:cubicBezTo>
                <a:cubicBezTo>
                  <a:pt x="30" y="47"/>
                  <a:pt x="29" y="48"/>
                  <a:pt x="27" y="48"/>
                </a:cubicBezTo>
                <a:close/>
                <a:moveTo>
                  <a:pt x="9" y="17"/>
                </a:moveTo>
                <a:cubicBezTo>
                  <a:pt x="7" y="17"/>
                  <a:pt x="4" y="15"/>
                  <a:pt x="3" y="13"/>
                </a:cubicBezTo>
                <a:cubicBezTo>
                  <a:pt x="3" y="12"/>
                  <a:pt x="3" y="12"/>
                  <a:pt x="3" y="12"/>
                </a:cubicBezTo>
                <a:cubicBezTo>
                  <a:pt x="0" y="9"/>
                  <a:pt x="2" y="4"/>
                  <a:pt x="5" y="2"/>
                </a:cubicBezTo>
                <a:cubicBezTo>
                  <a:pt x="9" y="0"/>
                  <a:pt x="14" y="1"/>
                  <a:pt x="16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8" y="9"/>
                  <a:pt x="17" y="13"/>
                  <a:pt x="13" y="16"/>
                </a:cubicBezTo>
                <a:cubicBezTo>
                  <a:pt x="12" y="16"/>
                  <a:pt x="11" y="17"/>
                  <a:pt x="9" y="17"/>
                </a:cubicBezTo>
                <a:close/>
              </a:path>
            </a:pathLst>
          </a:custGeom>
          <a:solidFill>
            <a:schemeClr val="tx2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98334" y="4654688"/>
            <a:ext cx="1723190" cy="101713"/>
            <a:chOff x="6531112" y="4912584"/>
            <a:chExt cx="2297586" cy="135617"/>
          </a:xfrm>
        </p:grpSpPr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8693081" y="4912584"/>
              <a:ext cx="135617" cy="13561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8693081" y="4912584"/>
              <a:ext cx="135617" cy="135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6531112" y="4965701"/>
              <a:ext cx="42946" cy="39555"/>
            </a:xfrm>
            <a:custGeom>
              <a:avLst/>
              <a:gdLst>
                <a:gd name="T0" fmla="*/ 8 w 16"/>
                <a:gd name="T1" fmla="*/ 15 h 15"/>
                <a:gd name="T2" fmla="*/ 0 w 16"/>
                <a:gd name="T3" fmla="*/ 7 h 15"/>
                <a:gd name="T4" fmla="*/ 8 w 16"/>
                <a:gd name="T5" fmla="*/ 0 h 15"/>
                <a:gd name="T6" fmla="*/ 8 w 16"/>
                <a:gd name="T7" fmla="*/ 0 h 15"/>
                <a:gd name="T8" fmla="*/ 16 w 16"/>
                <a:gd name="T9" fmla="*/ 7 h 15"/>
                <a:gd name="T10" fmla="*/ 8 w 16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2"/>
                    <a:pt x="12" y="15"/>
                    <a:pt x="8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4" name="Freeform 64"/>
            <p:cNvSpPr>
              <a:spLocks noEditPoints="1"/>
            </p:cNvSpPr>
            <p:nvPr/>
          </p:nvSpPr>
          <p:spPr bwMode="auto">
            <a:xfrm>
              <a:off x="6628304" y="4965701"/>
              <a:ext cx="1890734" cy="39555"/>
            </a:xfrm>
            <a:custGeom>
              <a:avLst/>
              <a:gdLst>
                <a:gd name="T0" fmla="*/ 693 w 708"/>
                <a:gd name="T1" fmla="*/ 7 h 15"/>
                <a:gd name="T2" fmla="*/ 708 w 708"/>
                <a:gd name="T3" fmla="*/ 7 h 15"/>
                <a:gd name="T4" fmla="*/ 664 w 708"/>
                <a:gd name="T5" fmla="*/ 15 h 15"/>
                <a:gd name="T6" fmla="*/ 664 w 708"/>
                <a:gd name="T7" fmla="*/ 0 h 15"/>
                <a:gd name="T8" fmla="*/ 628 w 708"/>
                <a:gd name="T9" fmla="*/ 15 h 15"/>
                <a:gd name="T10" fmla="*/ 627 w 708"/>
                <a:gd name="T11" fmla="*/ 0 h 15"/>
                <a:gd name="T12" fmla="*/ 628 w 708"/>
                <a:gd name="T13" fmla="*/ 15 h 15"/>
                <a:gd name="T14" fmla="*/ 583 w 708"/>
                <a:gd name="T15" fmla="*/ 7 h 15"/>
                <a:gd name="T16" fmla="*/ 599 w 708"/>
                <a:gd name="T17" fmla="*/ 7 h 15"/>
                <a:gd name="T18" fmla="*/ 555 w 708"/>
                <a:gd name="T19" fmla="*/ 15 h 15"/>
                <a:gd name="T20" fmla="*/ 555 w 708"/>
                <a:gd name="T21" fmla="*/ 0 h 15"/>
                <a:gd name="T22" fmla="*/ 519 w 708"/>
                <a:gd name="T23" fmla="*/ 15 h 15"/>
                <a:gd name="T24" fmla="*/ 518 w 708"/>
                <a:gd name="T25" fmla="*/ 0 h 15"/>
                <a:gd name="T26" fmla="*/ 519 w 708"/>
                <a:gd name="T27" fmla="*/ 15 h 15"/>
                <a:gd name="T28" fmla="*/ 474 w 708"/>
                <a:gd name="T29" fmla="*/ 7 h 15"/>
                <a:gd name="T30" fmla="*/ 490 w 708"/>
                <a:gd name="T31" fmla="*/ 7 h 15"/>
                <a:gd name="T32" fmla="*/ 445 w 708"/>
                <a:gd name="T33" fmla="*/ 15 h 15"/>
                <a:gd name="T34" fmla="*/ 446 w 708"/>
                <a:gd name="T35" fmla="*/ 0 h 15"/>
                <a:gd name="T36" fmla="*/ 409 w 708"/>
                <a:gd name="T37" fmla="*/ 15 h 15"/>
                <a:gd name="T38" fmla="*/ 409 w 708"/>
                <a:gd name="T39" fmla="*/ 0 h 15"/>
                <a:gd name="T40" fmla="*/ 409 w 708"/>
                <a:gd name="T41" fmla="*/ 15 h 15"/>
                <a:gd name="T42" fmla="*/ 365 w 708"/>
                <a:gd name="T43" fmla="*/ 7 h 15"/>
                <a:gd name="T44" fmla="*/ 381 w 708"/>
                <a:gd name="T45" fmla="*/ 7 h 15"/>
                <a:gd name="T46" fmla="*/ 336 w 708"/>
                <a:gd name="T47" fmla="*/ 15 h 15"/>
                <a:gd name="T48" fmla="*/ 336 w 708"/>
                <a:gd name="T49" fmla="*/ 0 h 15"/>
                <a:gd name="T50" fmla="*/ 300 w 708"/>
                <a:gd name="T51" fmla="*/ 15 h 15"/>
                <a:gd name="T52" fmla="*/ 300 w 708"/>
                <a:gd name="T53" fmla="*/ 0 h 15"/>
                <a:gd name="T54" fmla="*/ 300 w 708"/>
                <a:gd name="T55" fmla="*/ 15 h 15"/>
                <a:gd name="T56" fmla="*/ 255 w 708"/>
                <a:gd name="T57" fmla="*/ 7 h 15"/>
                <a:gd name="T58" fmla="*/ 271 w 708"/>
                <a:gd name="T59" fmla="*/ 7 h 15"/>
                <a:gd name="T60" fmla="*/ 227 w 708"/>
                <a:gd name="T61" fmla="*/ 15 h 15"/>
                <a:gd name="T62" fmla="*/ 227 w 708"/>
                <a:gd name="T63" fmla="*/ 0 h 15"/>
                <a:gd name="T64" fmla="*/ 191 w 708"/>
                <a:gd name="T65" fmla="*/ 15 h 15"/>
                <a:gd name="T66" fmla="*/ 190 w 708"/>
                <a:gd name="T67" fmla="*/ 0 h 15"/>
                <a:gd name="T68" fmla="*/ 191 w 708"/>
                <a:gd name="T69" fmla="*/ 15 h 15"/>
                <a:gd name="T70" fmla="*/ 146 w 708"/>
                <a:gd name="T71" fmla="*/ 7 h 15"/>
                <a:gd name="T72" fmla="*/ 162 w 708"/>
                <a:gd name="T73" fmla="*/ 7 h 15"/>
                <a:gd name="T74" fmla="*/ 117 w 708"/>
                <a:gd name="T75" fmla="*/ 15 h 15"/>
                <a:gd name="T76" fmla="*/ 118 w 708"/>
                <a:gd name="T77" fmla="*/ 0 h 15"/>
                <a:gd name="T78" fmla="*/ 81 w 708"/>
                <a:gd name="T79" fmla="*/ 15 h 15"/>
                <a:gd name="T80" fmla="*/ 81 w 708"/>
                <a:gd name="T81" fmla="*/ 0 h 15"/>
                <a:gd name="T82" fmla="*/ 81 w 708"/>
                <a:gd name="T83" fmla="*/ 15 h 15"/>
                <a:gd name="T84" fmla="*/ 37 w 708"/>
                <a:gd name="T85" fmla="*/ 7 h 15"/>
                <a:gd name="T86" fmla="*/ 53 w 708"/>
                <a:gd name="T87" fmla="*/ 7 h 15"/>
                <a:gd name="T88" fmla="*/ 8 w 708"/>
                <a:gd name="T89" fmla="*/ 15 h 15"/>
                <a:gd name="T90" fmla="*/ 9 w 708"/>
                <a:gd name="T9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08" h="15">
                  <a:moveTo>
                    <a:pt x="701" y="15"/>
                  </a:moveTo>
                  <a:cubicBezTo>
                    <a:pt x="700" y="15"/>
                    <a:pt x="700" y="15"/>
                    <a:pt x="700" y="15"/>
                  </a:cubicBezTo>
                  <a:cubicBezTo>
                    <a:pt x="696" y="15"/>
                    <a:pt x="693" y="12"/>
                    <a:pt x="693" y="7"/>
                  </a:cubicBezTo>
                  <a:cubicBezTo>
                    <a:pt x="693" y="3"/>
                    <a:pt x="696" y="0"/>
                    <a:pt x="700" y="0"/>
                  </a:cubicBezTo>
                  <a:cubicBezTo>
                    <a:pt x="701" y="0"/>
                    <a:pt x="701" y="0"/>
                    <a:pt x="701" y="0"/>
                  </a:cubicBezTo>
                  <a:cubicBezTo>
                    <a:pt x="705" y="0"/>
                    <a:pt x="708" y="3"/>
                    <a:pt x="708" y="7"/>
                  </a:cubicBezTo>
                  <a:cubicBezTo>
                    <a:pt x="708" y="12"/>
                    <a:pt x="705" y="15"/>
                    <a:pt x="701" y="15"/>
                  </a:cubicBezTo>
                  <a:close/>
                  <a:moveTo>
                    <a:pt x="664" y="15"/>
                  </a:moveTo>
                  <a:cubicBezTo>
                    <a:pt x="664" y="15"/>
                    <a:pt x="664" y="15"/>
                    <a:pt x="664" y="15"/>
                  </a:cubicBezTo>
                  <a:cubicBezTo>
                    <a:pt x="660" y="15"/>
                    <a:pt x="656" y="12"/>
                    <a:pt x="656" y="7"/>
                  </a:cubicBezTo>
                  <a:cubicBezTo>
                    <a:pt x="656" y="3"/>
                    <a:pt x="660" y="0"/>
                    <a:pt x="664" y="0"/>
                  </a:cubicBezTo>
                  <a:cubicBezTo>
                    <a:pt x="664" y="0"/>
                    <a:pt x="664" y="0"/>
                    <a:pt x="664" y="0"/>
                  </a:cubicBezTo>
                  <a:cubicBezTo>
                    <a:pt x="669" y="0"/>
                    <a:pt x="672" y="3"/>
                    <a:pt x="672" y="7"/>
                  </a:cubicBezTo>
                  <a:cubicBezTo>
                    <a:pt x="672" y="12"/>
                    <a:pt x="669" y="15"/>
                    <a:pt x="664" y="15"/>
                  </a:cubicBezTo>
                  <a:close/>
                  <a:moveTo>
                    <a:pt x="628" y="15"/>
                  </a:moveTo>
                  <a:cubicBezTo>
                    <a:pt x="627" y="15"/>
                    <a:pt x="627" y="15"/>
                    <a:pt x="627" y="15"/>
                  </a:cubicBezTo>
                  <a:cubicBezTo>
                    <a:pt x="623" y="15"/>
                    <a:pt x="620" y="12"/>
                    <a:pt x="620" y="7"/>
                  </a:cubicBezTo>
                  <a:cubicBezTo>
                    <a:pt x="620" y="3"/>
                    <a:pt x="623" y="0"/>
                    <a:pt x="627" y="0"/>
                  </a:cubicBezTo>
                  <a:cubicBezTo>
                    <a:pt x="628" y="0"/>
                    <a:pt x="628" y="0"/>
                    <a:pt x="628" y="0"/>
                  </a:cubicBezTo>
                  <a:cubicBezTo>
                    <a:pt x="632" y="0"/>
                    <a:pt x="636" y="3"/>
                    <a:pt x="636" y="7"/>
                  </a:cubicBezTo>
                  <a:cubicBezTo>
                    <a:pt x="636" y="12"/>
                    <a:pt x="632" y="15"/>
                    <a:pt x="628" y="15"/>
                  </a:cubicBezTo>
                  <a:close/>
                  <a:moveTo>
                    <a:pt x="592" y="15"/>
                  </a:moveTo>
                  <a:cubicBezTo>
                    <a:pt x="591" y="15"/>
                    <a:pt x="591" y="15"/>
                    <a:pt x="591" y="15"/>
                  </a:cubicBezTo>
                  <a:cubicBezTo>
                    <a:pt x="587" y="15"/>
                    <a:pt x="583" y="12"/>
                    <a:pt x="583" y="7"/>
                  </a:cubicBezTo>
                  <a:cubicBezTo>
                    <a:pt x="583" y="3"/>
                    <a:pt x="587" y="0"/>
                    <a:pt x="591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596" y="0"/>
                    <a:pt x="599" y="3"/>
                    <a:pt x="599" y="7"/>
                  </a:cubicBezTo>
                  <a:cubicBezTo>
                    <a:pt x="599" y="12"/>
                    <a:pt x="596" y="15"/>
                    <a:pt x="592" y="15"/>
                  </a:cubicBezTo>
                  <a:close/>
                  <a:moveTo>
                    <a:pt x="555" y="15"/>
                  </a:moveTo>
                  <a:cubicBezTo>
                    <a:pt x="555" y="15"/>
                    <a:pt x="555" y="15"/>
                    <a:pt x="555" y="15"/>
                  </a:cubicBezTo>
                  <a:cubicBezTo>
                    <a:pt x="550" y="15"/>
                    <a:pt x="547" y="12"/>
                    <a:pt x="547" y="7"/>
                  </a:cubicBezTo>
                  <a:cubicBezTo>
                    <a:pt x="547" y="3"/>
                    <a:pt x="550" y="0"/>
                    <a:pt x="555" y="0"/>
                  </a:cubicBezTo>
                  <a:cubicBezTo>
                    <a:pt x="555" y="0"/>
                    <a:pt x="555" y="0"/>
                    <a:pt x="555" y="0"/>
                  </a:cubicBezTo>
                  <a:cubicBezTo>
                    <a:pt x="559" y="0"/>
                    <a:pt x="563" y="3"/>
                    <a:pt x="563" y="7"/>
                  </a:cubicBezTo>
                  <a:cubicBezTo>
                    <a:pt x="563" y="12"/>
                    <a:pt x="559" y="15"/>
                    <a:pt x="555" y="15"/>
                  </a:cubicBezTo>
                  <a:close/>
                  <a:moveTo>
                    <a:pt x="519" y="15"/>
                  </a:moveTo>
                  <a:cubicBezTo>
                    <a:pt x="518" y="15"/>
                    <a:pt x="518" y="15"/>
                    <a:pt x="518" y="15"/>
                  </a:cubicBezTo>
                  <a:cubicBezTo>
                    <a:pt x="514" y="15"/>
                    <a:pt x="511" y="12"/>
                    <a:pt x="511" y="7"/>
                  </a:cubicBezTo>
                  <a:cubicBezTo>
                    <a:pt x="511" y="3"/>
                    <a:pt x="514" y="0"/>
                    <a:pt x="518" y="0"/>
                  </a:cubicBezTo>
                  <a:cubicBezTo>
                    <a:pt x="519" y="0"/>
                    <a:pt x="519" y="0"/>
                    <a:pt x="519" y="0"/>
                  </a:cubicBezTo>
                  <a:cubicBezTo>
                    <a:pt x="523" y="0"/>
                    <a:pt x="526" y="3"/>
                    <a:pt x="526" y="7"/>
                  </a:cubicBezTo>
                  <a:cubicBezTo>
                    <a:pt x="526" y="12"/>
                    <a:pt x="523" y="15"/>
                    <a:pt x="519" y="15"/>
                  </a:cubicBezTo>
                  <a:close/>
                  <a:moveTo>
                    <a:pt x="482" y="15"/>
                  </a:moveTo>
                  <a:cubicBezTo>
                    <a:pt x="482" y="15"/>
                    <a:pt x="482" y="15"/>
                    <a:pt x="482" y="15"/>
                  </a:cubicBezTo>
                  <a:cubicBezTo>
                    <a:pt x="478" y="15"/>
                    <a:pt x="474" y="12"/>
                    <a:pt x="474" y="7"/>
                  </a:cubicBezTo>
                  <a:cubicBezTo>
                    <a:pt x="474" y="3"/>
                    <a:pt x="478" y="0"/>
                    <a:pt x="482" y="0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486" y="0"/>
                    <a:pt x="490" y="3"/>
                    <a:pt x="490" y="7"/>
                  </a:cubicBezTo>
                  <a:cubicBezTo>
                    <a:pt x="490" y="12"/>
                    <a:pt x="486" y="15"/>
                    <a:pt x="482" y="15"/>
                  </a:cubicBezTo>
                  <a:close/>
                  <a:moveTo>
                    <a:pt x="446" y="15"/>
                  </a:moveTo>
                  <a:cubicBezTo>
                    <a:pt x="445" y="15"/>
                    <a:pt x="445" y="15"/>
                    <a:pt x="445" y="15"/>
                  </a:cubicBezTo>
                  <a:cubicBezTo>
                    <a:pt x="441" y="15"/>
                    <a:pt x="438" y="12"/>
                    <a:pt x="438" y="7"/>
                  </a:cubicBezTo>
                  <a:cubicBezTo>
                    <a:pt x="438" y="3"/>
                    <a:pt x="441" y="0"/>
                    <a:pt x="445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50" y="0"/>
                    <a:pt x="453" y="3"/>
                    <a:pt x="453" y="7"/>
                  </a:cubicBezTo>
                  <a:cubicBezTo>
                    <a:pt x="453" y="12"/>
                    <a:pt x="450" y="15"/>
                    <a:pt x="446" y="15"/>
                  </a:cubicBezTo>
                  <a:close/>
                  <a:moveTo>
                    <a:pt x="409" y="15"/>
                  </a:moveTo>
                  <a:cubicBezTo>
                    <a:pt x="409" y="15"/>
                    <a:pt x="409" y="15"/>
                    <a:pt x="409" y="15"/>
                  </a:cubicBezTo>
                  <a:cubicBezTo>
                    <a:pt x="405" y="15"/>
                    <a:pt x="401" y="12"/>
                    <a:pt x="401" y="7"/>
                  </a:cubicBezTo>
                  <a:cubicBezTo>
                    <a:pt x="401" y="3"/>
                    <a:pt x="405" y="0"/>
                    <a:pt x="409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414" y="0"/>
                    <a:pt x="417" y="3"/>
                    <a:pt x="417" y="7"/>
                  </a:cubicBezTo>
                  <a:cubicBezTo>
                    <a:pt x="417" y="12"/>
                    <a:pt x="414" y="15"/>
                    <a:pt x="409" y="15"/>
                  </a:cubicBezTo>
                  <a:close/>
                  <a:moveTo>
                    <a:pt x="373" y="15"/>
                  </a:moveTo>
                  <a:cubicBezTo>
                    <a:pt x="372" y="15"/>
                    <a:pt x="372" y="15"/>
                    <a:pt x="372" y="15"/>
                  </a:cubicBezTo>
                  <a:cubicBezTo>
                    <a:pt x="368" y="15"/>
                    <a:pt x="365" y="12"/>
                    <a:pt x="365" y="7"/>
                  </a:cubicBezTo>
                  <a:cubicBezTo>
                    <a:pt x="365" y="3"/>
                    <a:pt x="368" y="0"/>
                    <a:pt x="372" y="0"/>
                  </a:cubicBezTo>
                  <a:cubicBezTo>
                    <a:pt x="373" y="0"/>
                    <a:pt x="373" y="0"/>
                    <a:pt x="373" y="0"/>
                  </a:cubicBezTo>
                  <a:cubicBezTo>
                    <a:pt x="377" y="0"/>
                    <a:pt x="381" y="3"/>
                    <a:pt x="381" y="7"/>
                  </a:cubicBezTo>
                  <a:cubicBezTo>
                    <a:pt x="381" y="12"/>
                    <a:pt x="377" y="15"/>
                    <a:pt x="373" y="15"/>
                  </a:cubicBezTo>
                  <a:close/>
                  <a:moveTo>
                    <a:pt x="336" y="15"/>
                  </a:moveTo>
                  <a:cubicBezTo>
                    <a:pt x="336" y="15"/>
                    <a:pt x="336" y="15"/>
                    <a:pt x="336" y="15"/>
                  </a:cubicBezTo>
                  <a:cubicBezTo>
                    <a:pt x="332" y="15"/>
                    <a:pt x="328" y="12"/>
                    <a:pt x="328" y="7"/>
                  </a:cubicBezTo>
                  <a:cubicBezTo>
                    <a:pt x="328" y="3"/>
                    <a:pt x="332" y="0"/>
                    <a:pt x="336" y="0"/>
                  </a:cubicBezTo>
                  <a:cubicBezTo>
                    <a:pt x="336" y="0"/>
                    <a:pt x="336" y="0"/>
                    <a:pt x="336" y="0"/>
                  </a:cubicBezTo>
                  <a:cubicBezTo>
                    <a:pt x="341" y="0"/>
                    <a:pt x="344" y="3"/>
                    <a:pt x="344" y="7"/>
                  </a:cubicBezTo>
                  <a:cubicBezTo>
                    <a:pt x="344" y="12"/>
                    <a:pt x="341" y="15"/>
                    <a:pt x="336" y="15"/>
                  </a:cubicBezTo>
                  <a:close/>
                  <a:moveTo>
                    <a:pt x="300" y="15"/>
                  </a:moveTo>
                  <a:cubicBezTo>
                    <a:pt x="300" y="15"/>
                    <a:pt x="300" y="15"/>
                    <a:pt x="300" y="15"/>
                  </a:cubicBezTo>
                  <a:cubicBezTo>
                    <a:pt x="295" y="15"/>
                    <a:pt x="292" y="12"/>
                    <a:pt x="292" y="7"/>
                  </a:cubicBezTo>
                  <a:cubicBezTo>
                    <a:pt x="292" y="3"/>
                    <a:pt x="295" y="0"/>
                    <a:pt x="300" y="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4" y="0"/>
                    <a:pt x="308" y="3"/>
                    <a:pt x="308" y="7"/>
                  </a:cubicBezTo>
                  <a:cubicBezTo>
                    <a:pt x="308" y="12"/>
                    <a:pt x="304" y="15"/>
                    <a:pt x="300" y="15"/>
                  </a:cubicBezTo>
                  <a:close/>
                  <a:moveTo>
                    <a:pt x="264" y="15"/>
                  </a:moveTo>
                  <a:cubicBezTo>
                    <a:pt x="263" y="15"/>
                    <a:pt x="263" y="15"/>
                    <a:pt x="263" y="15"/>
                  </a:cubicBezTo>
                  <a:cubicBezTo>
                    <a:pt x="259" y="15"/>
                    <a:pt x="255" y="12"/>
                    <a:pt x="255" y="7"/>
                  </a:cubicBezTo>
                  <a:cubicBezTo>
                    <a:pt x="255" y="3"/>
                    <a:pt x="259" y="0"/>
                    <a:pt x="263" y="0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268" y="0"/>
                    <a:pt x="271" y="3"/>
                    <a:pt x="271" y="7"/>
                  </a:cubicBezTo>
                  <a:cubicBezTo>
                    <a:pt x="271" y="12"/>
                    <a:pt x="268" y="15"/>
                    <a:pt x="264" y="15"/>
                  </a:cubicBezTo>
                  <a:close/>
                  <a:moveTo>
                    <a:pt x="227" y="15"/>
                  </a:moveTo>
                  <a:cubicBezTo>
                    <a:pt x="227" y="15"/>
                    <a:pt x="227" y="15"/>
                    <a:pt x="227" y="15"/>
                  </a:cubicBezTo>
                  <a:cubicBezTo>
                    <a:pt x="222" y="15"/>
                    <a:pt x="219" y="12"/>
                    <a:pt x="219" y="7"/>
                  </a:cubicBezTo>
                  <a:cubicBezTo>
                    <a:pt x="219" y="3"/>
                    <a:pt x="222" y="0"/>
                    <a:pt x="227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31" y="0"/>
                    <a:pt x="235" y="3"/>
                    <a:pt x="235" y="7"/>
                  </a:cubicBezTo>
                  <a:cubicBezTo>
                    <a:pt x="235" y="12"/>
                    <a:pt x="231" y="15"/>
                    <a:pt x="227" y="15"/>
                  </a:cubicBezTo>
                  <a:close/>
                  <a:moveTo>
                    <a:pt x="191" y="15"/>
                  </a:moveTo>
                  <a:cubicBezTo>
                    <a:pt x="190" y="15"/>
                    <a:pt x="190" y="15"/>
                    <a:pt x="190" y="15"/>
                  </a:cubicBezTo>
                  <a:cubicBezTo>
                    <a:pt x="186" y="15"/>
                    <a:pt x="183" y="12"/>
                    <a:pt x="183" y="7"/>
                  </a:cubicBezTo>
                  <a:cubicBezTo>
                    <a:pt x="183" y="3"/>
                    <a:pt x="186" y="0"/>
                    <a:pt x="190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95" y="0"/>
                    <a:pt x="198" y="3"/>
                    <a:pt x="198" y="7"/>
                  </a:cubicBezTo>
                  <a:cubicBezTo>
                    <a:pt x="198" y="12"/>
                    <a:pt x="195" y="15"/>
                    <a:pt x="191" y="15"/>
                  </a:cubicBezTo>
                  <a:close/>
                  <a:moveTo>
                    <a:pt x="154" y="15"/>
                  </a:moveTo>
                  <a:cubicBezTo>
                    <a:pt x="154" y="15"/>
                    <a:pt x="154" y="15"/>
                    <a:pt x="154" y="15"/>
                  </a:cubicBezTo>
                  <a:cubicBezTo>
                    <a:pt x="150" y="15"/>
                    <a:pt x="146" y="12"/>
                    <a:pt x="146" y="7"/>
                  </a:cubicBezTo>
                  <a:cubicBezTo>
                    <a:pt x="146" y="3"/>
                    <a:pt x="150" y="0"/>
                    <a:pt x="154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59" y="0"/>
                    <a:pt x="162" y="3"/>
                    <a:pt x="162" y="7"/>
                  </a:cubicBezTo>
                  <a:cubicBezTo>
                    <a:pt x="162" y="12"/>
                    <a:pt x="159" y="15"/>
                    <a:pt x="154" y="15"/>
                  </a:cubicBezTo>
                  <a:close/>
                  <a:moveTo>
                    <a:pt x="118" y="15"/>
                  </a:moveTo>
                  <a:cubicBezTo>
                    <a:pt x="117" y="15"/>
                    <a:pt x="117" y="15"/>
                    <a:pt x="117" y="15"/>
                  </a:cubicBezTo>
                  <a:cubicBezTo>
                    <a:pt x="113" y="15"/>
                    <a:pt x="110" y="12"/>
                    <a:pt x="110" y="7"/>
                  </a:cubicBezTo>
                  <a:cubicBezTo>
                    <a:pt x="110" y="3"/>
                    <a:pt x="113" y="0"/>
                    <a:pt x="117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22" y="0"/>
                    <a:pt x="125" y="3"/>
                    <a:pt x="125" y="7"/>
                  </a:cubicBezTo>
                  <a:cubicBezTo>
                    <a:pt x="125" y="12"/>
                    <a:pt x="122" y="15"/>
                    <a:pt x="118" y="15"/>
                  </a:cubicBezTo>
                  <a:close/>
                  <a:moveTo>
                    <a:pt x="81" y="15"/>
                  </a:moveTo>
                  <a:cubicBezTo>
                    <a:pt x="81" y="15"/>
                    <a:pt x="81" y="15"/>
                    <a:pt x="81" y="15"/>
                  </a:cubicBezTo>
                  <a:cubicBezTo>
                    <a:pt x="77" y="15"/>
                    <a:pt x="73" y="12"/>
                    <a:pt x="73" y="7"/>
                  </a:cubicBezTo>
                  <a:cubicBezTo>
                    <a:pt x="73" y="3"/>
                    <a:pt x="77" y="0"/>
                    <a:pt x="8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6" y="0"/>
                    <a:pt x="89" y="3"/>
                    <a:pt x="89" y="7"/>
                  </a:cubicBezTo>
                  <a:cubicBezTo>
                    <a:pt x="89" y="12"/>
                    <a:pt x="86" y="15"/>
                    <a:pt x="81" y="15"/>
                  </a:cubicBezTo>
                  <a:close/>
                  <a:moveTo>
                    <a:pt x="45" y="15"/>
                  </a:moveTo>
                  <a:cubicBezTo>
                    <a:pt x="44" y="15"/>
                    <a:pt x="44" y="15"/>
                    <a:pt x="44" y="15"/>
                  </a:cubicBezTo>
                  <a:cubicBezTo>
                    <a:pt x="40" y="15"/>
                    <a:pt x="37" y="12"/>
                    <a:pt x="37" y="7"/>
                  </a:cubicBezTo>
                  <a:cubicBezTo>
                    <a:pt x="37" y="3"/>
                    <a:pt x="40" y="0"/>
                    <a:pt x="44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3" y="3"/>
                    <a:pt x="53" y="7"/>
                  </a:cubicBezTo>
                  <a:cubicBezTo>
                    <a:pt x="53" y="12"/>
                    <a:pt x="49" y="15"/>
                    <a:pt x="45" y="15"/>
                  </a:cubicBezTo>
                  <a:close/>
                  <a:moveTo>
                    <a:pt x="9" y="15"/>
                  </a:move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3" y="0"/>
                    <a:pt x="16" y="3"/>
                    <a:pt x="16" y="7"/>
                  </a:cubicBezTo>
                  <a:cubicBezTo>
                    <a:pt x="16" y="12"/>
                    <a:pt x="13" y="15"/>
                    <a:pt x="9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8575545" y="4965701"/>
              <a:ext cx="42946" cy="39555"/>
            </a:xfrm>
            <a:custGeom>
              <a:avLst/>
              <a:gdLst>
                <a:gd name="T0" fmla="*/ 8 w 16"/>
                <a:gd name="T1" fmla="*/ 15 h 15"/>
                <a:gd name="T2" fmla="*/ 0 w 16"/>
                <a:gd name="T3" fmla="*/ 7 h 15"/>
                <a:gd name="T4" fmla="*/ 8 w 16"/>
                <a:gd name="T5" fmla="*/ 0 h 15"/>
                <a:gd name="T6" fmla="*/ 8 w 16"/>
                <a:gd name="T7" fmla="*/ 0 h 15"/>
                <a:gd name="T8" fmla="*/ 16 w 16"/>
                <a:gd name="T9" fmla="*/ 7 h 15"/>
                <a:gd name="T10" fmla="*/ 8 w 16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2"/>
                    <a:pt x="12" y="15"/>
                    <a:pt x="8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57" name="Freeform 57"/>
          <p:cNvSpPr>
            <a:spLocks noEditPoints="1"/>
          </p:cNvSpPr>
          <p:nvPr/>
        </p:nvSpPr>
        <p:spPr bwMode="auto">
          <a:xfrm>
            <a:off x="2764902" y="3463798"/>
            <a:ext cx="30514" cy="1186652"/>
          </a:xfrm>
          <a:custGeom>
            <a:avLst/>
            <a:gdLst>
              <a:gd name="T0" fmla="*/ 0 w 15"/>
              <a:gd name="T1" fmla="*/ 584 h 592"/>
              <a:gd name="T2" fmla="*/ 8 w 15"/>
              <a:gd name="T3" fmla="*/ 576 h 592"/>
              <a:gd name="T4" fmla="*/ 8 w 15"/>
              <a:gd name="T5" fmla="*/ 592 h 592"/>
              <a:gd name="T6" fmla="*/ 0 w 15"/>
              <a:gd name="T7" fmla="*/ 548 h 592"/>
              <a:gd name="T8" fmla="*/ 8 w 15"/>
              <a:gd name="T9" fmla="*/ 540 h 592"/>
              <a:gd name="T10" fmla="*/ 15 w 15"/>
              <a:gd name="T11" fmla="*/ 548 h 592"/>
              <a:gd name="T12" fmla="*/ 8 w 15"/>
              <a:gd name="T13" fmla="*/ 520 h 592"/>
              <a:gd name="T14" fmla="*/ 0 w 15"/>
              <a:gd name="T15" fmla="*/ 512 h 592"/>
              <a:gd name="T16" fmla="*/ 15 w 15"/>
              <a:gd name="T17" fmla="*/ 512 h 592"/>
              <a:gd name="T18" fmla="*/ 8 w 15"/>
              <a:gd name="T19" fmla="*/ 484 h 592"/>
              <a:gd name="T20" fmla="*/ 0 w 15"/>
              <a:gd name="T21" fmla="*/ 476 h 592"/>
              <a:gd name="T22" fmla="*/ 15 w 15"/>
              <a:gd name="T23" fmla="*/ 476 h 592"/>
              <a:gd name="T24" fmla="*/ 8 w 15"/>
              <a:gd name="T25" fmla="*/ 484 h 592"/>
              <a:gd name="T26" fmla="*/ 0 w 15"/>
              <a:gd name="T27" fmla="*/ 440 h 592"/>
              <a:gd name="T28" fmla="*/ 8 w 15"/>
              <a:gd name="T29" fmla="*/ 432 h 592"/>
              <a:gd name="T30" fmla="*/ 8 w 15"/>
              <a:gd name="T31" fmla="*/ 448 h 592"/>
              <a:gd name="T32" fmla="*/ 0 w 15"/>
              <a:gd name="T33" fmla="*/ 404 h 592"/>
              <a:gd name="T34" fmla="*/ 8 w 15"/>
              <a:gd name="T35" fmla="*/ 396 h 592"/>
              <a:gd name="T36" fmla="*/ 8 w 15"/>
              <a:gd name="T37" fmla="*/ 412 h 592"/>
              <a:gd name="T38" fmla="*/ 0 w 15"/>
              <a:gd name="T39" fmla="*/ 368 h 592"/>
              <a:gd name="T40" fmla="*/ 8 w 15"/>
              <a:gd name="T41" fmla="*/ 360 h 592"/>
              <a:gd name="T42" fmla="*/ 15 w 15"/>
              <a:gd name="T43" fmla="*/ 368 h 592"/>
              <a:gd name="T44" fmla="*/ 8 w 15"/>
              <a:gd name="T45" fmla="*/ 340 h 592"/>
              <a:gd name="T46" fmla="*/ 0 w 15"/>
              <a:gd name="T47" fmla="*/ 332 h 592"/>
              <a:gd name="T48" fmla="*/ 15 w 15"/>
              <a:gd name="T49" fmla="*/ 332 h 592"/>
              <a:gd name="T50" fmla="*/ 8 w 15"/>
              <a:gd name="T51" fmla="*/ 304 h 592"/>
              <a:gd name="T52" fmla="*/ 0 w 15"/>
              <a:gd name="T53" fmla="*/ 296 h 592"/>
              <a:gd name="T54" fmla="*/ 15 w 15"/>
              <a:gd name="T55" fmla="*/ 296 h 592"/>
              <a:gd name="T56" fmla="*/ 8 w 15"/>
              <a:gd name="T57" fmla="*/ 304 h 592"/>
              <a:gd name="T58" fmla="*/ 0 w 15"/>
              <a:gd name="T59" fmla="*/ 260 h 592"/>
              <a:gd name="T60" fmla="*/ 8 w 15"/>
              <a:gd name="T61" fmla="*/ 252 h 592"/>
              <a:gd name="T62" fmla="*/ 8 w 15"/>
              <a:gd name="T63" fmla="*/ 268 h 592"/>
              <a:gd name="T64" fmla="*/ 0 w 15"/>
              <a:gd name="T65" fmla="*/ 224 h 592"/>
              <a:gd name="T66" fmla="*/ 8 w 15"/>
              <a:gd name="T67" fmla="*/ 216 h 592"/>
              <a:gd name="T68" fmla="*/ 8 w 15"/>
              <a:gd name="T69" fmla="*/ 232 h 592"/>
              <a:gd name="T70" fmla="*/ 0 w 15"/>
              <a:gd name="T71" fmla="*/ 188 h 592"/>
              <a:gd name="T72" fmla="*/ 8 w 15"/>
              <a:gd name="T73" fmla="*/ 180 h 592"/>
              <a:gd name="T74" fmla="*/ 15 w 15"/>
              <a:gd name="T75" fmla="*/ 188 h 592"/>
              <a:gd name="T76" fmla="*/ 8 w 15"/>
              <a:gd name="T77" fmla="*/ 160 h 592"/>
              <a:gd name="T78" fmla="*/ 0 w 15"/>
              <a:gd name="T79" fmla="*/ 152 h 592"/>
              <a:gd name="T80" fmla="*/ 15 w 15"/>
              <a:gd name="T81" fmla="*/ 152 h 592"/>
              <a:gd name="T82" fmla="*/ 8 w 15"/>
              <a:gd name="T83" fmla="*/ 124 h 592"/>
              <a:gd name="T84" fmla="*/ 0 w 15"/>
              <a:gd name="T85" fmla="*/ 116 h 592"/>
              <a:gd name="T86" fmla="*/ 15 w 15"/>
              <a:gd name="T87" fmla="*/ 116 h 592"/>
              <a:gd name="T88" fmla="*/ 8 w 15"/>
              <a:gd name="T89" fmla="*/ 124 h 592"/>
              <a:gd name="T90" fmla="*/ 0 w 15"/>
              <a:gd name="T91" fmla="*/ 80 h 592"/>
              <a:gd name="T92" fmla="*/ 8 w 15"/>
              <a:gd name="T93" fmla="*/ 72 h 592"/>
              <a:gd name="T94" fmla="*/ 15 w 15"/>
              <a:gd name="T95" fmla="*/ 80 h 592"/>
              <a:gd name="T96" fmla="*/ 8 w 15"/>
              <a:gd name="T97" fmla="*/ 52 h 592"/>
              <a:gd name="T98" fmla="*/ 0 w 15"/>
              <a:gd name="T99" fmla="*/ 44 h 592"/>
              <a:gd name="T100" fmla="*/ 15 w 15"/>
              <a:gd name="T101" fmla="*/ 44 h 592"/>
              <a:gd name="T102" fmla="*/ 8 w 15"/>
              <a:gd name="T103" fmla="*/ 52 h 592"/>
              <a:gd name="T104" fmla="*/ 0 w 15"/>
              <a:gd name="T105" fmla="*/ 8 h 592"/>
              <a:gd name="T106" fmla="*/ 8 w 15"/>
              <a:gd name="T107" fmla="*/ 0 h 592"/>
              <a:gd name="T108" fmla="*/ 15 w 15"/>
              <a:gd name="T109" fmla="*/ 8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" h="592">
                <a:moveTo>
                  <a:pt x="8" y="592"/>
                </a:moveTo>
                <a:cubicBezTo>
                  <a:pt x="3" y="592"/>
                  <a:pt x="0" y="589"/>
                  <a:pt x="0" y="584"/>
                </a:cubicBezTo>
                <a:cubicBezTo>
                  <a:pt x="0" y="584"/>
                  <a:pt x="0" y="584"/>
                  <a:pt x="0" y="584"/>
                </a:cubicBezTo>
                <a:cubicBezTo>
                  <a:pt x="0" y="580"/>
                  <a:pt x="3" y="576"/>
                  <a:pt x="8" y="576"/>
                </a:cubicBezTo>
                <a:cubicBezTo>
                  <a:pt x="12" y="576"/>
                  <a:pt x="15" y="580"/>
                  <a:pt x="15" y="584"/>
                </a:cubicBezTo>
                <a:cubicBezTo>
                  <a:pt x="15" y="588"/>
                  <a:pt x="12" y="592"/>
                  <a:pt x="8" y="592"/>
                </a:cubicBezTo>
                <a:close/>
                <a:moveTo>
                  <a:pt x="8" y="556"/>
                </a:moveTo>
                <a:cubicBezTo>
                  <a:pt x="3" y="556"/>
                  <a:pt x="0" y="553"/>
                  <a:pt x="0" y="548"/>
                </a:cubicBezTo>
                <a:cubicBezTo>
                  <a:pt x="0" y="548"/>
                  <a:pt x="0" y="548"/>
                  <a:pt x="0" y="548"/>
                </a:cubicBezTo>
                <a:cubicBezTo>
                  <a:pt x="0" y="544"/>
                  <a:pt x="3" y="540"/>
                  <a:pt x="8" y="540"/>
                </a:cubicBezTo>
                <a:cubicBezTo>
                  <a:pt x="12" y="540"/>
                  <a:pt x="15" y="544"/>
                  <a:pt x="15" y="548"/>
                </a:cubicBezTo>
                <a:cubicBezTo>
                  <a:pt x="15" y="548"/>
                  <a:pt x="15" y="548"/>
                  <a:pt x="15" y="548"/>
                </a:cubicBezTo>
                <a:cubicBezTo>
                  <a:pt x="15" y="553"/>
                  <a:pt x="12" y="556"/>
                  <a:pt x="8" y="556"/>
                </a:cubicBezTo>
                <a:close/>
                <a:moveTo>
                  <a:pt x="8" y="520"/>
                </a:moveTo>
                <a:cubicBezTo>
                  <a:pt x="3" y="520"/>
                  <a:pt x="0" y="517"/>
                  <a:pt x="0" y="512"/>
                </a:cubicBezTo>
                <a:cubicBezTo>
                  <a:pt x="0" y="512"/>
                  <a:pt x="0" y="512"/>
                  <a:pt x="0" y="512"/>
                </a:cubicBezTo>
                <a:cubicBezTo>
                  <a:pt x="0" y="508"/>
                  <a:pt x="3" y="504"/>
                  <a:pt x="8" y="504"/>
                </a:cubicBezTo>
                <a:cubicBezTo>
                  <a:pt x="12" y="504"/>
                  <a:pt x="15" y="508"/>
                  <a:pt x="15" y="512"/>
                </a:cubicBezTo>
                <a:cubicBezTo>
                  <a:pt x="15" y="516"/>
                  <a:pt x="12" y="520"/>
                  <a:pt x="8" y="520"/>
                </a:cubicBezTo>
                <a:close/>
                <a:moveTo>
                  <a:pt x="8" y="484"/>
                </a:moveTo>
                <a:cubicBezTo>
                  <a:pt x="3" y="484"/>
                  <a:pt x="0" y="481"/>
                  <a:pt x="0" y="476"/>
                </a:cubicBezTo>
                <a:cubicBezTo>
                  <a:pt x="0" y="476"/>
                  <a:pt x="0" y="476"/>
                  <a:pt x="0" y="476"/>
                </a:cubicBezTo>
                <a:cubicBezTo>
                  <a:pt x="0" y="472"/>
                  <a:pt x="3" y="468"/>
                  <a:pt x="8" y="468"/>
                </a:cubicBezTo>
                <a:cubicBezTo>
                  <a:pt x="12" y="468"/>
                  <a:pt x="15" y="472"/>
                  <a:pt x="15" y="476"/>
                </a:cubicBezTo>
                <a:cubicBezTo>
                  <a:pt x="15" y="476"/>
                  <a:pt x="15" y="476"/>
                  <a:pt x="15" y="476"/>
                </a:cubicBezTo>
                <a:cubicBezTo>
                  <a:pt x="15" y="481"/>
                  <a:pt x="12" y="484"/>
                  <a:pt x="8" y="484"/>
                </a:cubicBezTo>
                <a:close/>
                <a:moveTo>
                  <a:pt x="8" y="448"/>
                </a:moveTo>
                <a:cubicBezTo>
                  <a:pt x="3" y="448"/>
                  <a:pt x="0" y="445"/>
                  <a:pt x="0" y="440"/>
                </a:cubicBezTo>
                <a:cubicBezTo>
                  <a:pt x="0" y="440"/>
                  <a:pt x="0" y="440"/>
                  <a:pt x="0" y="440"/>
                </a:cubicBezTo>
                <a:cubicBezTo>
                  <a:pt x="0" y="436"/>
                  <a:pt x="3" y="432"/>
                  <a:pt x="8" y="432"/>
                </a:cubicBezTo>
                <a:cubicBezTo>
                  <a:pt x="12" y="432"/>
                  <a:pt x="15" y="436"/>
                  <a:pt x="15" y="440"/>
                </a:cubicBezTo>
                <a:cubicBezTo>
                  <a:pt x="15" y="444"/>
                  <a:pt x="12" y="448"/>
                  <a:pt x="8" y="448"/>
                </a:cubicBezTo>
                <a:close/>
                <a:moveTo>
                  <a:pt x="8" y="412"/>
                </a:moveTo>
                <a:cubicBezTo>
                  <a:pt x="3" y="412"/>
                  <a:pt x="0" y="409"/>
                  <a:pt x="0" y="404"/>
                </a:cubicBezTo>
                <a:cubicBezTo>
                  <a:pt x="0" y="404"/>
                  <a:pt x="0" y="404"/>
                  <a:pt x="0" y="404"/>
                </a:cubicBezTo>
                <a:cubicBezTo>
                  <a:pt x="0" y="400"/>
                  <a:pt x="3" y="396"/>
                  <a:pt x="8" y="396"/>
                </a:cubicBezTo>
                <a:cubicBezTo>
                  <a:pt x="12" y="396"/>
                  <a:pt x="15" y="400"/>
                  <a:pt x="15" y="404"/>
                </a:cubicBezTo>
                <a:cubicBezTo>
                  <a:pt x="15" y="408"/>
                  <a:pt x="12" y="412"/>
                  <a:pt x="8" y="412"/>
                </a:cubicBezTo>
                <a:close/>
                <a:moveTo>
                  <a:pt x="8" y="376"/>
                </a:moveTo>
                <a:cubicBezTo>
                  <a:pt x="3" y="376"/>
                  <a:pt x="0" y="373"/>
                  <a:pt x="0" y="368"/>
                </a:cubicBezTo>
                <a:cubicBezTo>
                  <a:pt x="0" y="368"/>
                  <a:pt x="0" y="368"/>
                  <a:pt x="0" y="368"/>
                </a:cubicBezTo>
                <a:cubicBezTo>
                  <a:pt x="0" y="364"/>
                  <a:pt x="3" y="360"/>
                  <a:pt x="8" y="360"/>
                </a:cubicBezTo>
                <a:cubicBezTo>
                  <a:pt x="12" y="360"/>
                  <a:pt x="15" y="364"/>
                  <a:pt x="15" y="368"/>
                </a:cubicBezTo>
                <a:cubicBezTo>
                  <a:pt x="15" y="368"/>
                  <a:pt x="15" y="368"/>
                  <a:pt x="15" y="368"/>
                </a:cubicBezTo>
                <a:cubicBezTo>
                  <a:pt x="15" y="373"/>
                  <a:pt x="12" y="376"/>
                  <a:pt x="8" y="376"/>
                </a:cubicBezTo>
                <a:close/>
                <a:moveTo>
                  <a:pt x="8" y="340"/>
                </a:moveTo>
                <a:cubicBezTo>
                  <a:pt x="3" y="340"/>
                  <a:pt x="0" y="337"/>
                  <a:pt x="0" y="332"/>
                </a:cubicBezTo>
                <a:cubicBezTo>
                  <a:pt x="0" y="332"/>
                  <a:pt x="0" y="332"/>
                  <a:pt x="0" y="332"/>
                </a:cubicBezTo>
                <a:cubicBezTo>
                  <a:pt x="0" y="328"/>
                  <a:pt x="3" y="324"/>
                  <a:pt x="8" y="324"/>
                </a:cubicBezTo>
                <a:cubicBezTo>
                  <a:pt x="12" y="324"/>
                  <a:pt x="15" y="328"/>
                  <a:pt x="15" y="332"/>
                </a:cubicBezTo>
                <a:cubicBezTo>
                  <a:pt x="15" y="336"/>
                  <a:pt x="12" y="340"/>
                  <a:pt x="8" y="340"/>
                </a:cubicBezTo>
                <a:close/>
                <a:moveTo>
                  <a:pt x="8" y="304"/>
                </a:moveTo>
                <a:cubicBezTo>
                  <a:pt x="3" y="304"/>
                  <a:pt x="0" y="301"/>
                  <a:pt x="0" y="296"/>
                </a:cubicBezTo>
                <a:cubicBezTo>
                  <a:pt x="0" y="296"/>
                  <a:pt x="0" y="296"/>
                  <a:pt x="0" y="296"/>
                </a:cubicBezTo>
                <a:cubicBezTo>
                  <a:pt x="0" y="292"/>
                  <a:pt x="3" y="288"/>
                  <a:pt x="8" y="288"/>
                </a:cubicBezTo>
                <a:cubicBezTo>
                  <a:pt x="12" y="288"/>
                  <a:pt x="15" y="292"/>
                  <a:pt x="15" y="296"/>
                </a:cubicBezTo>
                <a:cubicBezTo>
                  <a:pt x="15" y="296"/>
                  <a:pt x="15" y="296"/>
                  <a:pt x="15" y="296"/>
                </a:cubicBezTo>
                <a:cubicBezTo>
                  <a:pt x="15" y="301"/>
                  <a:pt x="12" y="304"/>
                  <a:pt x="8" y="304"/>
                </a:cubicBezTo>
                <a:close/>
                <a:moveTo>
                  <a:pt x="8" y="268"/>
                </a:moveTo>
                <a:cubicBezTo>
                  <a:pt x="3" y="268"/>
                  <a:pt x="0" y="264"/>
                  <a:pt x="0" y="260"/>
                </a:cubicBezTo>
                <a:cubicBezTo>
                  <a:pt x="0" y="260"/>
                  <a:pt x="0" y="260"/>
                  <a:pt x="0" y="260"/>
                </a:cubicBezTo>
                <a:cubicBezTo>
                  <a:pt x="0" y="256"/>
                  <a:pt x="3" y="252"/>
                  <a:pt x="8" y="252"/>
                </a:cubicBezTo>
                <a:cubicBezTo>
                  <a:pt x="12" y="252"/>
                  <a:pt x="15" y="256"/>
                  <a:pt x="15" y="260"/>
                </a:cubicBezTo>
                <a:cubicBezTo>
                  <a:pt x="15" y="264"/>
                  <a:pt x="12" y="268"/>
                  <a:pt x="8" y="268"/>
                </a:cubicBezTo>
                <a:close/>
                <a:moveTo>
                  <a:pt x="8" y="232"/>
                </a:moveTo>
                <a:cubicBezTo>
                  <a:pt x="3" y="232"/>
                  <a:pt x="0" y="228"/>
                  <a:pt x="0" y="224"/>
                </a:cubicBezTo>
                <a:cubicBezTo>
                  <a:pt x="0" y="224"/>
                  <a:pt x="0" y="224"/>
                  <a:pt x="0" y="224"/>
                </a:cubicBezTo>
                <a:cubicBezTo>
                  <a:pt x="0" y="220"/>
                  <a:pt x="3" y="216"/>
                  <a:pt x="8" y="216"/>
                </a:cubicBezTo>
                <a:cubicBezTo>
                  <a:pt x="12" y="216"/>
                  <a:pt x="15" y="220"/>
                  <a:pt x="15" y="224"/>
                </a:cubicBezTo>
                <a:cubicBezTo>
                  <a:pt x="15" y="228"/>
                  <a:pt x="12" y="232"/>
                  <a:pt x="8" y="232"/>
                </a:cubicBezTo>
                <a:close/>
                <a:moveTo>
                  <a:pt x="8" y="196"/>
                </a:moveTo>
                <a:cubicBezTo>
                  <a:pt x="3" y="196"/>
                  <a:pt x="0" y="192"/>
                  <a:pt x="0" y="188"/>
                </a:cubicBezTo>
                <a:cubicBezTo>
                  <a:pt x="0" y="188"/>
                  <a:pt x="0" y="188"/>
                  <a:pt x="0" y="188"/>
                </a:cubicBezTo>
                <a:cubicBezTo>
                  <a:pt x="0" y="184"/>
                  <a:pt x="3" y="180"/>
                  <a:pt x="8" y="180"/>
                </a:cubicBezTo>
                <a:cubicBezTo>
                  <a:pt x="12" y="180"/>
                  <a:pt x="15" y="184"/>
                  <a:pt x="15" y="188"/>
                </a:cubicBezTo>
                <a:cubicBezTo>
                  <a:pt x="15" y="188"/>
                  <a:pt x="15" y="188"/>
                  <a:pt x="15" y="188"/>
                </a:cubicBezTo>
                <a:cubicBezTo>
                  <a:pt x="15" y="192"/>
                  <a:pt x="12" y="196"/>
                  <a:pt x="8" y="196"/>
                </a:cubicBezTo>
                <a:close/>
                <a:moveTo>
                  <a:pt x="8" y="160"/>
                </a:moveTo>
                <a:cubicBezTo>
                  <a:pt x="3" y="160"/>
                  <a:pt x="0" y="156"/>
                  <a:pt x="0" y="152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48"/>
                  <a:pt x="3" y="144"/>
                  <a:pt x="8" y="144"/>
                </a:cubicBezTo>
                <a:cubicBezTo>
                  <a:pt x="12" y="144"/>
                  <a:pt x="15" y="148"/>
                  <a:pt x="15" y="152"/>
                </a:cubicBezTo>
                <a:cubicBezTo>
                  <a:pt x="15" y="156"/>
                  <a:pt x="12" y="160"/>
                  <a:pt x="8" y="160"/>
                </a:cubicBezTo>
                <a:close/>
                <a:moveTo>
                  <a:pt x="8" y="124"/>
                </a:moveTo>
                <a:cubicBezTo>
                  <a:pt x="3" y="124"/>
                  <a:pt x="0" y="120"/>
                  <a:pt x="0" y="11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12"/>
                  <a:pt x="3" y="108"/>
                  <a:pt x="8" y="108"/>
                </a:cubicBezTo>
                <a:cubicBezTo>
                  <a:pt x="12" y="108"/>
                  <a:pt x="15" y="112"/>
                  <a:pt x="15" y="116"/>
                </a:cubicBezTo>
                <a:cubicBezTo>
                  <a:pt x="15" y="116"/>
                  <a:pt x="15" y="116"/>
                  <a:pt x="15" y="116"/>
                </a:cubicBezTo>
                <a:cubicBezTo>
                  <a:pt x="15" y="120"/>
                  <a:pt x="12" y="124"/>
                  <a:pt x="8" y="124"/>
                </a:cubicBezTo>
                <a:close/>
                <a:moveTo>
                  <a:pt x="8" y="88"/>
                </a:moveTo>
                <a:cubicBezTo>
                  <a:pt x="3" y="88"/>
                  <a:pt x="0" y="84"/>
                  <a:pt x="0" y="80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75"/>
                  <a:pt x="3" y="72"/>
                  <a:pt x="8" y="72"/>
                </a:cubicBezTo>
                <a:cubicBezTo>
                  <a:pt x="12" y="72"/>
                  <a:pt x="15" y="75"/>
                  <a:pt x="15" y="80"/>
                </a:cubicBezTo>
                <a:cubicBezTo>
                  <a:pt x="15" y="80"/>
                  <a:pt x="15" y="80"/>
                  <a:pt x="15" y="80"/>
                </a:cubicBezTo>
                <a:cubicBezTo>
                  <a:pt x="15" y="84"/>
                  <a:pt x="12" y="88"/>
                  <a:pt x="8" y="88"/>
                </a:cubicBezTo>
                <a:close/>
                <a:moveTo>
                  <a:pt x="8" y="52"/>
                </a:moveTo>
                <a:cubicBezTo>
                  <a:pt x="3" y="52"/>
                  <a:pt x="0" y="48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39"/>
                  <a:pt x="3" y="36"/>
                  <a:pt x="8" y="36"/>
                </a:cubicBezTo>
                <a:cubicBezTo>
                  <a:pt x="12" y="36"/>
                  <a:pt x="15" y="39"/>
                  <a:pt x="15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5" y="48"/>
                  <a:pt x="12" y="52"/>
                  <a:pt x="8" y="52"/>
                </a:cubicBezTo>
                <a:close/>
                <a:moveTo>
                  <a:pt x="8" y="16"/>
                </a:moveTo>
                <a:cubicBezTo>
                  <a:pt x="3" y="16"/>
                  <a:pt x="0" y="12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3" y="0"/>
                  <a:pt x="8" y="0"/>
                </a:cubicBezTo>
                <a:cubicBezTo>
                  <a:pt x="12" y="0"/>
                  <a:pt x="15" y="3"/>
                  <a:pt x="15" y="8"/>
                </a:cubicBezTo>
                <a:cubicBezTo>
                  <a:pt x="15" y="8"/>
                  <a:pt x="15" y="8"/>
                  <a:pt x="15" y="8"/>
                </a:cubicBezTo>
                <a:cubicBezTo>
                  <a:pt x="15" y="12"/>
                  <a:pt x="12" y="16"/>
                  <a:pt x="8" y="16"/>
                </a:cubicBezTo>
                <a:close/>
              </a:path>
            </a:pathLst>
          </a:cu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764902" y="4654688"/>
            <a:ext cx="1657076" cy="101713"/>
            <a:chOff x="3686535" y="4912584"/>
            <a:chExt cx="2209435" cy="135617"/>
          </a:xfrm>
        </p:grpSpPr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5759222" y="4912584"/>
              <a:ext cx="136748" cy="1356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3686535" y="4965701"/>
              <a:ext cx="40685" cy="39555"/>
            </a:xfrm>
            <a:custGeom>
              <a:avLst/>
              <a:gdLst>
                <a:gd name="T0" fmla="*/ 8 w 15"/>
                <a:gd name="T1" fmla="*/ 15 h 15"/>
                <a:gd name="T2" fmla="*/ 0 w 15"/>
                <a:gd name="T3" fmla="*/ 7 h 15"/>
                <a:gd name="T4" fmla="*/ 8 w 15"/>
                <a:gd name="T5" fmla="*/ 0 h 15"/>
                <a:gd name="T6" fmla="*/ 8 w 15"/>
                <a:gd name="T7" fmla="*/ 0 h 15"/>
                <a:gd name="T8" fmla="*/ 15 w 15"/>
                <a:gd name="T9" fmla="*/ 7 h 15"/>
                <a:gd name="T10" fmla="*/ 8 w 15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5">
                  <a:moveTo>
                    <a:pt x="8" y="15"/>
                  </a:move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ubicBezTo>
                    <a:pt x="15" y="12"/>
                    <a:pt x="12" y="15"/>
                    <a:pt x="8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7" name="Freeform 67"/>
            <p:cNvSpPr>
              <a:spLocks noEditPoints="1"/>
            </p:cNvSpPr>
            <p:nvPr/>
          </p:nvSpPr>
          <p:spPr bwMode="auto">
            <a:xfrm>
              <a:off x="3782598" y="4965701"/>
              <a:ext cx="1803712" cy="39555"/>
            </a:xfrm>
            <a:custGeom>
              <a:avLst/>
              <a:gdLst>
                <a:gd name="T0" fmla="*/ 660 w 675"/>
                <a:gd name="T1" fmla="*/ 7 h 15"/>
                <a:gd name="T2" fmla="*/ 675 w 675"/>
                <a:gd name="T3" fmla="*/ 7 h 15"/>
                <a:gd name="T4" fmla="*/ 630 w 675"/>
                <a:gd name="T5" fmla="*/ 15 h 15"/>
                <a:gd name="T6" fmla="*/ 631 w 675"/>
                <a:gd name="T7" fmla="*/ 0 h 15"/>
                <a:gd name="T8" fmla="*/ 594 w 675"/>
                <a:gd name="T9" fmla="*/ 15 h 15"/>
                <a:gd name="T10" fmla="*/ 594 w 675"/>
                <a:gd name="T11" fmla="*/ 0 h 15"/>
                <a:gd name="T12" fmla="*/ 594 w 675"/>
                <a:gd name="T13" fmla="*/ 15 h 15"/>
                <a:gd name="T14" fmla="*/ 550 w 675"/>
                <a:gd name="T15" fmla="*/ 7 h 15"/>
                <a:gd name="T16" fmla="*/ 565 w 675"/>
                <a:gd name="T17" fmla="*/ 7 h 15"/>
                <a:gd name="T18" fmla="*/ 521 w 675"/>
                <a:gd name="T19" fmla="*/ 15 h 15"/>
                <a:gd name="T20" fmla="*/ 521 w 675"/>
                <a:gd name="T21" fmla="*/ 0 h 15"/>
                <a:gd name="T22" fmla="*/ 485 w 675"/>
                <a:gd name="T23" fmla="*/ 15 h 15"/>
                <a:gd name="T24" fmla="*/ 484 w 675"/>
                <a:gd name="T25" fmla="*/ 0 h 15"/>
                <a:gd name="T26" fmla="*/ 485 w 675"/>
                <a:gd name="T27" fmla="*/ 15 h 15"/>
                <a:gd name="T28" fmla="*/ 440 w 675"/>
                <a:gd name="T29" fmla="*/ 7 h 15"/>
                <a:gd name="T30" fmla="*/ 456 w 675"/>
                <a:gd name="T31" fmla="*/ 7 h 15"/>
                <a:gd name="T32" fmla="*/ 411 w 675"/>
                <a:gd name="T33" fmla="*/ 15 h 15"/>
                <a:gd name="T34" fmla="*/ 411 w 675"/>
                <a:gd name="T35" fmla="*/ 0 h 15"/>
                <a:gd name="T36" fmla="*/ 375 w 675"/>
                <a:gd name="T37" fmla="*/ 15 h 15"/>
                <a:gd name="T38" fmla="*/ 374 w 675"/>
                <a:gd name="T39" fmla="*/ 0 h 15"/>
                <a:gd name="T40" fmla="*/ 375 w 675"/>
                <a:gd name="T41" fmla="*/ 15 h 15"/>
                <a:gd name="T42" fmla="*/ 330 w 675"/>
                <a:gd name="T43" fmla="*/ 7 h 15"/>
                <a:gd name="T44" fmla="*/ 346 w 675"/>
                <a:gd name="T45" fmla="*/ 7 h 15"/>
                <a:gd name="T46" fmla="*/ 301 w 675"/>
                <a:gd name="T47" fmla="*/ 15 h 15"/>
                <a:gd name="T48" fmla="*/ 301 w 675"/>
                <a:gd name="T49" fmla="*/ 0 h 15"/>
                <a:gd name="T50" fmla="*/ 265 w 675"/>
                <a:gd name="T51" fmla="*/ 15 h 15"/>
                <a:gd name="T52" fmla="*/ 264 w 675"/>
                <a:gd name="T53" fmla="*/ 0 h 15"/>
                <a:gd name="T54" fmla="*/ 265 w 675"/>
                <a:gd name="T55" fmla="*/ 15 h 15"/>
                <a:gd name="T56" fmla="*/ 220 w 675"/>
                <a:gd name="T57" fmla="*/ 7 h 15"/>
                <a:gd name="T58" fmla="*/ 236 w 675"/>
                <a:gd name="T59" fmla="*/ 7 h 15"/>
                <a:gd name="T60" fmla="*/ 191 w 675"/>
                <a:gd name="T61" fmla="*/ 15 h 15"/>
                <a:gd name="T62" fmla="*/ 192 w 675"/>
                <a:gd name="T63" fmla="*/ 0 h 15"/>
                <a:gd name="T64" fmla="*/ 155 w 675"/>
                <a:gd name="T65" fmla="*/ 15 h 15"/>
                <a:gd name="T66" fmla="*/ 154 w 675"/>
                <a:gd name="T67" fmla="*/ 0 h 15"/>
                <a:gd name="T68" fmla="*/ 155 w 675"/>
                <a:gd name="T69" fmla="*/ 15 h 15"/>
                <a:gd name="T70" fmla="*/ 110 w 675"/>
                <a:gd name="T71" fmla="*/ 7 h 15"/>
                <a:gd name="T72" fmla="*/ 126 w 675"/>
                <a:gd name="T73" fmla="*/ 7 h 15"/>
                <a:gd name="T74" fmla="*/ 81 w 675"/>
                <a:gd name="T75" fmla="*/ 15 h 15"/>
                <a:gd name="T76" fmla="*/ 82 w 675"/>
                <a:gd name="T77" fmla="*/ 0 h 15"/>
                <a:gd name="T78" fmla="*/ 45 w 675"/>
                <a:gd name="T79" fmla="*/ 15 h 15"/>
                <a:gd name="T80" fmla="*/ 45 w 675"/>
                <a:gd name="T81" fmla="*/ 0 h 15"/>
                <a:gd name="T82" fmla="*/ 45 w 675"/>
                <a:gd name="T83" fmla="*/ 15 h 15"/>
                <a:gd name="T84" fmla="*/ 0 w 675"/>
                <a:gd name="T85" fmla="*/ 7 h 15"/>
                <a:gd name="T86" fmla="*/ 16 w 675"/>
                <a:gd name="T87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75" h="15">
                  <a:moveTo>
                    <a:pt x="668" y="15"/>
                  </a:moveTo>
                  <a:cubicBezTo>
                    <a:pt x="667" y="15"/>
                    <a:pt x="667" y="15"/>
                    <a:pt x="667" y="15"/>
                  </a:cubicBezTo>
                  <a:cubicBezTo>
                    <a:pt x="663" y="15"/>
                    <a:pt x="660" y="12"/>
                    <a:pt x="660" y="7"/>
                  </a:cubicBezTo>
                  <a:cubicBezTo>
                    <a:pt x="660" y="3"/>
                    <a:pt x="663" y="0"/>
                    <a:pt x="667" y="0"/>
                  </a:cubicBezTo>
                  <a:cubicBezTo>
                    <a:pt x="668" y="0"/>
                    <a:pt x="668" y="0"/>
                    <a:pt x="668" y="0"/>
                  </a:cubicBezTo>
                  <a:cubicBezTo>
                    <a:pt x="672" y="0"/>
                    <a:pt x="675" y="3"/>
                    <a:pt x="675" y="7"/>
                  </a:cubicBezTo>
                  <a:cubicBezTo>
                    <a:pt x="675" y="12"/>
                    <a:pt x="672" y="15"/>
                    <a:pt x="668" y="15"/>
                  </a:cubicBezTo>
                  <a:close/>
                  <a:moveTo>
                    <a:pt x="631" y="15"/>
                  </a:moveTo>
                  <a:cubicBezTo>
                    <a:pt x="630" y="15"/>
                    <a:pt x="630" y="15"/>
                    <a:pt x="630" y="15"/>
                  </a:cubicBezTo>
                  <a:cubicBezTo>
                    <a:pt x="626" y="15"/>
                    <a:pt x="623" y="12"/>
                    <a:pt x="623" y="7"/>
                  </a:cubicBezTo>
                  <a:cubicBezTo>
                    <a:pt x="623" y="3"/>
                    <a:pt x="626" y="0"/>
                    <a:pt x="630" y="0"/>
                  </a:cubicBezTo>
                  <a:cubicBezTo>
                    <a:pt x="631" y="0"/>
                    <a:pt x="631" y="0"/>
                    <a:pt x="631" y="0"/>
                  </a:cubicBezTo>
                  <a:cubicBezTo>
                    <a:pt x="635" y="0"/>
                    <a:pt x="639" y="3"/>
                    <a:pt x="639" y="7"/>
                  </a:cubicBezTo>
                  <a:cubicBezTo>
                    <a:pt x="639" y="12"/>
                    <a:pt x="635" y="15"/>
                    <a:pt x="631" y="15"/>
                  </a:cubicBezTo>
                  <a:close/>
                  <a:moveTo>
                    <a:pt x="594" y="15"/>
                  </a:moveTo>
                  <a:cubicBezTo>
                    <a:pt x="594" y="15"/>
                    <a:pt x="594" y="15"/>
                    <a:pt x="594" y="15"/>
                  </a:cubicBezTo>
                  <a:cubicBezTo>
                    <a:pt x="590" y="15"/>
                    <a:pt x="586" y="12"/>
                    <a:pt x="586" y="7"/>
                  </a:cubicBezTo>
                  <a:cubicBezTo>
                    <a:pt x="586" y="3"/>
                    <a:pt x="590" y="0"/>
                    <a:pt x="594" y="0"/>
                  </a:cubicBezTo>
                  <a:cubicBezTo>
                    <a:pt x="594" y="0"/>
                    <a:pt x="594" y="0"/>
                    <a:pt x="594" y="0"/>
                  </a:cubicBezTo>
                  <a:cubicBezTo>
                    <a:pt x="599" y="0"/>
                    <a:pt x="602" y="3"/>
                    <a:pt x="602" y="7"/>
                  </a:cubicBezTo>
                  <a:cubicBezTo>
                    <a:pt x="602" y="12"/>
                    <a:pt x="599" y="15"/>
                    <a:pt x="594" y="15"/>
                  </a:cubicBezTo>
                  <a:close/>
                  <a:moveTo>
                    <a:pt x="558" y="15"/>
                  </a:moveTo>
                  <a:cubicBezTo>
                    <a:pt x="557" y="15"/>
                    <a:pt x="557" y="15"/>
                    <a:pt x="557" y="15"/>
                  </a:cubicBezTo>
                  <a:cubicBezTo>
                    <a:pt x="553" y="15"/>
                    <a:pt x="550" y="12"/>
                    <a:pt x="550" y="7"/>
                  </a:cubicBezTo>
                  <a:cubicBezTo>
                    <a:pt x="550" y="3"/>
                    <a:pt x="553" y="0"/>
                    <a:pt x="557" y="0"/>
                  </a:cubicBezTo>
                  <a:cubicBezTo>
                    <a:pt x="558" y="0"/>
                    <a:pt x="558" y="0"/>
                    <a:pt x="558" y="0"/>
                  </a:cubicBezTo>
                  <a:cubicBezTo>
                    <a:pt x="562" y="0"/>
                    <a:pt x="565" y="3"/>
                    <a:pt x="565" y="7"/>
                  </a:cubicBezTo>
                  <a:cubicBezTo>
                    <a:pt x="565" y="12"/>
                    <a:pt x="562" y="15"/>
                    <a:pt x="558" y="15"/>
                  </a:cubicBezTo>
                  <a:close/>
                  <a:moveTo>
                    <a:pt x="521" y="15"/>
                  </a:moveTo>
                  <a:cubicBezTo>
                    <a:pt x="521" y="15"/>
                    <a:pt x="521" y="15"/>
                    <a:pt x="521" y="15"/>
                  </a:cubicBezTo>
                  <a:cubicBezTo>
                    <a:pt x="516" y="15"/>
                    <a:pt x="513" y="12"/>
                    <a:pt x="513" y="7"/>
                  </a:cubicBezTo>
                  <a:cubicBezTo>
                    <a:pt x="513" y="3"/>
                    <a:pt x="516" y="0"/>
                    <a:pt x="521" y="0"/>
                  </a:cubicBezTo>
                  <a:cubicBezTo>
                    <a:pt x="521" y="0"/>
                    <a:pt x="521" y="0"/>
                    <a:pt x="521" y="0"/>
                  </a:cubicBezTo>
                  <a:cubicBezTo>
                    <a:pt x="525" y="0"/>
                    <a:pt x="529" y="3"/>
                    <a:pt x="529" y="7"/>
                  </a:cubicBezTo>
                  <a:cubicBezTo>
                    <a:pt x="529" y="12"/>
                    <a:pt x="525" y="15"/>
                    <a:pt x="521" y="15"/>
                  </a:cubicBezTo>
                  <a:close/>
                  <a:moveTo>
                    <a:pt x="485" y="15"/>
                  </a:moveTo>
                  <a:cubicBezTo>
                    <a:pt x="484" y="15"/>
                    <a:pt x="484" y="15"/>
                    <a:pt x="484" y="15"/>
                  </a:cubicBezTo>
                  <a:cubicBezTo>
                    <a:pt x="480" y="15"/>
                    <a:pt x="476" y="12"/>
                    <a:pt x="476" y="7"/>
                  </a:cubicBezTo>
                  <a:cubicBezTo>
                    <a:pt x="476" y="3"/>
                    <a:pt x="480" y="0"/>
                    <a:pt x="484" y="0"/>
                  </a:cubicBezTo>
                  <a:cubicBezTo>
                    <a:pt x="485" y="0"/>
                    <a:pt x="485" y="0"/>
                    <a:pt x="485" y="0"/>
                  </a:cubicBezTo>
                  <a:cubicBezTo>
                    <a:pt x="489" y="0"/>
                    <a:pt x="492" y="3"/>
                    <a:pt x="492" y="7"/>
                  </a:cubicBezTo>
                  <a:cubicBezTo>
                    <a:pt x="492" y="12"/>
                    <a:pt x="489" y="15"/>
                    <a:pt x="485" y="15"/>
                  </a:cubicBezTo>
                  <a:close/>
                  <a:moveTo>
                    <a:pt x="448" y="15"/>
                  </a:moveTo>
                  <a:cubicBezTo>
                    <a:pt x="447" y="15"/>
                    <a:pt x="447" y="15"/>
                    <a:pt x="447" y="15"/>
                  </a:cubicBezTo>
                  <a:cubicBezTo>
                    <a:pt x="443" y="15"/>
                    <a:pt x="440" y="12"/>
                    <a:pt x="440" y="7"/>
                  </a:cubicBezTo>
                  <a:cubicBezTo>
                    <a:pt x="440" y="3"/>
                    <a:pt x="443" y="0"/>
                    <a:pt x="447" y="0"/>
                  </a:cubicBezTo>
                  <a:cubicBezTo>
                    <a:pt x="448" y="0"/>
                    <a:pt x="448" y="0"/>
                    <a:pt x="448" y="0"/>
                  </a:cubicBezTo>
                  <a:cubicBezTo>
                    <a:pt x="452" y="0"/>
                    <a:pt x="456" y="3"/>
                    <a:pt x="456" y="7"/>
                  </a:cubicBezTo>
                  <a:cubicBezTo>
                    <a:pt x="456" y="12"/>
                    <a:pt x="452" y="15"/>
                    <a:pt x="448" y="15"/>
                  </a:cubicBezTo>
                  <a:close/>
                  <a:moveTo>
                    <a:pt x="411" y="15"/>
                  </a:moveTo>
                  <a:cubicBezTo>
                    <a:pt x="411" y="15"/>
                    <a:pt x="411" y="15"/>
                    <a:pt x="411" y="15"/>
                  </a:cubicBezTo>
                  <a:cubicBezTo>
                    <a:pt x="407" y="15"/>
                    <a:pt x="403" y="12"/>
                    <a:pt x="403" y="7"/>
                  </a:cubicBezTo>
                  <a:cubicBezTo>
                    <a:pt x="403" y="3"/>
                    <a:pt x="407" y="0"/>
                    <a:pt x="411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5" y="0"/>
                    <a:pt x="419" y="3"/>
                    <a:pt x="419" y="7"/>
                  </a:cubicBezTo>
                  <a:cubicBezTo>
                    <a:pt x="419" y="12"/>
                    <a:pt x="415" y="15"/>
                    <a:pt x="411" y="15"/>
                  </a:cubicBezTo>
                  <a:close/>
                  <a:moveTo>
                    <a:pt x="375" y="15"/>
                  </a:moveTo>
                  <a:cubicBezTo>
                    <a:pt x="374" y="15"/>
                    <a:pt x="374" y="15"/>
                    <a:pt x="374" y="15"/>
                  </a:cubicBezTo>
                  <a:cubicBezTo>
                    <a:pt x="370" y="15"/>
                    <a:pt x="367" y="12"/>
                    <a:pt x="367" y="7"/>
                  </a:cubicBezTo>
                  <a:cubicBezTo>
                    <a:pt x="367" y="3"/>
                    <a:pt x="370" y="0"/>
                    <a:pt x="374" y="0"/>
                  </a:cubicBezTo>
                  <a:cubicBezTo>
                    <a:pt x="375" y="0"/>
                    <a:pt x="375" y="0"/>
                    <a:pt x="375" y="0"/>
                  </a:cubicBezTo>
                  <a:cubicBezTo>
                    <a:pt x="379" y="0"/>
                    <a:pt x="382" y="3"/>
                    <a:pt x="382" y="7"/>
                  </a:cubicBezTo>
                  <a:cubicBezTo>
                    <a:pt x="382" y="12"/>
                    <a:pt x="379" y="15"/>
                    <a:pt x="375" y="15"/>
                  </a:cubicBezTo>
                  <a:close/>
                  <a:moveTo>
                    <a:pt x="338" y="15"/>
                  </a:moveTo>
                  <a:cubicBezTo>
                    <a:pt x="338" y="15"/>
                    <a:pt x="338" y="15"/>
                    <a:pt x="338" y="15"/>
                  </a:cubicBezTo>
                  <a:cubicBezTo>
                    <a:pt x="333" y="15"/>
                    <a:pt x="330" y="12"/>
                    <a:pt x="330" y="7"/>
                  </a:cubicBezTo>
                  <a:cubicBezTo>
                    <a:pt x="330" y="3"/>
                    <a:pt x="333" y="0"/>
                    <a:pt x="338" y="0"/>
                  </a:cubicBezTo>
                  <a:cubicBezTo>
                    <a:pt x="338" y="0"/>
                    <a:pt x="338" y="0"/>
                    <a:pt x="338" y="0"/>
                  </a:cubicBezTo>
                  <a:cubicBezTo>
                    <a:pt x="342" y="0"/>
                    <a:pt x="346" y="3"/>
                    <a:pt x="346" y="7"/>
                  </a:cubicBezTo>
                  <a:cubicBezTo>
                    <a:pt x="346" y="12"/>
                    <a:pt x="342" y="15"/>
                    <a:pt x="338" y="15"/>
                  </a:cubicBezTo>
                  <a:close/>
                  <a:moveTo>
                    <a:pt x="301" y="15"/>
                  </a:moveTo>
                  <a:cubicBezTo>
                    <a:pt x="301" y="15"/>
                    <a:pt x="301" y="15"/>
                    <a:pt x="301" y="15"/>
                  </a:cubicBezTo>
                  <a:cubicBezTo>
                    <a:pt x="297" y="15"/>
                    <a:pt x="293" y="12"/>
                    <a:pt x="293" y="7"/>
                  </a:cubicBezTo>
                  <a:cubicBezTo>
                    <a:pt x="293" y="3"/>
                    <a:pt x="297" y="0"/>
                    <a:pt x="301" y="0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306" y="0"/>
                    <a:pt x="309" y="3"/>
                    <a:pt x="309" y="7"/>
                  </a:cubicBezTo>
                  <a:cubicBezTo>
                    <a:pt x="309" y="12"/>
                    <a:pt x="306" y="15"/>
                    <a:pt x="301" y="15"/>
                  </a:cubicBezTo>
                  <a:close/>
                  <a:moveTo>
                    <a:pt x="265" y="15"/>
                  </a:moveTo>
                  <a:cubicBezTo>
                    <a:pt x="264" y="15"/>
                    <a:pt x="264" y="15"/>
                    <a:pt x="264" y="15"/>
                  </a:cubicBezTo>
                  <a:cubicBezTo>
                    <a:pt x="260" y="15"/>
                    <a:pt x="257" y="12"/>
                    <a:pt x="257" y="7"/>
                  </a:cubicBezTo>
                  <a:cubicBezTo>
                    <a:pt x="257" y="3"/>
                    <a:pt x="260" y="0"/>
                    <a:pt x="264" y="0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69" y="0"/>
                    <a:pt x="272" y="3"/>
                    <a:pt x="272" y="7"/>
                  </a:cubicBezTo>
                  <a:cubicBezTo>
                    <a:pt x="272" y="12"/>
                    <a:pt x="269" y="15"/>
                    <a:pt x="265" y="15"/>
                  </a:cubicBezTo>
                  <a:close/>
                  <a:moveTo>
                    <a:pt x="228" y="15"/>
                  </a:moveTo>
                  <a:cubicBezTo>
                    <a:pt x="228" y="15"/>
                    <a:pt x="228" y="15"/>
                    <a:pt x="228" y="15"/>
                  </a:cubicBezTo>
                  <a:cubicBezTo>
                    <a:pt x="223" y="15"/>
                    <a:pt x="220" y="12"/>
                    <a:pt x="220" y="7"/>
                  </a:cubicBezTo>
                  <a:cubicBezTo>
                    <a:pt x="220" y="3"/>
                    <a:pt x="223" y="0"/>
                    <a:pt x="228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32" y="0"/>
                    <a:pt x="236" y="3"/>
                    <a:pt x="236" y="7"/>
                  </a:cubicBezTo>
                  <a:cubicBezTo>
                    <a:pt x="236" y="12"/>
                    <a:pt x="232" y="15"/>
                    <a:pt x="228" y="15"/>
                  </a:cubicBezTo>
                  <a:close/>
                  <a:moveTo>
                    <a:pt x="192" y="15"/>
                  </a:moveTo>
                  <a:cubicBezTo>
                    <a:pt x="191" y="15"/>
                    <a:pt x="191" y="15"/>
                    <a:pt x="191" y="15"/>
                  </a:cubicBezTo>
                  <a:cubicBezTo>
                    <a:pt x="187" y="15"/>
                    <a:pt x="183" y="12"/>
                    <a:pt x="183" y="7"/>
                  </a:cubicBezTo>
                  <a:cubicBezTo>
                    <a:pt x="183" y="3"/>
                    <a:pt x="187" y="0"/>
                    <a:pt x="191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96" y="0"/>
                    <a:pt x="199" y="3"/>
                    <a:pt x="199" y="7"/>
                  </a:cubicBezTo>
                  <a:cubicBezTo>
                    <a:pt x="199" y="12"/>
                    <a:pt x="196" y="15"/>
                    <a:pt x="192" y="15"/>
                  </a:cubicBezTo>
                  <a:close/>
                  <a:moveTo>
                    <a:pt x="155" y="15"/>
                  </a:moveTo>
                  <a:cubicBezTo>
                    <a:pt x="154" y="15"/>
                    <a:pt x="154" y="15"/>
                    <a:pt x="154" y="15"/>
                  </a:cubicBezTo>
                  <a:cubicBezTo>
                    <a:pt x="150" y="15"/>
                    <a:pt x="147" y="12"/>
                    <a:pt x="147" y="7"/>
                  </a:cubicBezTo>
                  <a:cubicBezTo>
                    <a:pt x="147" y="3"/>
                    <a:pt x="150" y="0"/>
                    <a:pt x="154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59" y="0"/>
                    <a:pt x="163" y="3"/>
                    <a:pt x="163" y="7"/>
                  </a:cubicBezTo>
                  <a:cubicBezTo>
                    <a:pt x="163" y="12"/>
                    <a:pt x="159" y="15"/>
                    <a:pt x="155" y="15"/>
                  </a:cubicBezTo>
                  <a:close/>
                  <a:moveTo>
                    <a:pt x="118" y="15"/>
                  </a:moveTo>
                  <a:cubicBezTo>
                    <a:pt x="118" y="15"/>
                    <a:pt x="118" y="15"/>
                    <a:pt x="118" y="15"/>
                  </a:cubicBezTo>
                  <a:cubicBezTo>
                    <a:pt x="114" y="15"/>
                    <a:pt x="110" y="12"/>
                    <a:pt x="110" y="7"/>
                  </a:cubicBezTo>
                  <a:cubicBezTo>
                    <a:pt x="110" y="3"/>
                    <a:pt x="114" y="0"/>
                    <a:pt x="118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22" y="0"/>
                    <a:pt x="126" y="3"/>
                    <a:pt x="126" y="7"/>
                  </a:cubicBezTo>
                  <a:cubicBezTo>
                    <a:pt x="126" y="12"/>
                    <a:pt x="122" y="15"/>
                    <a:pt x="118" y="15"/>
                  </a:cubicBezTo>
                  <a:close/>
                  <a:moveTo>
                    <a:pt x="82" y="15"/>
                  </a:moveTo>
                  <a:cubicBezTo>
                    <a:pt x="81" y="15"/>
                    <a:pt x="81" y="15"/>
                    <a:pt x="81" y="15"/>
                  </a:cubicBezTo>
                  <a:cubicBezTo>
                    <a:pt x="77" y="15"/>
                    <a:pt x="74" y="12"/>
                    <a:pt x="74" y="7"/>
                  </a:cubicBezTo>
                  <a:cubicBezTo>
                    <a:pt x="74" y="3"/>
                    <a:pt x="77" y="0"/>
                    <a:pt x="81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6" y="0"/>
                    <a:pt x="89" y="3"/>
                    <a:pt x="89" y="7"/>
                  </a:cubicBezTo>
                  <a:cubicBezTo>
                    <a:pt x="89" y="12"/>
                    <a:pt x="86" y="15"/>
                    <a:pt x="82" y="15"/>
                  </a:cubicBezTo>
                  <a:close/>
                  <a:moveTo>
                    <a:pt x="45" y="15"/>
                  </a:moveTo>
                  <a:cubicBezTo>
                    <a:pt x="45" y="15"/>
                    <a:pt x="45" y="15"/>
                    <a:pt x="45" y="15"/>
                  </a:cubicBezTo>
                  <a:cubicBezTo>
                    <a:pt x="40" y="15"/>
                    <a:pt x="37" y="12"/>
                    <a:pt x="37" y="7"/>
                  </a:cubicBezTo>
                  <a:cubicBezTo>
                    <a:pt x="37" y="3"/>
                    <a:pt x="40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3" y="3"/>
                    <a:pt x="53" y="7"/>
                  </a:cubicBezTo>
                  <a:cubicBezTo>
                    <a:pt x="53" y="12"/>
                    <a:pt x="49" y="15"/>
                    <a:pt x="45" y="15"/>
                  </a:cubicBezTo>
                  <a:close/>
                  <a:moveTo>
                    <a:pt x="8" y="15"/>
                  </a:move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3" y="0"/>
                    <a:pt x="16" y="3"/>
                    <a:pt x="16" y="7"/>
                  </a:cubicBezTo>
                  <a:cubicBezTo>
                    <a:pt x="16" y="12"/>
                    <a:pt x="13" y="15"/>
                    <a:pt x="8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5641686" y="4965701"/>
              <a:ext cx="42946" cy="39555"/>
            </a:xfrm>
            <a:custGeom>
              <a:avLst/>
              <a:gdLst>
                <a:gd name="T0" fmla="*/ 8 w 16"/>
                <a:gd name="T1" fmla="*/ 15 h 15"/>
                <a:gd name="T2" fmla="*/ 0 w 16"/>
                <a:gd name="T3" fmla="*/ 7 h 15"/>
                <a:gd name="T4" fmla="*/ 8 w 16"/>
                <a:gd name="T5" fmla="*/ 0 h 15"/>
                <a:gd name="T6" fmla="*/ 8 w 16"/>
                <a:gd name="T7" fmla="*/ 0 h 15"/>
                <a:gd name="T8" fmla="*/ 16 w 16"/>
                <a:gd name="T9" fmla="*/ 7 h 15"/>
                <a:gd name="T10" fmla="*/ 8 w 16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2"/>
                    <a:pt x="12" y="15"/>
                    <a:pt x="8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56" name="Freeform 56"/>
          <p:cNvSpPr>
            <a:spLocks noEditPoints="1"/>
          </p:cNvSpPr>
          <p:nvPr/>
        </p:nvSpPr>
        <p:spPr bwMode="auto">
          <a:xfrm>
            <a:off x="612822" y="3676547"/>
            <a:ext cx="411091" cy="972208"/>
          </a:xfrm>
          <a:custGeom>
            <a:avLst/>
            <a:gdLst>
              <a:gd name="T0" fmla="*/ 6 w 205"/>
              <a:gd name="T1" fmla="*/ 484 h 485"/>
              <a:gd name="T2" fmla="*/ 2 w 205"/>
              <a:gd name="T3" fmla="*/ 474 h 485"/>
              <a:gd name="T4" fmla="*/ 16 w 205"/>
              <a:gd name="T5" fmla="*/ 480 h 485"/>
              <a:gd name="T6" fmla="*/ 22 w 205"/>
              <a:gd name="T7" fmla="*/ 451 h 485"/>
              <a:gd name="T8" fmla="*/ 15 w 205"/>
              <a:gd name="T9" fmla="*/ 441 h 485"/>
              <a:gd name="T10" fmla="*/ 25 w 205"/>
              <a:gd name="T11" fmla="*/ 436 h 485"/>
              <a:gd name="T12" fmla="*/ 22 w 205"/>
              <a:gd name="T13" fmla="*/ 451 h 485"/>
              <a:gd name="T14" fmla="*/ 32 w 205"/>
              <a:gd name="T15" fmla="*/ 418 h 485"/>
              <a:gd name="T16" fmla="*/ 28 w 205"/>
              <a:gd name="T17" fmla="*/ 407 h 485"/>
              <a:gd name="T18" fmla="*/ 42 w 205"/>
              <a:gd name="T19" fmla="*/ 413 h 485"/>
              <a:gd name="T20" fmla="*/ 35 w 205"/>
              <a:gd name="T21" fmla="*/ 418 h 485"/>
              <a:gd name="T22" fmla="*/ 46 w 205"/>
              <a:gd name="T23" fmla="*/ 384 h 485"/>
              <a:gd name="T24" fmla="*/ 42 w 205"/>
              <a:gd name="T25" fmla="*/ 374 h 485"/>
              <a:gd name="T26" fmla="*/ 56 w 205"/>
              <a:gd name="T27" fmla="*/ 379 h 485"/>
              <a:gd name="T28" fmla="*/ 62 w 205"/>
              <a:gd name="T29" fmla="*/ 351 h 485"/>
              <a:gd name="T30" fmla="*/ 55 w 205"/>
              <a:gd name="T31" fmla="*/ 341 h 485"/>
              <a:gd name="T32" fmla="*/ 65 w 205"/>
              <a:gd name="T33" fmla="*/ 336 h 485"/>
              <a:gd name="T34" fmla="*/ 62 w 205"/>
              <a:gd name="T35" fmla="*/ 351 h 485"/>
              <a:gd name="T36" fmla="*/ 73 w 205"/>
              <a:gd name="T37" fmla="*/ 317 h 485"/>
              <a:gd name="T38" fmla="*/ 69 w 205"/>
              <a:gd name="T39" fmla="*/ 307 h 485"/>
              <a:gd name="T40" fmla="*/ 83 w 205"/>
              <a:gd name="T41" fmla="*/ 313 h 485"/>
              <a:gd name="T42" fmla="*/ 75 w 205"/>
              <a:gd name="T43" fmla="*/ 318 h 485"/>
              <a:gd name="T44" fmla="*/ 86 w 205"/>
              <a:gd name="T45" fmla="*/ 284 h 485"/>
              <a:gd name="T46" fmla="*/ 82 w 205"/>
              <a:gd name="T47" fmla="*/ 273 h 485"/>
              <a:gd name="T48" fmla="*/ 96 w 205"/>
              <a:gd name="T49" fmla="*/ 279 h 485"/>
              <a:gd name="T50" fmla="*/ 102 w 205"/>
              <a:gd name="T51" fmla="*/ 251 h 485"/>
              <a:gd name="T52" fmla="*/ 95 w 205"/>
              <a:gd name="T53" fmla="*/ 240 h 485"/>
              <a:gd name="T54" fmla="*/ 105 w 205"/>
              <a:gd name="T55" fmla="*/ 236 h 485"/>
              <a:gd name="T56" fmla="*/ 102 w 205"/>
              <a:gd name="T57" fmla="*/ 251 h 485"/>
              <a:gd name="T58" fmla="*/ 113 w 205"/>
              <a:gd name="T59" fmla="*/ 217 h 485"/>
              <a:gd name="T60" fmla="*/ 109 w 205"/>
              <a:gd name="T61" fmla="*/ 207 h 485"/>
              <a:gd name="T62" fmla="*/ 123 w 205"/>
              <a:gd name="T63" fmla="*/ 212 h 485"/>
              <a:gd name="T64" fmla="*/ 129 w 205"/>
              <a:gd name="T65" fmla="*/ 184 h 485"/>
              <a:gd name="T66" fmla="*/ 122 w 205"/>
              <a:gd name="T67" fmla="*/ 174 h 485"/>
              <a:gd name="T68" fmla="*/ 132 w 205"/>
              <a:gd name="T69" fmla="*/ 169 h 485"/>
              <a:gd name="T70" fmla="*/ 129 w 205"/>
              <a:gd name="T71" fmla="*/ 184 h 485"/>
              <a:gd name="T72" fmla="*/ 140 w 205"/>
              <a:gd name="T73" fmla="*/ 150 h 485"/>
              <a:gd name="T74" fmla="*/ 135 w 205"/>
              <a:gd name="T75" fmla="*/ 140 h 485"/>
              <a:gd name="T76" fmla="*/ 150 w 205"/>
              <a:gd name="T77" fmla="*/ 145 h 485"/>
              <a:gd name="T78" fmla="*/ 156 w 205"/>
              <a:gd name="T79" fmla="*/ 117 h 485"/>
              <a:gd name="T80" fmla="*/ 149 w 205"/>
              <a:gd name="T81" fmla="*/ 107 h 485"/>
              <a:gd name="T82" fmla="*/ 159 w 205"/>
              <a:gd name="T83" fmla="*/ 102 h 485"/>
              <a:gd name="T84" fmla="*/ 156 w 205"/>
              <a:gd name="T85" fmla="*/ 117 h 485"/>
              <a:gd name="T86" fmla="*/ 166 w 205"/>
              <a:gd name="T87" fmla="*/ 83 h 485"/>
              <a:gd name="T88" fmla="*/ 162 w 205"/>
              <a:gd name="T89" fmla="*/ 73 h 485"/>
              <a:gd name="T90" fmla="*/ 176 w 205"/>
              <a:gd name="T91" fmla="*/ 78 h 485"/>
              <a:gd name="T92" fmla="*/ 182 w 205"/>
              <a:gd name="T93" fmla="*/ 50 h 485"/>
              <a:gd name="T94" fmla="*/ 175 w 205"/>
              <a:gd name="T95" fmla="*/ 40 h 485"/>
              <a:gd name="T96" fmla="*/ 186 w 205"/>
              <a:gd name="T97" fmla="*/ 35 h 485"/>
              <a:gd name="T98" fmla="*/ 182 w 205"/>
              <a:gd name="T99" fmla="*/ 50 h 485"/>
              <a:gd name="T100" fmla="*/ 193 w 205"/>
              <a:gd name="T101" fmla="*/ 16 h 485"/>
              <a:gd name="T102" fmla="*/ 189 w 205"/>
              <a:gd name="T103" fmla="*/ 6 h 485"/>
              <a:gd name="T104" fmla="*/ 203 w 205"/>
              <a:gd name="T105" fmla="*/ 12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05" h="485">
                <a:moveTo>
                  <a:pt x="8" y="485"/>
                </a:moveTo>
                <a:cubicBezTo>
                  <a:pt x="7" y="485"/>
                  <a:pt x="7" y="485"/>
                  <a:pt x="6" y="484"/>
                </a:cubicBezTo>
                <a:cubicBezTo>
                  <a:pt x="2" y="483"/>
                  <a:pt x="0" y="478"/>
                  <a:pt x="1" y="475"/>
                </a:cubicBezTo>
                <a:cubicBezTo>
                  <a:pt x="2" y="474"/>
                  <a:pt x="2" y="474"/>
                  <a:pt x="2" y="474"/>
                </a:cubicBezTo>
                <a:cubicBezTo>
                  <a:pt x="3" y="470"/>
                  <a:pt x="8" y="468"/>
                  <a:pt x="11" y="470"/>
                </a:cubicBezTo>
                <a:cubicBezTo>
                  <a:pt x="15" y="471"/>
                  <a:pt x="17" y="476"/>
                  <a:pt x="16" y="480"/>
                </a:cubicBezTo>
                <a:cubicBezTo>
                  <a:pt x="14" y="483"/>
                  <a:pt x="11" y="485"/>
                  <a:pt x="8" y="485"/>
                </a:cubicBezTo>
                <a:close/>
                <a:moveTo>
                  <a:pt x="22" y="451"/>
                </a:moveTo>
                <a:cubicBezTo>
                  <a:pt x="21" y="451"/>
                  <a:pt x="20" y="451"/>
                  <a:pt x="19" y="451"/>
                </a:cubicBezTo>
                <a:cubicBezTo>
                  <a:pt x="15" y="449"/>
                  <a:pt x="13" y="445"/>
                  <a:pt x="15" y="441"/>
                </a:cubicBezTo>
                <a:cubicBezTo>
                  <a:pt x="15" y="441"/>
                  <a:pt x="15" y="441"/>
                  <a:pt x="15" y="441"/>
                </a:cubicBezTo>
                <a:cubicBezTo>
                  <a:pt x="16" y="437"/>
                  <a:pt x="21" y="435"/>
                  <a:pt x="25" y="436"/>
                </a:cubicBezTo>
                <a:cubicBezTo>
                  <a:pt x="29" y="438"/>
                  <a:pt x="31" y="442"/>
                  <a:pt x="29" y="446"/>
                </a:cubicBezTo>
                <a:cubicBezTo>
                  <a:pt x="28" y="449"/>
                  <a:pt x="25" y="451"/>
                  <a:pt x="22" y="451"/>
                </a:cubicBezTo>
                <a:close/>
                <a:moveTo>
                  <a:pt x="35" y="418"/>
                </a:moveTo>
                <a:cubicBezTo>
                  <a:pt x="34" y="418"/>
                  <a:pt x="33" y="418"/>
                  <a:pt x="32" y="418"/>
                </a:cubicBezTo>
                <a:cubicBezTo>
                  <a:pt x="28" y="416"/>
                  <a:pt x="27" y="412"/>
                  <a:pt x="28" y="408"/>
                </a:cubicBezTo>
                <a:cubicBezTo>
                  <a:pt x="28" y="407"/>
                  <a:pt x="28" y="407"/>
                  <a:pt x="28" y="407"/>
                </a:cubicBezTo>
                <a:cubicBezTo>
                  <a:pt x="30" y="403"/>
                  <a:pt x="34" y="401"/>
                  <a:pt x="38" y="403"/>
                </a:cubicBezTo>
                <a:cubicBezTo>
                  <a:pt x="42" y="405"/>
                  <a:pt x="44" y="409"/>
                  <a:pt x="42" y="413"/>
                </a:cubicBezTo>
                <a:cubicBezTo>
                  <a:pt x="42" y="413"/>
                  <a:pt x="42" y="413"/>
                  <a:pt x="42" y="413"/>
                </a:cubicBezTo>
                <a:cubicBezTo>
                  <a:pt x="41" y="416"/>
                  <a:pt x="38" y="418"/>
                  <a:pt x="35" y="418"/>
                </a:cubicBezTo>
                <a:close/>
                <a:moveTo>
                  <a:pt x="49" y="384"/>
                </a:moveTo>
                <a:cubicBezTo>
                  <a:pt x="48" y="384"/>
                  <a:pt x="47" y="384"/>
                  <a:pt x="46" y="384"/>
                </a:cubicBezTo>
                <a:cubicBezTo>
                  <a:pt x="42" y="382"/>
                  <a:pt x="40" y="378"/>
                  <a:pt x="42" y="374"/>
                </a:cubicBezTo>
                <a:cubicBezTo>
                  <a:pt x="42" y="374"/>
                  <a:pt x="42" y="374"/>
                  <a:pt x="42" y="374"/>
                </a:cubicBezTo>
                <a:cubicBezTo>
                  <a:pt x="43" y="370"/>
                  <a:pt x="48" y="368"/>
                  <a:pt x="52" y="370"/>
                </a:cubicBezTo>
                <a:cubicBezTo>
                  <a:pt x="56" y="371"/>
                  <a:pt x="57" y="376"/>
                  <a:pt x="56" y="379"/>
                </a:cubicBezTo>
                <a:cubicBezTo>
                  <a:pt x="55" y="382"/>
                  <a:pt x="52" y="384"/>
                  <a:pt x="49" y="384"/>
                </a:cubicBezTo>
                <a:close/>
                <a:moveTo>
                  <a:pt x="62" y="351"/>
                </a:moveTo>
                <a:cubicBezTo>
                  <a:pt x="61" y="351"/>
                  <a:pt x="60" y="351"/>
                  <a:pt x="59" y="350"/>
                </a:cubicBezTo>
                <a:cubicBezTo>
                  <a:pt x="55" y="349"/>
                  <a:pt x="53" y="345"/>
                  <a:pt x="55" y="341"/>
                </a:cubicBezTo>
                <a:cubicBezTo>
                  <a:pt x="55" y="340"/>
                  <a:pt x="55" y="340"/>
                  <a:pt x="55" y="340"/>
                </a:cubicBezTo>
                <a:cubicBezTo>
                  <a:pt x="57" y="336"/>
                  <a:pt x="61" y="335"/>
                  <a:pt x="65" y="336"/>
                </a:cubicBezTo>
                <a:cubicBezTo>
                  <a:pt x="69" y="338"/>
                  <a:pt x="71" y="342"/>
                  <a:pt x="69" y="346"/>
                </a:cubicBezTo>
                <a:cubicBezTo>
                  <a:pt x="68" y="349"/>
                  <a:pt x="65" y="351"/>
                  <a:pt x="62" y="351"/>
                </a:cubicBezTo>
                <a:close/>
                <a:moveTo>
                  <a:pt x="75" y="318"/>
                </a:moveTo>
                <a:cubicBezTo>
                  <a:pt x="74" y="318"/>
                  <a:pt x="73" y="318"/>
                  <a:pt x="73" y="317"/>
                </a:cubicBezTo>
                <a:cubicBezTo>
                  <a:pt x="69" y="316"/>
                  <a:pt x="67" y="311"/>
                  <a:pt x="68" y="307"/>
                </a:cubicBezTo>
                <a:cubicBezTo>
                  <a:pt x="69" y="307"/>
                  <a:pt x="69" y="307"/>
                  <a:pt x="69" y="307"/>
                </a:cubicBezTo>
                <a:cubicBezTo>
                  <a:pt x="70" y="303"/>
                  <a:pt x="75" y="301"/>
                  <a:pt x="78" y="303"/>
                </a:cubicBezTo>
                <a:cubicBezTo>
                  <a:pt x="82" y="304"/>
                  <a:pt x="84" y="309"/>
                  <a:pt x="83" y="313"/>
                </a:cubicBezTo>
                <a:cubicBezTo>
                  <a:pt x="82" y="313"/>
                  <a:pt x="82" y="313"/>
                  <a:pt x="82" y="313"/>
                </a:cubicBezTo>
                <a:cubicBezTo>
                  <a:pt x="81" y="316"/>
                  <a:pt x="78" y="318"/>
                  <a:pt x="75" y="318"/>
                </a:cubicBezTo>
                <a:close/>
                <a:moveTo>
                  <a:pt x="89" y="284"/>
                </a:moveTo>
                <a:cubicBezTo>
                  <a:pt x="88" y="284"/>
                  <a:pt x="87" y="284"/>
                  <a:pt x="86" y="284"/>
                </a:cubicBezTo>
                <a:cubicBezTo>
                  <a:pt x="82" y="282"/>
                  <a:pt x="80" y="278"/>
                  <a:pt x="82" y="274"/>
                </a:cubicBezTo>
                <a:cubicBezTo>
                  <a:pt x="82" y="273"/>
                  <a:pt x="82" y="273"/>
                  <a:pt x="82" y="273"/>
                </a:cubicBezTo>
                <a:cubicBezTo>
                  <a:pt x="83" y="270"/>
                  <a:pt x="88" y="268"/>
                  <a:pt x="92" y="269"/>
                </a:cubicBezTo>
                <a:cubicBezTo>
                  <a:pt x="96" y="271"/>
                  <a:pt x="98" y="275"/>
                  <a:pt x="96" y="279"/>
                </a:cubicBezTo>
                <a:cubicBezTo>
                  <a:pt x="95" y="282"/>
                  <a:pt x="92" y="284"/>
                  <a:pt x="89" y="284"/>
                </a:cubicBezTo>
                <a:close/>
                <a:moveTo>
                  <a:pt x="102" y="251"/>
                </a:moveTo>
                <a:cubicBezTo>
                  <a:pt x="101" y="251"/>
                  <a:pt x="100" y="250"/>
                  <a:pt x="99" y="250"/>
                </a:cubicBezTo>
                <a:cubicBezTo>
                  <a:pt x="96" y="249"/>
                  <a:pt x="94" y="244"/>
                  <a:pt x="95" y="240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97" y="236"/>
                  <a:pt x="101" y="234"/>
                  <a:pt x="105" y="236"/>
                </a:cubicBezTo>
                <a:cubicBezTo>
                  <a:pt x="109" y="237"/>
                  <a:pt x="111" y="242"/>
                  <a:pt x="109" y="246"/>
                </a:cubicBezTo>
                <a:cubicBezTo>
                  <a:pt x="108" y="249"/>
                  <a:pt x="105" y="251"/>
                  <a:pt x="102" y="251"/>
                </a:cubicBezTo>
                <a:close/>
                <a:moveTo>
                  <a:pt x="115" y="217"/>
                </a:moveTo>
                <a:cubicBezTo>
                  <a:pt x="115" y="217"/>
                  <a:pt x="114" y="217"/>
                  <a:pt x="113" y="217"/>
                </a:cubicBezTo>
                <a:cubicBezTo>
                  <a:pt x="109" y="215"/>
                  <a:pt x="107" y="211"/>
                  <a:pt x="108" y="207"/>
                </a:cubicBezTo>
                <a:cubicBezTo>
                  <a:pt x="109" y="207"/>
                  <a:pt x="109" y="207"/>
                  <a:pt x="109" y="207"/>
                </a:cubicBezTo>
                <a:cubicBezTo>
                  <a:pt x="110" y="203"/>
                  <a:pt x="115" y="201"/>
                  <a:pt x="119" y="202"/>
                </a:cubicBezTo>
                <a:cubicBezTo>
                  <a:pt x="122" y="204"/>
                  <a:pt x="124" y="208"/>
                  <a:pt x="123" y="212"/>
                </a:cubicBezTo>
                <a:cubicBezTo>
                  <a:pt x="122" y="215"/>
                  <a:pt x="119" y="217"/>
                  <a:pt x="115" y="217"/>
                </a:cubicBezTo>
                <a:close/>
                <a:moveTo>
                  <a:pt x="129" y="184"/>
                </a:moveTo>
                <a:cubicBezTo>
                  <a:pt x="128" y="184"/>
                  <a:pt x="127" y="184"/>
                  <a:pt x="126" y="183"/>
                </a:cubicBezTo>
                <a:cubicBezTo>
                  <a:pt x="122" y="182"/>
                  <a:pt x="120" y="178"/>
                  <a:pt x="122" y="174"/>
                </a:cubicBezTo>
                <a:cubicBezTo>
                  <a:pt x="122" y="173"/>
                  <a:pt x="122" y="173"/>
                  <a:pt x="122" y="173"/>
                </a:cubicBezTo>
                <a:cubicBezTo>
                  <a:pt x="124" y="169"/>
                  <a:pt x="128" y="167"/>
                  <a:pt x="132" y="169"/>
                </a:cubicBezTo>
                <a:cubicBezTo>
                  <a:pt x="136" y="170"/>
                  <a:pt x="138" y="175"/>
                  <a:pt x="136" y="179"/>
                </a:cubicBezTo>
                <a:cubicBezTo>
                  <a:pt x="135" y="182"/>
                  <a:pt x="132" y="184"/>
                  <a:pt x="129" y="184"/>
                </a:cubicBezTo>
                <a:close/>
                <a:moveTo>
                  <a:pt x="142" y="150"/>
                </a:moveTo>
                <a:cubicBezTo>
                  <a:pt x="141" y="150"/>
                  <a:pt x="140" y="150"/>
                  <a:pt x="140" y="150"/>
                </a:cubicBezTo>
                <a:cubicBezTo>
                  <a:pt x="136" y="148"/>
                  <a:pt x="134" y="144"/>
                  <a:pt x="135" y="140"/>
                </a:cubicBezTo>
                <a:cubicBezTo>
                  <a:pt x="135" y="140"/>
                  <a:pt x="135" y="140"/>
                  <a:pt x="135" y="140"/>
                </a:cubicBezTo>
                <a:cubicBezTo>
                  <a:pt x="137" y="136"/>
                  <a:pt x="141" y="134"/>
                  <a:pt x="145" y="135"/>
                </a:cubicBezTo>
                <a:cubicBezTo>
                  <a:pt x="149" y="137"/>
                  <a:pt x="151" y="141"/>
                  <a:pt x="150" y="145"/>
                </a:cubicBezTo>
                <a:cubicBezTo>
                  <a:pt x="148" y="148"/>
                  <a:pt x="145" y="150"/>
                  <a:pt x="142" y="150"/>
                </a:cubicBezTo>
                <a:close/>
                <a:moveTo>
                  <a:pt x="156" y="117"/>
                </a:moveTo>
                <a:cubicBezTo>
                  <a:pt x="155" y="117"/>
                  <a:pt x="154" y="117"/>
                  <a:pt x="153" y="116"/>
                </a:cubicBezTo>
                <a:cubicBezTo>
                  <a:pt x="149" y="115"/>
                  <a:pt x="147" y="111"/>
                  <a:pt x="149" y="107"/>
                </a:cubicBezTo>
                <a:cubicBezTo>
                  <a:pt x="149" y="106"/>
                  <a:pt x="149" y="106"/>
                  <a:pt x="149" y="106"/>
                </a:cubicBezTo>
                <a:cubicBezTo>
                  <a:pt x="150" y="102"/>
                  <a:pt x="155" y="100"/>
                  <a:pt x="159" y="102"/>
                </a:cubicBezTo>
                <a:cubicBezTo>
                  <a:pt x="163" y="104"/>
                  <a:pt x="165" y="108"/>
                  <a:pt x="163" y="112"/>
                </a:cubicBezTo>
                <a:cubicBezTo>
                  <a:pt x="162" y="115"/>
                  <a:pt x="159" y="117"/>
                  <a:pt x="156" y="117"/>
                </a:cubicBezTo>
                <a:close/>
                <a:moveTo>
                  <a:pt x="169" y="83"/>
                </a:moveTo>
                <a:cubicBezTo>
                  <a:pt x="168" y="83"/>
                  <a:pt x="167" y="83"/>
                  <a:pt x="166" y="83"/>
                </a:cubicBezTo>
                <a:cubicBezTo>
                  <a:pt x="162" y="81"/>
                  <a:pt x="160" y="77"/>
                  <a:pt x="162" y="73"/>
                </a:cubicBezTo>
                <a:cubicBezTo>
                  <a:pt x="162" y="73"/>
                  <a:pt x="162" y="73"/>
                  <a:pt x="162" y="73"/>
                </a:cubicBezTo>
                <a:cubicBezTo>
                  <a:pt x="164" y="69"/>
                  <a:pt x="168" y="67"/>
                  <a:pt x="172" y="69"/>
                </a:cubicBezTo>
                <a:cubicBezTo>
                  <a:pt x="176" y="70"/>
                  <a:pt x="178" y="75"/>
                  <a:pt x="176" y="78"/>
                </a:cubicBezTo>
                <a:cubicBezTo>
                  <a:pt x="175" y="82"/>
                  <a:pt x="172" y="83"/>
                  <a:pt x="169" y="83"/>
                </a:cubicBezTo>
                <a:close/>
                <a:moveTo>
                  <a:pt x="182" y="50"/>
                </a:moveTo>
                <a:cubicBezTo>
                  <a:pt x="182" y="50"/>
                  <a:pt x="181" y="50"/>
                  <a:pt x="180" y="50"/>
                </a:cubicBezTo>
                <a:cubicBezTo>
                  <a:pt x="176" y="48"/>
                  <a:pt x="174" y="44"/>
                  <a:pt x="175" y="40"/>
                </a:cubicBezTo>
                <a:cubicBezTo>
                  <a:pt x="176" y="39"/>
                  <a:pt x="176" y="39"/>
                  <a:pt x="176" y="39"/>
                </a:cubicBezTo>
                <a:cubicBezTo>
                  <a:pt x="177" y="35"/>
                  <a:pt x="182" y="34"/>
                  <a:pt x="186" y="35"/>
                </a:cubicBezTo>
                <a:cubicBezTo>
                  <a:pt x="189" y="37"/>
                  <a:pt x="191" y="41"/>
                  <a:pt x="190" y="45"/>
                </a:cubicBezTo>
                <a:cubicBezTo>
                  <a:pt x="189" y="48"/>
                  <a:pt x="186" y="50"/>
                  <a:pt x="182" y="50"/>
                </a:cubicBezTo>
                <a:close/>
                <a:moveTo>
                  <a:pt x="196" y="17"/>
                </a:moveTo>
                <a:cubicBezTo>
                  <a:pt x="195" y="17"/>
                  <a:pt x="194" y="16"/>
                  <a:pt x="193" y="16"/>
                </a:cubicBezTo>
                <a:cubicBezTo>
                  <a:pt x="189" y="15"/>
                  <a:pt x="187" y="10"/>
                  <a:pt x="189" y="6"/>
                </a:cubicBezTo>
                <a:cubicBezTo>
                  <a:pt x="189" y="6"/>
                  <a:pt x="189" y="6"/>
                  <a:pt x="189" y="6"/>
                </a:cubicBezTo>
                <a:cubicBezTo>
                  <a:pt x="191" y="2"/>
                  <a:pt x="195" y="0"/>
                  <a:pt x="199" y="2"/>
                </a:cubicBezTo>
                <a:cubicBezTo>
                  <a:pt x="203" y="3"/>
                  <a:pt x="205" y="8"/>
                  <a:pt x="203" y="12"/>
                </a:cubicBezTo>
                <a:cubicBezTo>
                  <a:pt x="202" y="15"/>
                  <a:pt x="199" y="17"/>
                  <a:pt x="196" y="17"/>
                </a:cubicBezTo>
                <a:close/>
              </a:path>
            </a:pathLst>
          </a:cu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89090" y="4654688"/>
            <a:ext cx="1633343" cy="101713"/>
            <a:chOff x="785452" y="4912584"/>
            <a:chExt cx="2177791" cy="135617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2828755" y="4912584"/>
              <a:ext cx="134488" cy="13561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785452" y="4965701"/>
              <a:ext cx="42946" cy="39555"/>
            </a:xfrm>
            <a:custGeom>
              <a:avLst/>
              <a:gdLst>
                <a:gd name="T0" fmla="*/ 8 w 16"/>
                <a:gd name="T1" fmla="*/ 15 h 15"/>
                <a:gd name="T2" fmla="*/ 0 w 16"/>
                <a:gd name="T3" fmla="*/ 7 h 15"/>
                <a:gd name="T4" fmla="*/ 8 w 16"/>
                <a:gd name="T5" fmla="*/ 0 h 15"/>
                <a:gd name="T6" fmla="*/ 8 w 16"/>
                <a:gd name="T7" fmla="*/ 0 h 15"/>
                <a:gd name="T8" fmla="*/ 16 w 16"/>
                <a:gd name="T9" fmla="*/ 7 h 15"/>
                <a:gd name="T10" fmla="*/ 8 w 16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2"/>
                    <a:pt x="12" y="15"/>
                    <a:pt x="8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70" name="Freeform 70"/>
            <p:cNvSpPr>
              <a:spLocks noEditPoints="1"/>
            </p:cNvSpPr>
            <p:nvPr/>
          </p:nvSpPr>
          <p:spPr bwMode="auto">
            <a:xfrm>
              <a:off x="881514" y="4965701"/>
              <a:ext cx="1774328" cy="39555"/>
            </a:xfrm>
            <a:custGeom>
              <a:avLst/>
              <a:gdLst>
                <a:gd name="T0" fmla="*/ 648 w 664"/>
                <a:gd name="T1" fmla="*/ 7 h 15"/>
                <a:gd name="T2" fmla="*/ 664 w 664"/>
                <a:gd name="T3" fmla="*/ 7 h 15"/>
                <a:gd name="T4" fmla="*/ 620 w 664"/>
                <a:gd name="T5" fmla="*/ 15 h 15"/>
                <a:gd name="T6" fmla="*/ 620 w 664"/>
                <a:gd name="T7" fmla="*/ 0 h 15"/>
                <a:gd name="T8" fmla="*/ 584 w 664"/>
                <a:gd name="T9" fmla="*/ 15 h 15"/>
                <a:gd name="T10" fmla="*/ 584 w 664"/>
                <a:gd name="T11" fmla="*/ 0 h 15"/>
                <a:gd name="T12" fmla="*/ 548 w 664"/>
                <a:gd name="T13" fmla="*/ 15 h 15"/>
                <a:gd name="T14" fmla="*/ 548 w 664"/>
                <a:gd name="T15" fmla="*/ 0 h 15"/>
                <a:gd name="T16" fmla="*/ 548 w 664"/>
                <a:gd name="T17" fmla="*/ 15 h 15"/>
                <a:gd name="T18" fmla="*/ 504 w 664"/>
                <a:gd name="T19" fmla="*/ 7 h 15"/>
                <a:gd name="T20" fmla="*/ 520 w 664"/>
                <a:gd name="T21" fmla="*/ 7 h 15"/>
                <a:gd name="T22" fmla="*/ 476 w 664"/>
                <a:gd name="T23" fmla="*/ 15 h 15"/>
                <a:gd name="T24" fmla="*/ 476 w 664"/>
                <a:gd name="T25" fmla="*/ 0 h 15"/>
                <a:gd name="T26" fmla="*/ 440 w 664"/>
                <a:gd name="T27" fmla="*/ 15 h 15"/>
                <a:gd name="T28" fmla="*/ 440 w 664"/>
                <a:gd name="T29" fmla="*/ 0 h 15"/>
                <a:gd name="T30" fmla="*/ 404 w 664"/>
                <a:gd name="T31" fmla="*/ 15 h 15"/>
                <a:gd name="T32" fmla="*/ 404 w 664"/>
                <a:gd name="T33" fmla="*/ 0 h 15"/>
                <a:gd name="T34" fmla="*/ 404 w 664"/>
                <a:gd name="T35" fmla="*/ 15 h 15"/>
                <a:gd name="T36" fmla="*/ 360 w 664"/>
                <a:gd name="T37" fmla="*/ 7 h 15"/>
                <a:gd name="T38" fmla="*/ 376 w 664"/>
                <a:gd name="T39" fmla="*/ 7 h 15"/>
                <a:gd name="T40" fmla="*/ 332 w 664"/>
                <a:gd name="T41" fmla="*/ 15 h 15"/>
                <a:gd name="T42" fmla="*/ 332 w 664"/>
                <a:gd name="T43" fmla="*/ 0 h 15"/>
                <a:gd name="T44" fmla="*/ 296 w 664"/>
                <a:gd name="T45" fmla="*/ 15 h 15"/>
                <a:gd name="T46" fmla="*/ 296 w 664"/>
                <a:gd name="T47" fmla="*/ 0 h 15"/>
                <a:gd name="T48" fmla="*/ 296 w 664"/>
                <a:gd name="T49" fmla="*/ 15 h 15"/>
                <a:gd name="T50" fmla="*/ 260 w 664"/>
                <a:gd name="T51" fmla="*/ 0 h 15"/>
                <a:gd name="T52" fmla="*/ 260 w 664"/>
                <a:gd name="T53" fmla="*/ 15 h 15"/>
                <a:gd name="T54" fmla="*/ 216 w 664"/>
                <a:gd name="T55" fmla="*/ 7 h 15"/>
                <a:gd name="T56" fmla="*/ 232 w 664"/>
                <a:gd name="T57" fmla="*/ 7 h 15"/>
                <a:gd name="T58" fmla="*/ 188 w 664"/>
                <a:gd name="T59" fmla="*/ 15 h 15"/>
                <a:gd name="T60" fmla="*/ 188 w 664"/>
                <a:gd name="T61" fmla="*/ 0 h 15"/>
                <a:gd name="T62" fmla="*/ 152 w 664"/>
                <a:gd name="T63" fmla="*/ 15 h 15"/>
                <a:gd name="T64" fmla="*/ 152 w 664"/>
                <a:gd name="T65" fmla="*/ 0 h 15"/>
                <a:gd name="T66" fmla="*/ 152 w 664"/>
                <a:gd name="T67" fmla="*/ 15 h 15"/>
                <a:gd name="T68" fmla="*/ 116 w 664"/>
                <a:gd name="T69" fmla="*/ 0 h 15"/>
                <a:gd name="T70" fmla="*/ 116 w 664"/>
                <a:gd name="T71" fmla="*/ 15 h 15"/>
                <a:gd name="T72" fmla="*/ 72 w 664"/>
                <a:gd name="T73" fmla="*/ 7 h 15"/>
                <a:gd name="T74" fmla="*/ 88 w 664"/>
                <a:gd name="T75" fmla="*/ 7 h 15"/>
                <a:gd name="T76" fmla="*/ 44 w 664"/>
                <a:gd name="T77" fmla="*/ 15 h 15"/>
                <a:gd name="T78" fmla="*/ 44 w 664"/>
                <a:gd name="T79" fmla="*/ 0 h 15"/>
                <a:gd name="T80" fmla="*/ 8 w 664"/>
                <a:gd name="T81" fmla="*/ 15 h 15"/>
                <a:gd name="T82" fmla="*/ 8 w 664"/>
                <a:gd name="T83" fmla="*/ 0 h 15"/>
                <a:gd name="T84" fmla="*/ 8 w 664"/>
                <a:gd name="T8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64" h="15">
                  <a:moveTo>
                    <a:pt x="656" y="15"/>
                  </a:moveTo>
                  <a:cubicBezTo>
                    <a:pt x="656" y="15"/>
                    <a:pt x="656" y="15"/>
                    <a:pt x="656" y="15"/>
                  </a:cubicBezTo>
                  <a:cubicBezTo>
                    <a:pt x="652" y="15"/>
                    <a:pt x="648" y="12"/>
                    <a:pt x="648" y="7"/>
                  </a:cubicBezTo>
                  <a:cubicBezTo>
                    <a:pt x="648" y="3"/>
                    <a:pt x="652" y="0"/>
                    <a:pt x="656" y="0"/>
                  </a:cubicBezTo>
                  <a:cubicBezTo>
                    <a:pt x="656" y="0"/>
                    <a:pt x="656" y="0"/>
                    <a:pt x="656" y="0"/>
                  </a:cubicBezTo>
                  <a:cubicBezTo>
                    <a:pt x="661" y="0"/>
                    <a:pt x="664" y="3"/>
                    <a:pt x="664" y="7"/>
                  </a:cubicBezTo>
                  <a:cubicBezTo>
                    <a:pt x="664" y="12"/>
                    <a:pt x="661" y="15"/>
                    <a:pt x="656" y="15"/>
                  </a:cubicBezTo>
                  <a:close/>
                  <a:moveTo>
                    <a:pt x="620" y="15"/>
                  </a:moveTo>
                  <a:cubicBezTo>
                    <a:pt x="620" y="15"/>
                    <a:pt x="620" y="15"/>
                    <a:pt x="620" y="15"/>
                  </a:cubicBezTo>
                  <a:cubicBezTo>
                    <a:pt x="616" y="15"/>
                    <a:pt x="612" y="12"/>
                    <a:pt x="612" y="7"/>
                  </a:cubicBezTo>
                  <a:cubicBezTo>
                    <a:pt x="612" y="3"/>
                    <a:pt x="616" y="0"/>
                    <a:pt x="620" y="0"/>
                  </a:cubicBezTo>
                  <a:cubicBezTo>
                    <a:pt x="620" y="0"/>
                    <a:pt x="620" y="0"/>
                    <a:pt x="620" y="0"/>
                  </a:cubicBezTo>
                  <a:cubicBezTo>
                    <a:pt x="625" y="0"/>
                    <a:pt x="628" y="3"/>
                    <a:pt x="628" y="7"/>
                  </a:cubicBezTo>
                  <a:cubicBezTo>
                    <a:pt x="628" y="12"/>
                    <a:pt x="625" y="15"/>
                    <a:pt x="620" y="15"/>
                  </a:cubicBezTo>
                  <a:close/>
                  <a:moveTo>
                    <a:pt x="584" y="15"/>
                  </a:moveTo>
                  <a:cubicBezTo>
                    <a:pt x="580" y="15"/>
                    <a:pt x="577" y="12"/>
                    <a:pt x="577" y="7"/>
                  </a:cubicBezTo>
                  <a:cubicBezTo>
                    <a:pt x="577" y="3"/>
                    <a:pt x="580" y="0"/>
                    <a:pt x="584" y="0"/>
                  </a:cubicBezTo>
                  <a:cubicBezTo>
                    <a:pt x="584" y="0"/>
                    <a:pt x="584" y="0"/>
                    <a:pt x="584" y="0"/>
                  </a:cubicBezTo>
                  <a:cubicBezTo>
                    <a:pt x="589" y="0"/>
                    <a:pt x="592" y="3"/>
                    <a:pt x="592" y="7"/>
                  </a:cubicBezTo>
                  <a:cubicBezTo>
                    <a:pt x="592" y="12"/>
                    <a:pt x="589" y="15"/>
                    <a:pt x="584" y="15"/>
                  </a:cubicBezTo>
                  <a:close/>
                  <a:moveTo>
                    <a:pt x="548" y="15"/>
                  </a:moveTo>
                  <a:cubicBezTo>
                    <a:pt x="548" y="15"/>
                    <a:pt x="548" y="15"/>
                    <a:pt x="548" y="15"/>
                  </a:cubicBezTo>
                  <a:cubicBezTo>
                    <a:pt x="544" y="15"/>
                    <a:pt x="540" y="12"/>
                    <a:pt x="540" y="7"/>
                  </a:cubicBezTo>
                  <a:cubicBezTo>
                    <a:pt x="540" y="3"/>
                    <a:pt x="544" y="0"/>
                    <a:pt x="548" y="0"/>
                  </a:cubicBezTo>
                  <a:cubicBezTo>
                    <a:pt x="548" y="0"/>
                    <a:pt x="548" y="0"/>
                    <a:pt x="548" y="0"/>
                  </a:cubicBezTo>
                  <a:cubicBezTo>
                    <a:pt x="553" y="0"/>
                    <a:pt x="556" y="3"/>
                    <a:pt x="556" y="7"/>
                  </a:cubicBezTo>
                  <a:cubicBezTo>
                    <a:pt x="556" y="12"/>
                    <a:pt x="553" y="15"/>
                    <a:pt x="548" y="15"/>
                  </a:cubicBezTo>
                  <a:close/>
                  <a:moveTo>
                    <a:pt x="512" y="15"/>
                  </a:moveTo>
                  <a:cubicBezTo>
                    <a:pt x="512" y="15"/>
                    <a:pt x="512" y="15"/>
                    <a:pt x="512" y="15"/>
                  </a:cubicBezTo>
                  <a:cubicBezTo>
                    <a:pt x="508" y="15"/>
                    <a:pt x="504" y="12"/>
                    <a:pt x="504" y="7"/>
                  </a:cubicBezTo>
                  <a:cubicBezTo>
                    <a:pt x="504" y="3"/>
                    <a:pt x="508" y="0"/>
                    <a:pt x="512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517" y="0"/>
                    <a:pt x="520" y="3"/>
                    <a:pt x="520" y="7"/>
                  </a:cubicBezTo>
                  <a:cubicBezTo>
                    <a:pt x="520" y="12"/>
                    <a:pt x="517" y="15"/>
                    <a:pt x="512" y="15"/>
                  </a:cubicBezTo>
                  <a:close/>
                  <a:moveTo>
                    <a:pt x="476" y="15"/>
                  </a:moveTo>
                  <a:cubicBezTo>
                    <a:pt x="476" y="15"/>
                    <a:pt x="476" y="15"/>
                    <a:pt x="476" y="15"/>
                  </a:cubicBezTo>
                  <a:cubicBezTo>
                    <a:pt x="472" y="15"/>
                    <a:pt x="468" y="12"/>
                    <a:pt x="468" y="7"/>
                  </a:cubicBezTo>
                  <a:cubicBezTo>
                    <a:pt x="468" y="3"/>
                    <a:pt x="472" y="0"/>
                    <a:pt x="476" y="0"/>
                  </a:cubicBezTo>
                  <a:cubicBezTo>
                    <a:pt x="476" y="0"/>
                    <a:pt x="476" y="0"/>
                    <a:pt x="476" y="0"/>
                  </a:cubicBezTo>
                  <a:cubicBezTo>
                    <a:pt x="481" y="0"/>
                    <a:pt x="484" y="3"/>
                    <a:pt x="484" y="7"/>
                  </a:cubicBezTo>
                  <a:cubicBezTo>
                    <a:pt x="484" y="12"/>
                    <a:pt x="481" y="15"/>
                    <a:pt x="476" y="15"/>
                  </a:cubicBezTo>
                  <a:close/>
                  <a:moveTo>
                    <a:pt x="440" y="15"/>
                  </a:moveTo>
                  <a:cubicBezTo>
                    <a:pt x="436" y="15"/>
                    <a:pt x="433" y="12"/>
                    <a:pt x="433" y="7"/>
                  </a:cubicBezTo>
                  <a:cubicBezTo>
                    <a:pt x="433" y="3"/>
                    <a:pt x="436" y="0"/>
                    <a:pt x="440" y="0"/>
                  </a:cubicBezTo>
                  <a:cubicBezTo>
                    <a:pt x="440" y="0"/>
                    <a:pt x="440" y="0"/>
                    <a:pt x="440" y="0"/>
                  </a:cubicBezTo>
                  <a:cubicBezTo>
                    <a:pt x="445" y="0"/>
                    <a:pt x="448" y="3"/>
                    <a:pt x="448" y="7"/>
                  </a:cubicBezTo>
                  <a:cubicBezTo>
                    <a:pt x="448" y="12"/>
                    <a:pt x="445" y="15"/>
                    <a:pt x="440" y="15"/>
                  </a:cubicBezTo>
                  <a:close/>
                  <a:moveTo>
                    <a:pt x="404" y="15"/>
                  </a:moveTo>
                  <a:cubicBezTo>
                    <a:pt x="404" y="15"/>
                    <a:pt x="404" y="15"/>
                    <a:pt x="404" y="15"/>
                  </a:cubicBezTo>
                  <a:cubicBezTo>
                    <a:pt x="400" y="15"/>
                    <a:pt x="396" y="12"/>
                    <a:pt x="396" y="7"/>
                  </a:cubicBezTo>
                  <a:cubicBezTo>
                    <a:pt x="396" y="3"/>
                    <a:pt x="400" y="0"/>
                    <a:pt x="404" y="0"/>
                  </a:cubicBezTo>
                  <a:cubicBezTo>
                    <a:pt x="404" y="0"/>
                    <a:pt x="404" y="0"/>
                    <a:pt x="404" y="0"/>
                  </a:cubicBezTo>
                  <a:cubicBezTo>
                    <a:pt x="409" y="0"/>
                    <a:pt x="412" y="3"/>
                    <a:pt x="412" y="7"/>
                  </a:cubicBezTo>
                  <a:cubicBezTo>
                    <a:pt x="412" y="12"/>
                    <a:pt x="409" y="15"/>
                    <a:pt x="404" y="15"/>
                  </a:cubicBezTo>
                  <a:close/>
                  <a:moveTo>
                    <a:pt x="368" y="15"/>
                  </a:moveTo>
                  <a:cubicBezTo>
                    <a:pt x="368" y="15"/>
                    <a:pt x="368" y="15"/>
                    <a:pt x="368" y="15"/>
                  </a:cubicBezTo>
                  <a:cubicBezTo>
                    <a:pt x="364" y="15"/>
                    <a:pt x="360" y="12"/>
                    <a:pt x="360" y="7"/>
                  </a:cubicBezTo>
                  <a:cubicBezTo>
                    <a:pt x="360" y="3"/>
                    <a:pt x="364" y="0"/>
                    <a:pt x="368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73" y="0"/>
                    <a:pt x="376" y="3"/>
                    <a:pt x="376" y="7"/>
                  </a:cubicBezTo>
                  <a:cubicBezTo>
                    <a:pt x="376" y="12"/>
                    <a:pt x="373" y="15"/>
                    <a:pt x="368" y="15"/>
                  </a:cubicBezTo>
                  <a:close/>
                  <a:moveTo>
                    <a:pt x="332" y="15"/>
                  </a:moveTo>
                  <a:cubicBezTo>
                    <a:pt x="332" y="15"/>
                    <a:pt x="332" y="15"/>
                    <a:pt x="332" y="15"/>
                  </a:cubicBezTo>
                  <a:cubicBezTo>
                    <a:pt x="328" y="15"/>
                    <a:pt x="324" y="12"/>
                    <a:pt x="324" y="7"/>
                  </a:cubicBezTo>
                  <a:cubicBezTo>
                    <a:pt x="324" y="3"/>
                    <a:pt x="328" y="0"/>
                    <a:pt x="332" y="0"/>
                  </a:cubicBezTo>
                  <a:cubicBezTo>
                    <a:pt x="332" y="0"/>
                    <a:pt x="332" y="0"/>
                    <a:pt x="332" y="0"/>
                  </a:cubicBezTo>
                  <a:cubicBezTo>
                    <a:pt x="337" y="0"/>
                    <a:pt x="340" y="3"/>
                    <a:pt x="340" y="7"/>
                  </a:cubicBezTo>
                  <a:cubicBezTo>
                    <a:pt x="340" y="12"/>
                    <a:pt x="337" y="15"/>
                    <a:pt x="332" y="15"/>
                  </a:cubicBezTo>
                  <a:close/>
                  <a:moveTo>
                    <a:pt x="296" y="15"/>
                  </a:moveTo>
                  <a:cubicBezTo>
                    <a:pt x="296" y="15"/>
                    <a:pt x="296" y="15"/>
                    <a:pt x="296" y="15"/>
                  </a:cubicBezTo>
                  <a:cubicBezTo>
                    <a:pt x="292" y="15"/>
                    <a:pt x="288" y="12"/>
                    <a:pt x="288" y="7"/>
                  </a:cubicBezTo>
                  <a:cubicBezTo>
                    <a:pt x="288" y="3"/>
                    <a:pt x="292" y="0"/>
                    <a:pt x="296" y="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301" y="0"/>
                    <a:pt x="304" y="3"/>
                    <a:pt x="304" y="7"/>
                  </a:cubicBezTo>
                  <a:cubicBezTo>
                    <a:pt x="304" y="12"/>
                    <a:pt x="301" y="15"/>
                    <a:pt x="296" y="15"/>
                  </a:cubicBezTo>
                  <a:close/>
                  <a:moveTo>
                    <a:pt x="260" y="15"/>
                  </a:moveTo>
                  <a:cubicBezTo>
                    <a:pt x="256" y="15"/>
                    <a:pt x="252" y="12"/>
                    <a:pt x="252" y="7"/>
                  </a:cubicBezTo>
                  <a:cubicBezTo>
                    <a:pt x="252" y="3"/>
                    <a:pt x="256" y="0"/>
                    <a:pt x="260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265" y="0"/>
                    <a:pt x="268" y="3"/>
                    <a:pt x="268" y="7"/>
                  </a:cubicBezTo>
                  <a:cubicBezTo>
                    <a:pt x="268" y="12"/>
                    <a:pt x="265" y="15"/>
                    <a:pt x="260" y="15"/>
                  </a:cubicBezTo>
                  <a:close/>
                  <a:moveTo>
                    <a:pt x="224" y="15"/>
                  </a:moveTo>
                  <a:cubicBezTo>
                    <a:pt x="224" y="15"/>
                    <a:pt x="224" y="15"/>
                    <a:pt x="224" y="15"/>
                  </a:cubicBezTo>
                  <a:cubicBezTo>
                    <a:pt x="220" y="15"/>
                    <a:pt x="216" y="12"/>
                    <a:pt x="216" y="7"/>
                  </a:cubicBezTo>
                  <a:cubicBezTo>
                    <a:pt x="216" y="3"/>
                    <a:pt x="220" y="0"/>
                    <a:pt x="224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28" y="0"/>
                    <a:pt x="232" y="3"/>
                    <a:pt x="232" y="7"/>
                  </a:cubicBezTo>
                  <a:cubicBezTo>
                    <a:pt x="232" y="12"/>
                    <a:pt x="228" y="15"/>
                    <a:pt x="224" y="15"/>
                  </a:cubicBezTo>
                  <a:close/>
                  <a:moveTo>
                    <a:pt x="188" y="15"/>
                  </a:moveTo>
                  <a:cubicBezTo>
                    <a:pt x="188" y="15"/>
                    <a:pt x="188" y="15"/>
                    <a:pt x="188" y="15"/>
                  </a:cubicBezTo>
                  <a:cubicBezTo>
                    <a:pt x="184" y="15"/>
                    <a:pt x="180" y="12"/>
                    <a:pt x="180" y="7"/>
                  </a:cubicBezTo>
                  <a:cubicBezTo>
                    <a:pt x="180" y="3"/>
                    <a:pt x="184" y="0"/>
                    <a:pt x="188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2" y="0"/>
                    <a:pt x="196" y="3"/>
                    <a:pt x="196" y="7"/>
                  </a:cubicBezTo>
                  <a:cubicBezTo>
                    <a:pt x="196" y="12"/>
                    <a:pt x="192" y="15"/>
                    <a:pt x="188" y="15"/>
                  </a:cubicBezTo>
                  <a:close/>
                  <a:moveTo>
                    <a:pt x="152" y="15"/>
                  </a:moveTo>
                  <a:cubicBezTo>
                    <a:pt x="152" y="15"/>
                    <a:pt x="152" y="15"/>
                    <a:pt x="152" y="15"/>
                  </a:cubicBezTo>
                  <a:cubicBezTo>
                    <a:pt x="148" y="15"/>
                    <a:pt x="144" y="12"/>
                    <a:pt x="144" y="7"/>
                  </a:cubicBezTo>
                  <a:cubicBezTo>
                    <a:pt x="144" y="3"/>
                    <a:pt x="148" y="0"/>
                    <a:pt x="152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6" y="0"/>
                    <a:pt x="160" y="3"/>
                    <a:pt x="160" y="7"/>
                  </a:cubicBezTo>
                  <a:cubicBezTo>
                    <a:pt x="160" y="12"/>
                    <a:pt x="156" y="15"/>
                    <a:pt x="152" y="15"/>
                  </a:cubicBezTo>
                  <a:close/>
                  <a:moveTo>
                    <a:pt x="116" y="15"/>
                  </a:moveTo>
                  <a:cubicBezTo>
                    <a:pt x="112" y="15"/>
                    <a:pt x="108" y="12"/>
                    <a:pt x="108" y="7"/>
                  </a:cubicBezTo>
                  <a:cubicBezTo>
                    <a:pt x="108" y="3"/>
                    <a:pt x="112" y="0"/>
                    <a:pt x="116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0" y="0"/>
                    <a:pt x="124" y="3"/>
                    <a:pt x="124" y="7"/>
                  </a:cubicBezTo>
                  <a:cubicBezTo>
                    <a:pt x="124" y="12"/>
                    <a:pt x="120" y="15"/>
                    <a:pt x="116" y="15"/>
                  </a:cubicBezTo>
                  <a:close/>
                  <a:moveTo>
                    <a:pt x="80" y="15"/>
                  </a:moveTo>
                  <a:cubicBezTo>
                    <a:pt x="80" y="15"/>
                    <a:pt x="80" y="15"/>
                    <a:pt x="80" y="15"/>
                  </a:cubicBezTo>
                  <a:cubicBezTo>
                    <a:pt x="76" y="15"/>
                    <a:pt x="72" y="12"/>
                    <a:pt x="72" y="7"/>
                  </a:cubicBezTo>
                  <a:cubicBezTo>
                    <a:pt x="72" y="3"/>
                    <a:pt x="76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4" y="0"/>
                    <a:pt x="88" y="3"/>
                    <a:pt x="88" y="7"/>
                  </a:cubicBezTo>
                  <a:cubicBezTo>
                    <a:pt x="88" y="12"/>
                    <a:pt x="84" y="15"/>
                    <a:pt x="80" y="15"/>
                  </a:cubicBezTo>
                  <a:close/>
                  <a:moveTo>
                    <a:pt x="44" y="15"/>
                  </a:moveTo>
                  <a:cubicBezTo>
                    <a:pt x="44" y="15"/>
                    <a:pt x="44" y="15"/>
                    <a:pt x="44" y="15"/>
                  </a:cubicBezTo>
                  <a:cubicBezTo>
                    <a:pt x="40" y="15"/>
                    <a:pt x="36" y="12"/>
                    <a:pt x="36" y="7"/>
                  </a:cubicBezTo>
                  <a:cubicBezTo>
                    <a:pt x="36" y="3"/>
                    <a:pt x="40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8" y="0"/>
                    <a:pt x="52" y="3"/>
                    <a:pt x="52" y="7"/>
                  </a:cubicBezTo>
                  <a:cubicBezTo>
                    <a:pt x="52" y="12"/>
                    <a:pt x="48" y="15"/>
                    <a:pt x="44" y="15"/>
                  </a:cubicBezTo>
                  <a:close/>
                  <a:moveTo>
                    <a:pt x="8" y="15"/>
                  </a:moveTo>
                  <a:cubicBezTo>
                    <a:pt x="8" y="15"/>
                    <a:pt x="8" y="15"/>
                    <a:pt x="8" y="15"/>
                  </a:cubicBezTo>
                  <a:cubicBezTo>
                    <a:pt x="3" y="15"/>
                    <a:pt x="0" y="12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2"/>
                    <a:pt x="12" y="15"/>
                    <a:pt x="8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2711220" y="4965701"/>
              <a:ext cx="40685" cy="39555"/>
            </a:xfrm>
            <a:custGeom>
              <a:avLst/>
              <a:gdLst>
                <a:gd name="T0" fmla="*/ 7 w 15"/>
                <a:gd name="T1" fmla="*/ 15 h 15"/>
                <a:gd name="T2" fmla="*/ 0 w 15"/>
                <a:gd name="T3" fmla="*/ 7 h 15"/>
                <a:gd name="T4" fmla="*/ 7 w 15"/>
                <a:gd name="T5" fmla="*/ 0 h 15"/>
                <a:gd name="T6" fmla="*/ 7 w 15"/>
                <a:gd name="T7" fmla="*/ 0 h 15"/>
                <a:gd name="T8" fmla="*/ 15 w 15"/>
                <a:gd name="T9" fmla="*/ 7 h 15"/>
                <a:gd name="T10" fmla="*/ 7 w 15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5">
                  <a:moveTo>
                    <a:pt x="7" y="15"/>
                  </a:moveTo>
                  <a:cubicBezTo>
                    <a:pt x="3" y="15"/>
                    <a:pt x="0" y="12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2"/>
                    <a:pt x="11" y="15"/>
                    <a:pt x="7" y="15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sz="4000" dirty="0" smtClean="0">
                <a:solidFill>
                  <a:schemeClr val="accent1"/>
                </a:solidFill>
                <a:cs typeface="B Titr" pitchFamily="2" charset="-78"/>
              </a:rPr>
              <a:t>تبیین مراحل پنجگانه انقلاب</a:t>
            </a:r>
            <a:endParaRPr lang="en-US" dirty="0"/>
          </a:p>
        </p:txBody>
      </p:sp>
      <p:sp>
        <p:nvSpPr>
          <p:cNvPr id="40" name="Inhaltsplatzhalter 4"/>
          <p:cNvSpPr txBox="1">
            <a:spLocks/>
          </p:cNvSpPr>
          <p:nvPr/>
        </p:nvSpPr>
        <p:spPr>
          <a:xfrm>
            <a:off x="589090" y="4830496"/>
            <a:ext cx="168686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anose="05000000000000000000" pitchFamily="2" charset="2"/>
              <a:buNone/>
            </a:pPr>
            <a:r>
              <a:rPr lang="fa-IR" sz="28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انقلاب</a:t>
            </a:r>
            <a:endParaRPr lang="en-US" sz="18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1" name="Inhaltsplatzhalter 4"/>
          <p:cNvSpPr txBox="1">
            <a:spLocks/>
          </p:cNvSpPr>
          <p:nvPr/>
        </p:nvSpPr>
        <p:spPr>
          <a:xfrm>
            <a:off x="2764902" y="4830496"/>
            <a:ext cx="168686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8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نظام انقلابی و اسلامی</a:t>
            </a:r>
            <a:endParaRPr lang="en-US" sz="18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8" name="Inhaltsplatzhalter 4"/>
          <p:cNvSpPr txBox="1">
            <a:spLocks/>
          </p:cNvSpPr>
          <p:nvPr/>
        </p:nvSpPr>
        <p:spPr>
          <a:xfrm>
            <a:off x="4898335" y="4830496"/>
            <a:ext cx="168686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anose="05000000000000000000" pitchFamily="2" charset="2"/>
              <a:buNone/>
            </a:pPr>
            <a:r>
              <a:rPr lang="fa-IR" sz="28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دولت انقلابی</a:t>
            </a:r>
            <a:endParaRPr lang="en-US" sz="18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9" name="Inhaltsplatzhalter 4"/>
          <p:cNvSpPr txBox="1">
            <a:spLocks/>
          </p:cNvSpPr>
          <p:nvPr/>
        </p:nvSpPr>
        <p:spPr>
          <a:xfrm>
            <a:off x="7102966" y="4830496"/>
            <a:ext cx="1686866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8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جامعه اسلامی و انقلابی</a:t>
            </a:r>
            <a:endParaRPr lang="en-US" sz="28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0" name="Oval 52"/>
          <p:cNvSpPr>
            <a:spLocks noChangeArrowheads="1"/>
          </p:cNvSpPr>
          <p:nvPr/>
        </p:nvSpPr>
        <p:spPr bwMode="auto">
          <a:xfrm>
            <a:off x="3500626" y="2505151"/>
            <a:ext cx="761153" cy="76200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81" name="Oval 53"/>
          <p:cNvSpPr>
            <a:spLocks noChangeArrowheads="1"/>
          </p:cNvSpPr>
          <p:nvPr/>
        </p:nvSpPr>
        <p:spPr bwMode="auto">
          <a:xfrm>
            <a:off x="4521995" y="2572111"/>
            <a:ext cx="559422" cy="5585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74" name="Inhaltsplatzhalter 4"/>
          <p:cNvSpPr txBox="1">
            <a:spLocks/>
          </p:cNvSpPr>
          <p:nvPr/>
        </p:nvSpPr>
        <p:spPr>
          <a:xfrm>
            <a:off x="7086600" y="1600200"/>
            <a:ext cx="1686866" cy="861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800" b="1" dirty="0" smtClean="0">
                <a:solidFill>
                  <a:srgbClr val="00B050"/>
                </a:solidFill>
                <a:latin typeface="Roboto"/>
                <a:cs typeface="B Titr" pitchFamily="2" charset="-78"/>
              </a:rPr>
              <a:t>تمدن اسلامی و انقلابی</a:t>
            </a:r>
            <a:endParaRPr lang="en-US" sz="2800" dirty="0">
              <a:solidFill>
                <a:srgbClr val="00B050"/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9334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16000" decel="8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accel="16000" decel="8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accel="16000" decel="8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1" accel="16000" decel="8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4" accel="16000" decel="8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" presetClass="entr" presetSubtype="1" accel="16000" decel="8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4" accel="16000" decel="8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" presetClass="entr" presetSubtype="1" accel="16000" decel="8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" presetClass="entr" presetSubtype="4" accel="16000" decel="8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accel="16000" decel="8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42" grpId="0" animBg="1"/>
      <p:bldP spid="43" grpId="0" animBg="1"/>
      <p:bldP spid="50" grpId="0" animBg="1"/>
      <p:bldP spid="51" grpId="0" animBg="1"/>
      <p:bldP spid="55" grpId="0" animBg="1"/>
      <p:bldP spid="59" grpId="0" animBg="1"/>
      <p:bldP spid="58" grpId="0" animBg="1"/>
      <p:bldP spid="57" grpId="0" animBg="1"/>
      <p:bldP spid="56" grpId="0" animBg="1"/>
      <p:bldP spid="40" grpId="0"/>
      <p:bldP spid="41" grpId="0"/>
      <p:bldP spid="78" grpId="0"/>
      <p:bldP spid="79" grpId="0"/>
      <p:bldP spid="80" grpId="0" animBg="1"/>
      <p:bldP spid="81" grpId="0" animBg="1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4400" dirty="0" smtClean="0">
                <a:solidFill>
                  <a:srgbClr val="00B050"/>
                </a:solidFill>
                <a:cs typeface="B Titr" pitchFamily="2" charset="-78"/>
              </a:rPr>
              <a:t>آرمان های انقلاب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1371600"/>
          <a:ext cx="7848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2895601" y="2407270"/>
            <a:ext cx="3352799" cy="3379800"/>
            <a:chOff x="3730625" y="1044575"/>
            <a:chExt cx="4730751" cy="4768851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4452938" y="1792288"/>
              <a:ext cx="1620838" cy="1620838"/>
            </a:xfrm>
            <a:custGeom>
              <a:avLst/>
              <a:gdLst>
                <a:gd name="T0" fmla="*/ 84 w 256"/>
                <a:gd name="T1" fmla="*/ 256 h 256"/>
                <a:gd name="T2" fmla="*/ 0 w 256"/>
                <a:gd name="T3" fmla="*/ 256 h 256"/>
                <a:gd name="T4" fmla="*/ 256 w 256"/>
                <a:gd name="T5" fmla="*/ 0 h 256"/>
                <a:gd name="T6" fmla="*/ 256 w 256"/>
                <a:gd name="T7" fmla="*/ 85 h 256"/>
                <a:gd name="T8" fmla="*/ 84 w 256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256">
                  <a:moveTo>
                    <a:pt x="84" y="256"/>
                  </a:moveTo>
                  <a:cubicBezTo>
                    <a:pt x="0" y="256"/>
                    <a:pt x="0" y="256"/>
                    <a:pt x="0" y="256"/>
                  </a:cubicBezTo>
                  <a:cubicBezTo>
                    <a:pt x="0" y="115"/>
                    <a:pt x="115" y="0"/>
                    <a:pt x="256" y="0"/>
                  </a:cubicBezTo>
                  <a:cubicBezTo>
                    <a:pt x="256" y="85"/>
                    <a:pt x="256" y="85"/>
                    <a:pt x="256" y="85"/>
                  </a:cubicBezTo>
                  <a:cubicBezTo>
                    <a:pt x="161" y="85"/>
                    <a:pt x="84" y="162"/>
                    <a:pt x="84" y="256"/>
                  </a:cubicBezTo>
                </a:path>
              </a:pathLst>
            </a:custGeom>
            <a:solidFill>
              <a:srgbClr val="00B8D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4452938" y="3413125"/>
              <a:ext cx="1620838" cy="1627188"/>
            </a:xfrm>
            <a:custGeom>
              <a:avLst/>
              <a:gdLst>
                <a:gd name="T0" fmla="*/ 256 w 256"/>
                <a:gd name="T1" fmla="*/ 257 h 257"/>
                <a:gd name="T2" fmla="*/ 0 w 256"/>
                <a:gd name="T3" fmla="*/ 0 h 257"/>
                <a:gd name="T4" fmla="*/ 84 w 256"/>
                <a:gd name="T5" fmla="*/ 0 h 257"/>
                <a:gd name="T6" fmla="*/ 256 w 256"/>
                <a:gd name="T7" fmla="*/ 172 h 257"/>
                <a:gd name="T8" fmla="*/ 256 w 256"/>
                <a:gd name="T9" fmla="*/ 257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257">
                  <a:moveTo>
                    <a:pt x="256" y="257"/>
                  </a:moveTo>
                  <a:cubicBezTo>
                    <a:pt x="115" y="257"/>
                    <a:pt x="0" y="142"/>
                    <a:pt x="0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5"/>
                    <a:pt x="161" y="172"/>
                    <a:pt x="256" y="172"/>
                  </a:cubicBezTo>
                  <a:cubicBezTo>
                    <a:pt x="256" y="257"/>
                    <a:pt x="256" y="257"/>
                    <a:pt x="256" y="257"/>
                  </a:cubicBezTo>
                </a:path>
              </a:pathLst>
            </a:custGeom>
            <a:solidFill>
              <a:srgbClr val="EC14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6073775" y="3413125"/>
              <a:ext cx="1620838" cy="1627188"/>
            </a:xfrm>
            <a:custGeom>
              <a:avLst/>
              <a:gdLst>
                <a:gd name="T0" fmla="*/ 0 w 256"/>
                <a:gd name="T1" fmla="*/ 257 h 257"/>
                <a:gd name="T2" fmla="*/ 0 w 256"/>
                <a:gd name="T3" fmla="*/ 172 h 257"/>
                <a:gd name="T4" fmla="*/ 172 w 256"/>
                <a:gd name="T5" fmla="*/ 0 h 257"/>
                <a:gd name="T6" fmla="*/ 256 w 256"/>
                <a:gd name="T7" fmla="*/ 0 h 257"/>
                <a:gd name="T8" fmla="*/ 0 w 256"/>
                <a:gd name="T9" fmla="*/ 257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257">
                  <a:moveTo>
                    <a:pt x="0" y="257"/>
                  </a:moveTo>
                  <a:cubicBezTo>
                    <a:pt x="0" y="172"/>
                    <a:pt x="0" y="172"/>
                    <a:pt x="0" y="172"/>
                  </a:cubicBezTo>
                  <a:cubicBezTo>
                    <a:pt x="95" y="172"/>
                    <a:pt x="172" y="95"/>
                    <a:pt x="172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56" y="142"/>
                    <a:pt x="141" y="257"/>
                    <a:pt x="0" y="257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6073775" y="1792288"/>
              <a:ext cx="1620838" cy="1620838"/>
            </a:xfrm>
            <a:custGeom>
              <a:avLst/>
              <a:gdLst>
                <a:gd name="T0" fmla="*/ 256 w 256"/>
                <a:gd name="T1" fmla="*/ 256 h 256"/>
                <a:gd name="T2" fmla="*/ 172 w 256"/>
                <a:gd name="T3" fmla="*/ 256 h 256"/>
                <a:gd name="T4" fmla="*/ 0 w 256"/>
                <a:gd name="T5" fmla="*/ 85 h 256"/>
                <a:gd name="T6" fmla="*/ 0 w 256"/>
                <a:gd name="T7" fmla="*/ 0 h 256"/>
                <a:gd name="T8" fmla="*/ 256 w 256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256">
                  <a:moveTo>
                    <a:pt x="256" y="256"/>
                  </a:moveTo>
                  <a:cubicBezTo>
                    <a:pt x="172" y="256"/>
                    <a:pt x="172" y="256"/>
                    <a:pt x="172" y="256"/>
                  </a:cubicBezTo>
                  <a:cubicBezTo>
                    <a:pt x="172" y="162"/>
                    <a:pt x="95" y="85"/>
                    <a:pt x="0" y="8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1" y="0"/>
                    <a:pt x="256" y="115"/>
                    <a:pt x="256" y="256"/>
                  </a:cubicBezTo>
                </a:path>
              </a:pathLst>
            </a:custGeom>
            <a:solidFill>
              <a:srgbClr val="00948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452938" y="1792288"/>
              <a:ext cx="1620838" cy="1620838"/>
            </a:xfrm>
            <a:custGeom>
              <a:avLst/>
              <a:gdLst>
                <a:gd name="T0" fmla="*/ 256 w 256"/>
                <a:gd name="T1" fmla="*/ 0 h 256"/>
                <a:gd name="T2" fmla="*/ 0 w 256"/>
                <a:gd name="T3" fmla="*/ 256 h 256"/>
                <a:gd name="T4" fmla="*/ 84 w 256"/>
                <a:gd name="T5" fmla="*/ 256 h 256"/>
                <a:gd name="T6" fmla="*/ 84 w 256"/>
                <a:gd name="T7" fmla="*/ 256 h 256"/>
                <a:gd name="T8" fmla="*/ 256 w 256"/>
                <a:gd name="T9" fmla="*/ 85 h 256"/>
                <a:gd name="T10" fmla="*/ 256 w 256"/>
                <a:gd name="T11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256">
                  <a:moveTo>
                    <a:pt x="256" y="0"/>
                  </a:moveTo>
                  <a:cubicBezTo>
                    <a:pt x="115" y="0"/>
                    <a:pt x="0" y="115"/>
                    <a:pt x="0" y="256"/>
                  </a:cubicBezTo>
                  <a:cubicBezTo>
                    <a:pt x="84" y="256"/>
                    <a:pt x="84" y="256"/>
                    <a:pt x="84" y="256"/>
                  </a:cubicBezTo>
                  <a:cubicBezTo>
                    <a:pt x="84" y="256"/>
                    <a:pt x="84" y="256"/>
                    <a:pt x="84" y="256"/>
                  </a:cubicBezTo>
                  <a:cubicBezTo>
                    <a:pt x="84" y="162"/>
                    <a:pt x="161" y="85"/>
                    <a:pt x="256" y="85"/>
                  </a:cubicBezTo>
                  <a:cubicBezTo>
                    <a:pt x="256" y="0"/>
                    <a:pt x="256" y="0"/>
                    <a:pt x="25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452938" y="3413125"/>
              <a:ext cx="1620838" cy="1627188"/>
            </a:xfrm>
            <a:custGeom>
              <a:avLst/>
              <a:gdLst>
                <a:gd name="T0" fmla="*/ 84 w 256"/>
                <a:gd name="T1" fmla="*/ 0 h 257"/>
                <a:gd name="T2" fmla="*/ 0 w 256"/>
                <a:gd name="T3" fmla="*/ 0 h 257"/>
                <a:gd name="T4" fmla="*/ 256 w 256"/>
                <a:gd name="T5" fmla="*/ 257 h 257"/>
                <a:gd name="T6" fmla="*/ 256 w 256"/>
                <a:gd name="T7" fmla="*/ 172 h 257"/>
                <a:gd name="T8" fmla="*/ 84 w 256"/>
                <a:gd name="T9" fmla="*/ 0 h 257"/>
                <a:gd name="T10" fmla="*/ 84 w 256"/>
                <a:gd name="T1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257">
                  <a:moveTo>
                    <a:pt x="8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42"/>
                    <a:pt x="115" y="257"/>
                    <a:pt x="256" y="257"/>
                  </a:cubicBezTo>
                  <a:cubicBezTo>
                    <a:pt x="256" y="172"/>
                    <a:pt x="256" y="172"/>
                    <a:pt x="256" y="172"/>
                  </a:cubicBezTo>
                  <a:cubicBezTo>
                    <a:pt x="161" y="172"/>
                    <a:pt x="84" y="95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6073775" y="3413125"/>
              <a:ext cx="1620838" cy="1627188"/>
            </a:xfrm>
            <a:custGeom>
              <a:avLst/>
              <a:gdLst>
                <a:gd name="T0" fmla="*/ 256 w 256"/>
                <a:gd name="T1" fmla="*/ 0 h 257"/>
                <a:gd name="T2" fmla="*/ 172 w 256"/>
                <a:gd name="T3" fmla="*/ 0 h 257"/>
                <a:gd name="T4" fmla="*/ 0 w 256"/>
                <a:gd name="T5" fmla="*/ 172 h 257"/>
                <a:gd name="T6" fmla="*/ 0 w 256"/>
                <a:gd name="T7" fmla="*/ 257 h 257"/>
                <a:gd name="T8" fmla="*/ 256 w 256"/>
                <a:gd name="T9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257">
                  <a:moveTo>
                    <a:pt x="256" y="0"/>
                  </a:moveTo>
                  <a:cubicBezTo>
                    <a:pt x="172" y="0"/>
                    <a:pt x="172" y="0"/>
                    <a:pt x="172" y="0"/>
                  </a:cubicBezTo>
                  <a:cubicBezTo>
                    <a:pt x="172" y="95"/>
                    <a:pt x="95" y="172"/>
                    <a:pt x="0" y="172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141" y="257"/>
                    <a:pt x="256" y="142"/>
                    <a:pt x="256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6073775" y="1792288"/>
              <a:ext cx="1620838" cy="1620838"/>
            </a:xfrm>
            <a:custGeom>
              <a:avLst/>
              <a:gdLst>
                <a:gd name="T0" fmla="*/ 0 w 256"/>
                <a:gd name="T1" fmla="*/ 0 h 256"/>
                <a:gd name="T2" fmla="*/ 0 w 256"/>
                <a:gd name="T3" fmla="*/ 85 h 256"/>
                <a:gd name="T4" fmla="*/ 172 w 256"/>
                <a:gd name="T5" fmla="*/ 256 h 256"/>
                <a:gd name="T6" fmla="*/ 256 w 256"/>
                <a:gd name="T7" fmla="*/ 256 h 256"/>
                <a:gd name="T8" fmla="*/ 0 w 25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256">
                  <a:moveTo>
                    <a:pt x="0" y="0"/>
                  </a:moveTo>
                  <a:cubicBezTo>
                    <a:pt x="0" y="85"/>
                    <a:pt x="0" y="85"/>
                    <a:pt x="0" y="85"/>
                  </a:cubicBezTo>
                  <a:cubicBezTo>
                    <a:pt x="95" y="85"/>
                    <a:pt x="172" y="162"/>
                    <a:pt x="172" y="256"/>
                  </a:cubicBezTo>
                  <a:cubicBezTo>
                    <a:pt x="256" y="256"/>
                    <a:pt x="256" y="256"/>
                    <a:pt x="256" y="256"/>
                  </a:cubicBezTo>
                  <a:cubicBezTo>
                    <a:pt x="256" y="115"/>
                    <a:pt x="141" y="0"/>
                    <a:pt x="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4129088" y="1474788"/>
              <a:ext cx="1944688" cy="1938338"/>
            </a:xfrm>
            <a:custGeom>
              <a:avLst/>
              <a:gdLst>
                <a:gd name="T0" fmla="*/ 101 w 307"/>
                <a:gd name="T1" fmla="*/ 306 h 306"/>
                <a:gd name="T2" fmla="*/ 0 w 307"/>
                <a:gd name="T3" fmla="*/ 306 h 306"/>
                <a:gd name="T4" fmla="*/ 307 w 307"/>
                <a:gd name="T5" fmla="*/ 0 h 306"/>
                <a:gd name="T6" fmla="*/ 307 w 307"/>
                <a:gd name="T7" fmla="*/ 101 h 306"/>
                <a:gd name="T8" fmla="*/ 101 w 307"/>
                <a:gd name="T9" fmla="*/ 30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06">
                  <a:moveTo>
                    <a:pt x="101" y="306"/>
                  </a:moveTo>
                  <a:cubicBezTo>
                    <a:pt x="0" y="306"/>
                    <a:pt x="0" y="306"/>
                    <a:pt x="0" y="306"/>
                  </a:cubicBezTo>
                  <a:cubicBezTo>
                    <a:pt x="0" y="137"/>
                    <a:pt x="138" y="0"/>
                    <a:pt x="307" y="0"/>
                  </a:cubicBezTo>
                  <a:cubicBezTo>
                    <a:pt x="307" y="101"/>
                    <a:pt x="307" y="101"/>
                    <a:pt x="307" y="101"/>
                  </a:cubicBezTo>
                  <a:cubicBezTo>
                    <a:pt x="194" y="101"/>
                    <a:pt x="101" y="193"/>
                    <a:pt x="101" y="30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4129088" y="3413125"/>
              <a:ext cx="1944688" cy="1944688"/>
            </a:xfrm>
            <a:custGeom>
              <a:avLst/>
              <a:gdLst>
                <a:gd name="T0" fmla="*/ 307 w 307"/>
                <a:gd name="T1" fmla="*/ 307 h 307"/>
                <a:gd name="T2" fmla="*/ 0 w 307"/>
                <a:gd name="T3" fmla="*/ 0 h 307"/>
                <a:gd name="T4" fmla="*/ 101 w 307"/>
                <a:gd name="T5" fmla="*/ 0 h 307"/>
                <a:gd name="T6" fmla="*/ 307 w 307"/>
                <a:gd name="T7" fmla="*/ 206 h 307"/>
                <a:gd name="T8" fmla="*/ 307 w 307"/>
                <a:gd name="T9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07">
                  <a:moveTo>
                    <a:pt x="307" y="307"/>
                  </a:moveTo>
                  <a:cubicBezTo>
                    <a:pt x="138" y="307"/>
                    <a:pt x="0" y="169"/>
                    <a:pt x="0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114"/>
                    <a:pt x="194" y="206"/>
                    <a:pt x="307" y="206"/>
                  </a:cubicBezTo>
                  <a:lnTo>
                    <a:pt x="307" y="3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3730625" y="2963863"/>
              <a:ext cx="1646238" cy="1576388"/>
            </a:xfrm>
            <a:custGeom>
              <a:avLst/>
              <a:gdLst>
                <a:gd name="T0" fmla="*/ 1037 w 1037"/>
                <a:gd name="T1" fmla="*/ 674 h 993"/>
                <a:gd name="T2" fmla="*/ 427 w 1037"/>
                <a:gd name="T3" fmla="*/ 383 h 993"/>
                <a:gd name="T4" fmla="*/ 136 w 1037"/>
                <a:gd name="T5" fmla="*/ 993 h 993"/>
                <a:gd name="T6" fmla="*/ 0 w 1037"/>
                <a:gd name="T7" fmla="*/ 610 h 993"/>
                <a:gd name="T8" fmla="*/ 295 w 1037"/>
                <a:gd name="T9" fmla="*/ 0 h 993"/>
                <a:gd name="T10" fmla="*/ 906 w 1037"/>
                <a:gd name="T11" fmla="*/ 291 h 993"/>
                <a:gd name="T12" fmla="*/ 1037 w 1037"/>
                <a:gd name="T13" fmla="*/ 674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7" h="993">
                  <a:moveTo>
                    <a:pt x="1037" y="674"/>
                  </a:moveTo>
                  <a:lnTo>
                    <a:pt x="427" y="383"/>
                  </a:lnTo>
                  <a:lnTo>
                    <a:pt x="136" y="993"/>
                  </a:lnTo>
                  <a:lnTo>
                    <a:pt x="0" y="610"/>
                  </a:lnTo>
                  <a:lnTo>
                    <a:pt x="295" y="0"/>
                  </a:lnTo>
                  <a:lnTo>
                    <a:pt x="906" y="291"/>
                  </a:lnTo>
                  <a:lnTo>
                    <a:pt x="1037" y="67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6073775" y="3413125"/>
              <a:ext cx="1944688" cy="1944688"/>
            </a:xfrm>
            <a:custGeom>
              <a:avLst/>
              <a:gdLst>
                <a:gd name="T0" fmla="*/ 0 w 307"/>
                <a:gd name="T1" fmla="*/ 307 h 307"/>
                <a:gd name="T2" fmla="*/ 0 w 307"/>
                <a:gd name="T3" fmla="*/ 206 h 307"/>
                <a:gd name="T4" fmla="*/ 206 w 307"/>
                <a:gd name="T5" fmla="*/ 0 h 307"/>
                <a:gd name="T6" fmla="*/ 307 w 307"/>
                <a:gd name="T7" fmla="*/ 0 h 307"/>
                <a:gd name="T8" fmla="*/ 0 w 307"/>
                <a:gd name="T9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07">
                  <a:moveTo>
                    <a:pt x="0" y="307"/>
                  </a:moveTo>
                  <a:cubicBezTo>
                    <a:pt x="0" y="206"/>
                    <a:pt x="0" y="206"/>
                    <a:pt x="0" y="206"/>
                  </a:cubicBezTo>
                  <a:cubicBezTo>
                    <a:pt x="114" y="206"/>
                    <a:pt x="206" y="114"/>
                    <a:pt x="206" y="0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307" y="169"/>
                    <a:pt x="169" y="307"/>
                    <a:pt x="0" y="3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5573713" y="4179888"/>
              <a:ext cx="1557338" cy="1633538"/>
            </a:xfrm>
            <a:custGeom>
              <a:avLst/>
              <a:gdLst>
                <a:gd name="T0" fmla="*/ 722 w 981"/>
                <a:gd name="T1" fmla="*/ 0 h 1029"/>
                <a:gd name="T2" fmla="*/ 391 w 981"/>
                <a:gd name="T3" fmla="*/ 586 h 1029"/>
                <a:gd name="T4" fmla="*/ 981 w 981"/>
                <a:gd name="T5" fmla="*/ 917 h 1029"/>
                <a:gd name="T6" fmla="*/ 590 w 981"/>
                <a:gd name="T7" fmla="*/ 1029 h 1029"/>
                <a:gd name="T8" fmla="*/ 0 w 981"/>
                <a:gd name="T9" fmla="*/ 698 h 1029"/>
                <a:gd name="T10" fmla="*/ 331 w 981"/>
                <a:gd name="T11" fmla="*/ 108 h 1029"/>
                <a:gd name="T12" fmla="*/ 722 w 981"/>
                <a:gd name="T13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1" h="1029">
                  <a:moveTo>
                    <a:pt x="722" y="0"/>
                  </a:moveTo>
                  <a:lnTo>
                    <a:pt x="391" y="586"/>
                  </a:lnTo>
                  <a:lnTo>
                    <a:pt x="981" y="917"/>
                  </a:lnTo>
                  <a:lnTo>
                    <a:pt x="590" y="1029"/>
                  </a:lnTo>
                  <a:lnTo>
                    <a:pt x="0" y="698"/>
                  </a:lnTo>
                  <a:lnTo>
                    <a:pt x="331" y="108"/>
                  </a:lnTo>
                  <a:lnTo>
                    <a:pt x="72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6073775" y="1474788"/>
              <a:ext cx="1944688" cy="1938338"/>
            </a:xfrm>
            <a:custGeom>
              <a:avLst/>
              <a:gdLst>
                <a:gd name="T0" fmla="*/ 307 w 307"/>
                <a:gd name="T1" fmla="*/ 306 h 306"/>
                <a:gd name="T2" fmla="*/ 206 w 307"/>
                <a:gd name="T3" fmla="*/ 306 h 306"/>
                <a:gd name="T4" fmla="*/ 0 w 307"/>
                <a:gd name="T5" fmla="*/ 101 h 306"/>
                <a:gd name="T6" fmla="*/ 0 w 307"/>
                <a:gd name="T7" fmla="*/ 0 h 306"/>
                <a:gd name="T8" fmla="*/ 307 w 307"/>
                <a:gd name="T9" fmla="*/ 30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06">
                  <a:moveTo>
                    <a:pt x="307" y="306"/>
                  </a:moveTo>
                  <a:cubicBezTo>
                    <a:pt x="206" y="306"/>
                    <a:pt x="206" y="306"/>
                    <a:pt x="206" y="306"/>
                  </a:cubicBezTo>
                  <a:cubicBezTo>
                    <a:pt x="206" y="193"/>
                    <a:pt x="114" y="101"/>
                    <a:pt x="0" y="10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9" y="0"/>
                    <a:pt x="307" y="137"/>
                    <a:pt x="307" y="3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6821488" y="2355850"/>
              <a:ext cx="1639888" cy="1557338"/>
            </a:xfrm>
            <a:custGeom>
              <a:avLst/>
              <a:gdLst>
                <a:gd name="T0" fmla="*/ 0 w 1033"/>
                <a:gd name="T1" fmla="*/ 259 h 981"/>
                <a:gd name="T2" fmla="*/ 594 w 1033"/>
                <a:gd name="T3" fmla="*/ 590 h 981"/>
                <a:gd name="T4" fmla="*/ 921 w 1033"/>
                <a:gd name="T5" fmla="*/ 0 h 981"/>
                <a:gd name="T6" fmla="*/ 1033 w 1033"/>
                <a:gd name="T7" fmla="*/ 391 h 981"/>
                <a:gd name="T8" fmla="*/ 706 w 1033"/>
                <a:gd name="T9" fmla="*/ 981 h 981"/>
                <a:gd name="T10" fmla="*/ 111 w 1033"/>
                <a:gd name="T11" fmla="*/ 650 h 981"/>
                <a:gd name="T12" fmla="*/ 0 w 1033"/>
                <a:gd name="T13" fmla="*/ 259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3" h="981">
                  <a:moveTo>
                    <a:pt x="0" y="259"/>
                  </a:moveTo>
                  <a:lnTo>
                    <a:pt x="594" y="590"/>
                  </a:lnTo>
                  <a:lnTo>
                    <a:pt x="921" y="0"/>
                  </a:lnTo>
                  <a:lnTo>
                    <a:pt x="1033" y="391"/>
                  </a:lnTo>
                  <a:lnTo>
                    <a:pt x="706" y="981"/>
                  </a:lnTo>
                  <a:lnTo>
                    <a:pt x="111" y="650"/>
                  </a:lnTo>
                  <a:lnTo>
                    <a:pt x="0" y="2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5016500" y="1044575"/>
              <a:ext cx="1563688" cy="1639888"/>
            </a:xfrm>
            <a:custGeom>
              <a:avLst/>
              <a:gdLst>
                <a:gd name="T0" fmla="*/ 287 w 985"/>
                <a:gd name="T1" fmla="*/ 1033 h 1033"/>
                <a:gd name="T2" fmla="*/ 598 w 985"/>
                <a:gd name="T3" fmla="*/ 435 h 1033"/>
                <a:gd name="T4" fmla="*/ 0 w 985"/>
                <a:gd name="T5" fmla="*/ 124 h 1033"/>
                <a:gd name="T6" fmla="*/ 387 w 985"/>
                <a:gd name="T7" fmla="*/ 0 h 1033"/>
                <a:gd name="T8" fmla="*/ 985 w 985"/>
                <a:gd name="T9" fmla="*/ 315 h 1033"/>
                <a:gd name="T10" fmla="*/ 674 w 985"/>
                <a:gd name="T11" fmla="*/ 914 h 1033"/>
                <a:gd name="T12" fmla="*/ 287 w 985"/>
                <a:gd name="T13" fmla="*/ 1033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5" h="1033">
                  <a:moveTo>
                    <a:pt x="287" y="1033"/>
                  </a:moveTo>
                  <a:lnTo>
                    <a:pt x="598" y="435"/>
                  </a:lnTo>
                  <a:lnTo>
                    <a:pt x="0" y="124"/>
                  </a:lnTo>
                  <a:lnTo>
                    <a:pt x="387" y="0"/>
                  </a:lnTo>
                  <a:lnTo>
                    <a:pt x="985" y="315"/>
                  </a:lnTo>
                  <a:lnTo>
                    <a:pt x="674" y="914"/>
                  </a:lnTo>
                  <a:lnTo>
                    <a:pt x="287" y="10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sz="4000" dirty="0" smtClean="0">
                <a:solidFill>
                  <a:schemeClr val="accent4"/>
                </a:solidFill>
                <a:cs typeface="B Titr" pitchFamily="2" charset="-78"/>
              </a:rPr>
              <a:t>شرط</a:t>
            </a:r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chemeClr val="accent3"/>
                </a:solidFill>
                <a:cs typeface="B Titr" pitchFamily="2" charset="-78"/>
              </a:rPr>
              <a:t>تحقق</a:t>
            </a:r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 آرمان ها </a:t>
            </a:r>
            <a:r>
              <a:rPr lang="fa-IR" sz="4000" dirty="0" smtClean="0">
                <a:solidFill>
                  <a:schemeClr val="accent1"/>
                </a:solidFill>
                <a:cs typeface="B Titr" pitchFamily="2" charset="-78"/>
              </a:rPr>
              <a:t>در</a:t>
            </a:r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chemeClr val="accent2"/>
                </a:solidFill>
                <a:cs typeface="B Titr" pitchFamily="2" charset="-78"/>
              </a:rPr>
              <a:t>جامعه</a:t>
            </a:r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 </a:t>
            </a:r>
            <a:endParaRPr lang="en-US" dirty="0"/>
          </a:p>
        </p:txBody>
      </p:sp>
      <p:sp>
        <p:nvSpPr>
          <p:cNvPr id="22" name="Inhaltsplatzhalter 4"/>
          <p:cNvSpPr txBox="1">
            <a:spLocks/>
          </p:cNvSpPr>
          <p:nvPr/>
        </p:nvSpPr>
        <p:spPr>
          <a:xfrm>
            <a:off x="4240201" y="2721318"/>
            <a:ext cx="537921" cy="32316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Font typeface="Wingdings" panose="05000000000000000000" pitchFamily="2" charset="2"/>
              <a:buNone/>
            </a:pPr>
            <a:r>
              <a:rPr lang="en-US" sz="2100" b="1" dirty="0">
                <a:solidFill>
                  <a:srgbClr val="FFFFFF"/>
                </a:solidFill>
                <a:latin typeface="Roboto"/>
              </a:rPr>
              <a:t>01</a:t>
            </a:r>
            <a:endParaRPr lang="en-US" sz="1500" dirty="0">
              <a:solidFill>
                <a:srgbClr val="FFFFFF"/>
              </a:solidFill>
              <a:latin typeface="Roboto"/>
            </a:endParaRPr>
          </a:p>
        </p:txBody>
      </p:sp>
      <p:sp>
        <p:nvSpPr>
          <p:cNvPr id="23" name="Inhaltsplatzhalter 4"/>
          <p:cNvSpPr txBox="1">
            <a:spLocks/>
          </p:cNvSpPr>
          <p:nvPr/>
        </p:nvSpPr>
        <p:spPr>
          <a:xfrm>
            <a:off x="5499548" y="3877408"/>
            <a:ext cx="537921" cy="32316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Font typeface="Wingdings" panose="05000000000000000000" pitchFamily="2" charset="2"/>
              <a:buNone/>
            </a:pPr>
            <a:r>
              <a:rPr lang="en-US" sz="2100" b="1" dirty="0">
                <a:solidFill>
                  <a:srgbClr val="FFFFFF"/>
                </a:solidFill>
                <a:latin typeface="Roboto"/>
              </a:rPr>
              <a:t>02</a:t>
            </a:r>
            <a:endParaRPr lang="en-US" sz="1500" dirty="0">
              <a:solidFill>
                <a:srgbClr val="FFFFFF"/>
              </a:solidFill>
              <a:latin typeface="Roboto"/>
            </a:endParaRPr>
          </a:p>
        </p:txBody>
      </p:sp>
      <p:sp>
        <p:nvSpPr>
          <p:cNvPr id="24" name="Inhaltsplatzhalter 4"/>
          <p:cNvSpPr txBox="1">
            <a:spLocks/>
          </p:cNvSpPr>
          <p:nvPr/>
        </p:nvSpPr>
        <p:spPr>
          <a:xfrm>
            <a:off x="4376498" y="5050341"/>
            <a:ext cx="537921" cy="32316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Font typeface="Wingdings" panose="05000000000000000000" pitchFamily="2" charset="2"/>
              <a:buNone/>
            </a:pPr>
            <a:r>
              <a:rPr lang="en-US" sz="2100" b="1" dirty="0">
                <a:solidFill>
                  <a:srgbClr val="FFFFFF"/>
                </a:solidFill>
                <a:latin typeface="Roboto"/>
              </a:rPr>
              <a:t>03</a:t>
            </a:r>
            <a:endParaRPr lang="en-US" sz="1500" dirty="0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2" name="Inhaltsplatzhalter 4"/>
          <p:cNvSpPr txBox="1">
            <a:spLocks/>
          </p:cNvSpPr>
          <p:nvPr/>
        </p:nvSpPr>
        <p:spPr>
          <a:xfrm>
            <a:off x="524588" y="2490443"/>
            <a:ext cx="215563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8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حرکت بلند مدت</a:t>
            </a:r>
            <a:endParaRPr lang="en-US" sz="18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3" name="Inhaltsplatzhalter 4"/>
          <p:cNvSpPr txBox="1">
            <a:spLocks/>
          </p:cNvSpPr>
          <p:nvPr/>
        </p:nvSpPr>
        <p:spPr>
          <a:xfrm>
            <a:off x="6449075" y="2490443"/>
            <a:ext cx="2142205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8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زنده بودن و استمرار انقلاب</a:t>
            </a:r>
            <a:endParaRPr lang="en-US" sz="28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4" name="Inhaltsplatzhalter 4"/>
          <p:cNvSpPr txBox="1">
            <a:spLocks/>
          </p:cNvSpPr>
          <p:nvPr/>
        </p:nvSpPr>
        <p:spPr>
          <a:xfrm>
            <a:off x="6449074" y="4925625"/>
            <a:ext cx="214220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8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آگاهی و هوشیاری</a:t>
            </a:r>
            <a:endParaRPr lang="en-US" sz="28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6" name="Inhaltsplatzhalter 4"/>
          <p:cNvSpPr txBox="1">
            <a:spLocks/>
          </p:cNvSpPr>
          <p:nvPr/>
        </p:nvSpPr>
        <p:spPr>
          <a:xfrm>
            <a:off x="3090743" y="4052863"/>
            <a:ext cx="537921" cy="32316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Font typeface="Wingdings" panose="05000000000000000000" pitchFamily="2" charset="2"/>
              <a:buNone/>
            </a:pPr>
            <a:r>
              <a:rPr lang="en-US" sz="2100" b="1" dirty="0">
                <a:solidFill>
                  <a:srgbClr val="FFFFFF"/>
                </a:solidFill>
                <a:latin typeface="Roboto"/>
              </a:rPr>
              <a:t>04</a:t>
            </a:r>
          </a:p>
        </p:txBody>
      </p:sp>
      <p:sp>
        <p:nvSpPr>
          <p:cNvPr id="37" name="Inhaltsplatzhalter 4"/>
          <p:cNvSpPr txBox="1">
            <a:spLocks/>
          </p:cNvSpPr>
          <p:nvPr/>
        </p:nvSpPr>
        <p:spPr>
          <a:xfrm>
            <a:off x="524588" y="4925625"/>
            <a:ext cx="2155637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8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حرکت و کار برای رسیدن به هدف</a:t>
            </a:r>
            <a:endParaRPr lang="en-US" sz="18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679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2" grpId="0"/>
      <p:bldP spid="33" grpId="0"/>
      <p:bldP spid="34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3342070" y="3561467"/>
            <a:ext cx="1097002" cy="1148511"/>
          </a:xfrm>
          <a:custGeom>
            <a:avLst/>
            <a:gdLst>
              <a:gd name="T0" fmla="*/ 430 w 788"/>
              <a:gd name="T1" fmla="*/ 0 h 825"/>
              <a:gd name="T2" fmla="*/ 788 w 788"/>
              <a:gd name="T3" fmla="*/ 825 h 825"/>
              <a:gd name="T4" fmla="*/ 358 w 788"/>
              <a:gd name="T5" fmla="*/ 825 h 825"/>
              <a:gd name="T6" fmla="*/ 0 w 788"/>
              <a:gd name="T7" fmla="*/ 0 h 825"/>
              <a:gd name="T8" fmla="*/ 197 w 788"/>
              <a:gd name="T9" fmla="*/ 0 h 825"/>
              <a:gd name="T10" fmla="*/ 430 w 788"/>
              <a:gd name="T11" fmla="*/ 0 h 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8" h="825">
                <a:moveTo>
                  <a:pt x="430" y="0"/>
                </a:moveTo>
                <a:lnTo>
                  <a:pt x="788" y="825"/>
                </a:lnTo>
                <a:lnTo>
                  <a:pt x="358" y="825"/>
                </a:lnTo>
                <a:lnTo>
                  <a:pt x="0" y="0"/>
                </a:lnTo>
                <a:lnTo>
                  <a:pt x="197" y="0"/>
                </a:lnTo>
                <a:lnTo>
                  <a:pt x="430" y="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2189383" y="3930383"/>
            <a:ext cx="1097002" cy="1148511"/>
          </a:xfrm>
          <a:custGeom>
            <a:avLst/>
            <a:gdLst>
              <a:gd name="T0" fmla="*/ 429 w 788"/>
              <a:gd name="T1" fmla="*/ 0 h 825"/>
              <a:gd name="T2" fmla="*/ 788 w 788"/>
              <a:gd name="T3" fmla="*/ 825 h 825"/>
              <a:gd name="T4" fmla="*/ 358 w 788"/>
              <a:gd name="T5" fmla="*/ 825 h 825"/>
              <a:gd name="T6" fmla="*/ 0 w 788"/>
              <a:gd name="T7" fmla="*/ 0 h 825"/>
              <a:gd name="T8" fmla="*/ 429 w 788"/>
              <a:gd name="T9" fmla="*/ 0 h 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8" h="825">
                <a:moveTo>
                  <a:pt x="429" y="0"/>
                </a:moveTo>
                <a:lnTo>
                  <a:pt x="788" y="825"/>
                </a:lnTo>
                <a:lnTo>
                  <a:pt x="358" y="825"/>
                </a:lnTo>
                <a:lnTo>
                  <a:pt x="0" y="0"/>
                </a:lnTo>
                <a:lnTo>
                  <a:pt x="429" y="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1035304" y="4292338"/>
            <a:ext cx="1097002" cy="1155471"/>
          </a:xfrm>
          <a:custGeom>
            <a:avLst/>
            <a:gdLst>
              <a:gd name="T0" fmla="*/ 430 w 788"/>
              <a:gd name="T1" fmla="*/ 0 h 830"/>
              <a:gd name="T2" fmla="*/ 788 w 788"/>
              <a:gd name="T3" fmla="*/ 830 h 830"/>
              <a:gd name="T4" fmla="*/ 358 w 788"/>
              <a:gd name="T5" fmla="*/ 830 h 830"/>
              <a:gd name="T6" fmla="*/ 0 w 788"/>
              <a:gd name="T7" fmla="*/ 0 h 830"/>
              <a:gd name="T8" fmla="*/ 430 w 788"/>
              <a:gd name="T9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8" h="830">
                <a:moveTo>
                  <a:pt x="430" y="0"/>
                </a:moveTo>
                <a:lnTo>
                  <a:pt x="788" y="830"/>
                </a:lnTo>
                <a:lnTo>
                  <a:pt x="358" y="830"/>
                </a:lnTo>
                <a:lnTo>
                  <a:pt x="0" y="0"/>
                </a:lnTo>
                <a:lnTo>
                  <a:pt x="430" y="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sz="4400" dirty="0" smtClean="0">
                <a:solidFill>
                  <a:schemeClr val="accent4"/>
                </a:solidFill>
                <a:cs typeface="B Titr" pitchFamily="2" charset="-78"/>
              </a:rPr>
              <a:t>عوامل پیشرفت حرکت انقلاب</a:t>
            </a:r>
            <a:endParaRPr lang="en-US" dirty="0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381001" y="4292338"/>
            <a:ext cx="1252921" cy="1524387"/>
          </a:xfrm>
          <a:custGeom>
            <a:avLst/>
            <a:gdLst>
              <a:gd name="T0" fmla="*/ 470 w 900"/>
              <a:gd name="T1" fmla="*/ 0 h 1095"/>
              <a:gd name="T2" fmla="*/ 0 w 900"/>
              <a:gd name="T3" fmla="*/ 1095 h 1095"/>
              <a:gd name="T4" fmla="*/ 434 w 900"/>
              <a:gd name="T5" fmla="*/ 1095 h 1095"/>
              <a:gd name="T6" fmla="*/ 900 w 900"/>
              <a:gd name="T7" fmla="*/ 0 h 1095"/>
              <a:gd name="T8" fmla="*/ 470 w 900"/>
              <a:gd name="T9" fmla="*/ 0 h 1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0" h="1095">
                <a:moveTo>
                  <a:pt x="470" y="0"/>
                </a:moveTo>
                <a:lnTo>
                  <a:pt x="0" y="1095"/>
                </a:lnTo>
                <a:lnTo>
                  <a:pt x="434" y="1095"/>
                </a:lnTo>
                <a:lnTo>
                  <a:pt x="900" y="0"/>
                </a:lnTo>
                <a:lnTo>
                  <a:pt x="47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1533688" y="3930383"/>
            <a:ext cx="1252921" cy="1517426"/>
          </a:xfrm>
          <a:custGeom>
            <a:avLst/>
            <a:gdLst>
              <a:gd name="T0" fmla="*/ 471 w 900"/>
              <a:gd name="T1" fmla="*/ 0 h 1090"/>
              <a:gd name="T2" fmla="*/ 0 w 900"/>
              <a:gd name="T3" fmla="*/ 1090 h 1090"/>
              <a:gd name="T4" fmla="*/ 430 w 900"/>
              <a:gd name="T5" fmla="*/ 1090 h 1090"/>
              <a:gd name="T6" fmla="*/ 900 w 900"/>
              <a:gd name="T7" fmla="*/ 0 h 1090"/>
              <a:gd name="T8" fmla="*/ 471 w 900"/>
              <a:gd name="T9" fmla="*/ 0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0" h="1090">
                <a:moveTo>
                  <a:pt x="471" y="0"/>
                </a:moveTo>
                <a:lnTo>
                  <a:pt x="0" y="1090"/>
                </a:lnTo>
                <a:lnTo>
                  <a:pt x="430" y="1090"/>
                </a:lnTo>
                <a:lnTo>
                  <a:pt x="900" y="0"/>
                </a:lnTo>
                <a:lnTo>
                  <a:pt x="47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2680806" y="3561467"/>
            <a:ext cx="1254313" cy="1517426"/>
          </a:xfrm>
          <a:custGeom>
            <a:avLst/>
            <a:gdLst>
              <a:gd name="T0" fmla="*/ 471 w 901"/>
              <a:gd name="T1" fmla="*/ 0 h 1090"/>
              <a:gd name="T2" fmla="*/ 0 w 901"/>
              <a:gd name="T3" fmla="*/ 1090 h 1090"/>
              <a:gd name="T4" fmla="*/ 435 w 901"/>
              <a:gd name="T5" fmla="*/ 1090 h 1090"/>
              <a:gd name="T6" fmla="*/ 901 w 901"/>
              <a:gd name="T7" fmla="*/ 0 h 1090"/>
              <a:gd name="T8" fmla="*/ 471 w 901"/>
              <a:gd name="T9" fmla="*/ 0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1" h="1090">
                <a:moveTo>
                  <a:pt x="471" y="0"/>
                </a:moveTo>
                <a:lnTo>
                  <a:pt x="0" y="1090"/>
                </a:lnTo>
                <a:lnTo>
                  <a:pt x="435" y="1090"/>
                </a:lnTo>
                <a:lnTo>
                  <a:pt x="901" y="0"/>
                </a:lnTo>
                <a:lnTo>
                  <a:pt x="47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3840454" y="2436623"/>
            <a:ext cx="1589817" cy="2273355"/>
          </a:xfrm>
          <a:custGeom>
            <a:avLst/>
            <a:gdLst>
              <a:gd name="T0" fmla="*/ 1142 w 1142"/>
              <a:gd name="T1" fmla="*/ 485 h 1633"/>
              <a:gd name="T2" fmla="*/ 927 w 1142"/>
              <a:gd name="T3" fmla="*/ 0 h 1633"/>
              <a:gd name="T4" fmla="*/ 292 w 1142"/>
              <a:gd name="T5" fmla="*/ 485 h 1633"/>
              <a:gd name="T6" fmla="*/ 502 w 1142"/>
              <a:gd name="T7" fmla="*/ 485 h 1633"/>
              <a:gd name="T8" fmla="*/ 0 w 1142"/>
              <a:gd name="T9" fmla="*/ 1633 h 1633"/>
              <a:gd name="T10" fmla="*/ 430 w 1142"/>
              <a:gd name="T11" fmla="*/ 1633 h 1633"/>
              <a:gd name="T12" fmla="*/ 932 w 1142"/>
              <a:gd name="T13" fmla="*/ 485 h 1633"/>
              <a:gd name="T14" fmla="*/ 1142 w 1142"/>
              <a:gd name="T15" fmla="*/ 485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42" h="1633">
                <a:moveTo>
                  <a:pt x="1142" y="485"/>
                </a:moveTo>
                <a:lnTo>
                  <a:pt x="927" y="0"/>
                </a:lnTo>
                <a:lnTo>
                  <a:pt x="292" y="485"/>
                </a:lnTo>
                <a:lnTo>
                  <a:pt x="502" y="485"/>
                </a:lnTo>
                <a:lnTo>
                  <a:pt x="0" y="1633"/>
                </a:lnTo>
                <a:lnTo>
                  <a:pt x="430" y="1633"/>
                </a:lnTo>
                <a:lnTo>
                  <a:pt x="932" y="485"/>
                </a:lnTo>
                <a:lnTo>
                  <a:pt x="1142" y="4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32" name="Inhaltsplatzhalter 4"/>
          <p:cNvSpPr txBox="1">
            <a:spLocks/>
          </p:cNvSpPr>
          <p:nvPr/>
        </p:nvSpPr>
        <p:spPr>
          <a:xfrm>
            <a:off x="5638800" y="2362200"/>
            <a:ext cx="311056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وجود حکومت و نظام انقلابی</a:t>
            </a:r>
            <a:endParaRPr lang="en-US" sz="24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4" name="Inhaltsplatzhalter 4"/>
          <p:cNvSpPr txBox="1">
            <a:spLocks/>
          </p:cNvSpPr>
          <p:nvPr/>
        </p:nvSpPr>
        <p:spPr>
          <a:xfrm>
            <a:off x="5334000" y="3111983"/>
            <a:ext cx="3581399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فعال بودن قشرهای اثرگذار (دانشگاهی، حوزوی، دانشمندان، هنرمندان و ...)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6" name="Inhaltsplatzhalter 4"/>
          <p:cNvSpPr txBox="1">
            <a:spLocks/>
          </p:cNvSpPr>
          <p:nvPr/>
        </p:nvSpPr>
        <p:spPr>
          <a:xfrm>
            <a:off x="5334001" y="4339101"/>
            <a:ext cx="341536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حرکت نیروهای جوان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8" name="Inhaltsplatzhalter 4"/>
          <p:cNvSpPr txBox="1">
            <a:spLocks/>
          </p:cNvSpPr>
          <p:nvPr/>
        </p:nvSpPr>
        <p:spPr>
          <a:xfrm>
            <a:off x="5334001" y="5196891"/>
            <a:ext cx="341536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روحیه امید و عزم و برنامه ریزی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6619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accel="18000" decel="8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accel="18000" decel="8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accel="18000" decel="8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accel="18000" decel="8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2" grpId="0"/>
      <p:bldP spid="34" grpId="0"/>
      <p:bldP spid="36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e 10"/>
          <p:cNvSpPr/>
          <p:nvPr/>
        </p:nvSpPr>
        <p:spPr>
          <a:xfrm rot="19800000" flipH="1">
            <a:off x="3092883" y="2628940"/>
            <a:ext cx="2958234" cy="2958233"/>
          </a:xfrm>
          <a:prstGeom prst="pie">
            <a:avLst>
              <a:gd name="adj1" fmla="val 10770823"/>
              <a:gd name="adj2" fmla="val 1341586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rot="19800000" flipH="1">
            <a:off x="2751944" y="2288000"/>
            <a:ext cx="3640113" cy="3640112"/>
          </a:xfrm>
          <a:prstGeom prst="pie">
            <a:avLst>
              <a:gd name="adj1" fmla="val 8483433"/>
              <a:gd name="adj2" fmla="val 1090729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13" name="Pie 12"/>
          <p:cNvSpPr/>
          <p:nvPr/>
        </p:nvSpPr>
        <p:spPr>
          <a:xfrm rot="19800000" flipH="1">
            <a:off x="2460172" y="1996229"/>
            <a:ext cx="4223657" cy="4223655"/>
          </a:xfrm>
          <a:prstGeom prst="pie">
            <a:avLst>
              <a:gd name="adj1" fmla="val 6133989"/>
              <a:gd name="adj2" fmla="val 876042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" name="Pie 3"/>
          <p:cNvSpPr/>
          <p:nvPr/>
        </p:nvSpPr>
        <p:spPr>
          <a:xfrm rot="1800000">
            <a:off x="3092883" y="2628940"/>
            <a:ext cx="2958234" cy="2958233"/>
          </a:xfrm>
          <a:prstGeom prst="pie">
            <a:avLst>
              <a:gd name="adj1" fmla="val 10770823"/>
              <a:gd name="adj2" fmla="val 1341586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7" name="Pie 6"/>
          <p:cNvSpPr/>
          <p:nvPr/>
        </p:nvSpPr>
        <p:spPr>
          <a:xfrm rot="1800000">
            <a:off x="2751944" y="2288000"/>
            <a:ext cx="3640113" cy="3640112"/>
          </a:xfrm>
          <a:prstGeom prst="pie">
            <a:avLst>
              <a:gd name="adj1" fmla="val 8483433"/>
              <a:gd name="adj2" fmla="val 1090729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800000">
            <a:off x="2460172" y="1996229"/>
            <a:ext cx="4223657" cy="4223655"/>
          </a:xfrm>
          <a:prstGeom prst="pie">
            <a:avLst>
              <a:gd name="adj1" fmla="val 6133989"/>
              <a:gd name="adj2" fmla="val 876042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85227" y="3121282"/>
            <a:ext cx="1973548" cy="1973549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727091" y="3263146"/>
            <a:ext cx="1689820" cy="168982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sz="4000" dirty="0" smtClean="0">
                <a:solidFill>
                  <a:schemeClr val="accent4"/>
                </a:solidFill>
                <a:cs typeface="B Titr" pitchFamily="2" charset="-78"/>
              </a:rPr>
              <a:t>موانع درونی پیشرفت</a:t>
            </a:r>
            <a:endParaRPr lang="en-US" dirty="0"/>
          </a:p>
        </p:txBody>
      </p:sp>
      <p:grpSp>
        <p:nvGrpSpPr>
          <p:cNvPr id="9" name="Group 23"/>
          <p:cNvGrpSpPr/>
          <p:nvPr/>
        </p:nvGrpSpPr>
        <p:grpSpPr>
          <a:xfrm>
            <a:off x="2695468" y="2846820"/>
            <a:ext cx="1011257" cy="163504"/>
            <a:chOff x="3934014" y="2856701"/>
            <a:chExt cx="1348342" cy="218005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3934014" y="2856701"/>
              <a:ext cx="1320942" cy="192987"/>
            </a:xfrm>
            <a:custGeom>
              <a:avLst/>
              <a:gdLst>
                <a:gd name="T0" fmla="*/ 1425 w 1425"/>
                <a:gd name="T1" fmla="*/ 153 h 162"/>
                <a:gd name="T2" fmla="*/ 1273 w 1425"/>
                <a:gd name="T3" fmla="*/ 0 h 162"/>
                <a:gd name="T4" fmla="*/ 0 w 1425"/>
                <a:gd name="T5" fmla="*/ 0 h 162"/>
                <a:gd name="T6" fmla="*/ 0 w 1425"/>
                <a:gd name="T7" fmla="*/ 14 h 162"/>
                <a:gd name="T8" fmla="*/ 1268 w 1425"/>
                <a:gd name="T9" fmla="*/ 14 h 162"/>
                <a:gd name="T10" fmla="*/ 1416 w 1425"/>
                <a:gd name="T11" fmla="*/ 162 h 162"/>
                <a:gd name="T12" fmla="*/ 1425 w 1425"/>
                <a:gd name="T13" fmla="*/ 15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5" h="162">
                  <a:moveTo>
                    <a:pt x="1425" y="153"/>
                  </a:moveTo>
                  <a:lnTo>
                    <a:pt x="127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268" y="14"/>
                  </a:lnTo>
                  <a:lnTo>
                    <a:pt x="1416" y="162"/>
                  </a:lnTo>
                  <a:lnTo>
                    <a:pt x="1425" y="153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5219218" y="3013950"/>
              <a:ext cx="63138" cy="60756"/>
            </a:xfrm>
            <a:custGeom>
              <a:avLst/>
              <a:gdLst>
                <a:gd name="T0" fmla="*/ 53 w 53"/>
                <a:gd name="T1" fmla="*/ 51 h 51"/>
                <a:gd name="T2" fmla="*/ 42 w 53"/>
                <a:gd name="T3" fmla="*/ 0 h 51"/>
                <a:gd name="T4" fmla="*/ 0 w 53"/>
                <a:gd name="T5" fmla="*/ 42 h 51"/>
                <a:gd name="T6" fmla="*/ 53 w 53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51">
                  <a:moveTo>
                    <a:pt x="53" y="51"/>
                  </a:moveTo>
                  <a:lnTo>
                    <a:pt x="42" y="0"/>
                  </a:lnTo>
                  <a:lnTo>
                    <a:pt x="0" y="42"/>
                  </a:lnTo>
                  <a:lnTo>
                    <a:pt x="53" y="51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46" name="Inhaltsplatzhalter 4"/>
          <p:cNvSpPr txBox="1">
            <a:spLocks/>
          </p:cNvSpPr>
          <p:nvPr/>
        </p:nvSpPr>
        <p:spPr>
          <a:xfrm>
            <a:off x="420402" y="2639071"/>
            <a:ext cx="2155637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عدم فهم درست مسائل کشور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7" name="Inhaltsplatzhalter 4"/>
          <p:cNvSpPr txBox="1">
            <a:spLocks/>
          </p:cNvSpPr>
          <p:nvPr/>
        </p:nvSpPr>
        <p:spPr>
          <a:xfrm>
            <a:off x="420402" y="3670366"/>
            <a:ext cx="171240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درست نشناختن محیط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8" name="Inhaltsplatzhalter 4"/>
          <p:cNvSpPr txBox="1">
            <a:spLocks/>
          </p:cNvSpPr>
          <p:nvPr/>
        </p:nvSpPr>
        <p:spPr>
          <a:xfrm>
            <a:off x="6453017" y="5179171"/>
            <a:ext cx="227058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سرگرمی به چیزهای گمراه‌کننده 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9" name="Inhaltsplatzhalter 4"/>
          <p:cNvSpPr txBox="1">
            <a:spLocks/>
          </p:cNvSpPr>
          <p:nvPr/>
        </p:nvSpPr>
        <p:spPr>
          <a:xfrm>
            <a:off x="6582074" y="2633296"/>
            <a:ext cx="216729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تنبلی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0" name="Inhaltsplatzhalter 4"/>
          <p:cNvSpPr txBox="1">
            <a:spLocks/>
          </p:cNvSpPr>
          <p:nvPr/>
        </p:nvSpPr>
        <p:spPr>
          <a:xfrm>
            <a:off x="381001" y="5224987"/>
            <a:ext cx="227977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بی‌ارادگی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16" name="Group 50"/>
          <p:cNvGrpSpPr/>
          <p:nvPr/>
        </p:nvGrpSpPr>
        <p:grpSpPr>
          <a:xfrm flipV="1">
            <a:off x="1571613" y="4965483"/>
            <a:ext cx="1293731" cy="163504"/>
            <a:chOff x="3557382" y="2856701"/>
            <a:chExt cx="1724974" cy="218005"/>
          </a:xfrm>
        </p:grpSpPr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3557382" y="2856701"/>
              <a:ext cx="1697574" cy="192987"/>
            </a:xfrm>
            <a:custGeom>
              <a:avLst/>
              <a:gdLst>
                <a:gd name="T0" fmla="*/ 1425 w 1425"/>
                <a:gd name="T1" fmla="*/ 153 h 162"/>
                <a:gd name="T2" fmla="*/ 1273 w 1425"/>
                <a:gd name="T3" fmla="*/ 0 h 162"/>
                <a:gd name="T4" fmla="*/ 0 w 1425"/>
                <a:gd name="T5" fmla="*/ 0 h 162"/>
                <a:gd name="T6" fmla="*/ 0 w 1425"/>
                <a:gd name="T7" fmla="*/ 14 h 162"/>
                <a:gd name="T8" fmla="*/ 1268 w 1425"/>
                <a:gd name="T9" fmla="*/ 14 h 162"/>
                <a:gd name="T10" fmla="*/ 1416 w 1425"/>
                <a:gd name="T11" fmla="*/ 162 h 162"/>
                <a:gd name="T12" fmla="*/ 1425 w 1425"/>
                <a:gd name="T13" fmla="*/ 15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5" h="162">
                  <a:moveTo>
                    <a:pt x="1425" y="153"/>
                  </a:moveTo>
                  <a:lnTo>
                    <a:pt x="127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268" y="14"/>
                  </a:lnTo>
                  <a:lnTo>
                    <a:pt x="1416" y="162"/>
                  </a:lnTo>
                  <a:lnTo>
                    <a:pt x="1425" y="153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5219218" y="3013950"/>
              <a:ext cx="63138" cy="60756"/>
            </a:xfrm>
            <a:custGeom>
              <a:avLst/>
              <a:gdLst>
                <a:gd name="T0" fmla="*/ 53 w 53"/>
                <a:gd name="T1" fmla="*/ 51 h 51"/>
                <a:gd name="T2" fmla="*/ 42 w 53"/>
                <a:gd name="T3" fmla="*/ 0 h 51"/>
                <a:gd name="T4" fmla="*/ 0 w 53"/>
                <a:gd name="T5" fmla="*/ 42 h 51"/>
                <a:gd name="T6" fmla="*/ 53 w 53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51">
                  <a:moveTo>
                    <a:pt x="53" y="51"/>
                  </a:moveTo>
                  <a:lnTo>
                    <a:pt x="42" y="0"/>
                  </a:lnTo>
                  <a:lnTo>
                    <a:pt x="0" y="42"/>
                  </a:lnTo>
                  <a:lnTo>
                    <a:pt x="53" y="51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17" name="Group 54"/>
          <p:cNvGrpSpPr/>
          <p:nvPr/>
        </p:nvGrpSpPr>
        <p:grpSpPr>
          <a:xfrm flipH="1">
            <a:off x="5453078" y="2846820"/>
            <a:ext cx="1011257" cy="163504"/>
            <a:chOff x="3934014" y="2856701"/>
            <a:chExt cx="1348342" cy="218005"/>
          </a:xfrm>
        </p:grpSpPr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3934014" y="2856701"/>
              <a:ext cx="1320942" cy="192987"/>
            </a:xfrm>
            <a:custGeom>
              <a:avLst/>
              <a:gdLst>
                <a:gd name="T0" fmla="*/ 1425 w 1425"/>
                <a:gd name="T1" fmla="*/ 153 h 162"/>
                <a:gd name="T2" fmla="*/ 1273 w 1425"/>
                <a:gd name="T3" fmla="*/ 0 h 162"/>
                <a:gd name="T4" fmla="*/ 0 w 1425"/>
                <a:gd name="T5" fmla="*/ 0 h 162"/>
                <a:gd name="T6" fmla="*/ 0 w 1425"/>
                <a:gd name="T7" fmla="*/ 14 h 162"/>
                <a:gd name="T8" fmla="*/ 1268 w 1425"/>
                <a:gd name="T9" fmla="*/ 14 h 162"/>
                <a:gd name="T10" fmla="*/ 1416 w 1425"/>
                <a:gd name="T11" fmla="*/ 162 h 162"/>
                <a:gd name="T12" fmla="*/ 1425 w 1425"/>
                <a:gd name="T13" fmla="*/ 15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5" h="162">
                  <a:moveTo>
                    <a:pt x="1425" y="153"/>
                  </a:moveTo>
                  <a:lnTo>
                    <a:pt x="127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268" y="14"/>
                  </a:lnTo>
                  <a:lnTo>
                    <a:pt x="1416" y="162"/>
                  </a:lnTo>
                  <a:lnTo>
                    <a:pt x="1425" y="153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5219218" y="3013950"/>
              <a:ext cx="63138" cy="60756"/>
            </a:xfrm>
            <a:custGeom>
              <a:avLst/>
              <a:gdLst>
                <a:gd name="T0" fmla="*/ 53 w 53"/>
                <a:gd name="T1" fmla="*/ 51 h 51"/>
                <a:gd name="T2" fmla="*/ 42 w 53"/>
                <a:gd name="T3" fmla="*/ 0 h 51"/>
                <a:gd name="T4" fmla="*/ 0 w 53"/>
                <a:gd name="T5" fmla="*/ 42 h 51"/>
                <a:gd name="T6" fmla="*/ 53 w 53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51">
                  <a:moveTo>
                    <a:pt x="53" y="51"/>
                  </a:moveTo>
                  <a:lnTo>
                    <a:pt x="42" y="0"/>
                  </a:lnTo>
                  <a:lnTo>
                    <a:pt x="0" y="42"/>
                  </a:lnTo>
                  <a:lnTo>
                    <a:pt x="53" y="51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18" name="Group 57"/>
          <p:cNvGrpSpPr/>
          <p:nvPr/>
        </p:nvGrpSpPr>
        <p:grpSpPr>
          <a:xfrm flipH="1" flipV="1">
            <a:off x="6292939" y="4965483"/>
            <a:ext cx="1293731" cy="163504"/>
            <a:chOff x="3557382" y="2856701"/>
            <a:chExt cx="1724974" cy="218005"/>
          </a:xfrm>
        </p:grpSpPr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3557382" y="2856701"/>
              <a:ext cx="1697574" cy="192987"/>
            </a:xfrm>
            <a:custGeom>
              <a:avLst/>
              <a:gdLst>
                <a:gd name="T0" fmla="*/ 1425 w 1425"/>
                <a:gd name="T1" fmla="*/ 153 h 162"/>
                <a:gd name="T2" fmla="*/ 1273 w 1425"/>
                <a:gd name="T3" fmla="*/ 0 h 162"/>
                <a:gd name="T4" fmla="*/ 0 w 1425"/>
                <a:gd name="T5" fmla="*/ 0 h 162"/>
                <a:gd name="T6" fmla="*/ 0 w 1425"/>
                <a:gd name="T7" fmla="*/ 14 h 162"/>
                <a:gd name="T8" fmla="*/ 1268 w 1425"/>
                <a:gd name="T9" fmla="*/ 14 h 162"/>
                <a:gd name="T10" fmla="*/ 1416 w 1425"/>
                <a:gd name="T11" fmla="*/ 162 h 162"/>
                <a:gd name="T12" fmla="*/ 1425 w 1425"/>
                <a:gd name="T13" fmla="*/ 15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5" h="162">
                  <a:moveTo>
                    <a:pt x="1425" y="153"/>
                  </a:moveTo>
                  <a:lnTo>
                    <a:pt x="127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268" y="14"/>
                  </a:lnTo>
                  <a:lnTo>
                    <a:pt x="1416" y="162"/>
                  </a:lnTo>
                  <a:lnTo>
                    <a:pt x="1425" y="153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5219218" y="3013950"/>
              <a:ext cx="63138" cy="60756"/>
            </a:xfrm>
            <a:custGeom>
              <a:avLst/>
              <a:gdLst>
                <a:gd name="T0" fmla="*/ 53 w 53"/>
                <a:gd name="T1" fmla="*/ 51 h 51"/>
                <a:gd name="T2" fmla="*/ 42 w 53"/>
                <a:gd name="T3" fmla="*/ 0 h 51"/>
                <a:gd name="T4" fmla="*/ 0 w 53"/>
                <a:gd name="T5" fmla="*/ 42 h 51"/>
                <a:gd name="T6" fmla="*/ 53 w 53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51">
                  <a:moveTo>
                    <a:pt x="53" y="51"/>
                  </a:moveTo>
                  <a:lnTo>
                    <a:pt x="42" y="0"/>
                  </a:lnTo>
                  <a:lnTo>
                    <a:pt x="0" y="42"/>
                  </a:lnTo>
                  <a:lnTo>
                    <a:pt x="53" y="51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2223386" y="3948228"/>
            <a:ext cx="618281" cy="0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6272933" y="3948228"/>
            <a:ext cx="618281" cy="0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Inhaltsplatzhalter 4"/>
          <p:cNvSpPr txBox="1">
            <a:spLocks/>
          </p:cNvSpPr>
          <p:nvPr/>
        </p:nvSpPr>
        <p:spPr>
          <a:xfrm>
            <a:off x="7036961" y="3670366"/>
            <a:ext cx="171240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بی‌صبری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97868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4" grpId="0" animBg="1"/>
      <p:bldP spid="7" grpId="0" animBg="1"/>
      <p:bldP spid="8" grpId="0" animBg="1"/>
      <p:bldP spid="46" grpId="0"/>
      <p:bldP spid="47" grpId="0"/>
      <p:bldP spid="48" grpId="0"/>
      <p:bldP spid="49" grpId="0"/>
      <p:bldP spid="50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4"/>
          <p:cNvGrpSpPr/>
          <p:nvPr/>
        </p:nvGrpSpPr>
        <p:grpSpPr>
          <a:xfrm>
            <a:off x="4500562" y="3609393"/>
            <a:ext cx="968732" cy="507673"/>
            <a:chOff x="6000748" y="3446287"/>
            <a:chExt cx="1291643" cy="676897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6000748" y="3532756"/>
              <a:ext cx="1107894" cy="580969"/>
            </a:xfrm>
            <a:custGeom>
              <a:avLst/>
              <a:gdLst>
                <a:gd name="T0" fmla="*/ 646 w 740"/>
                <a:gd name="T1" fmla="*/ 0 h 388"/>
                <a:gd name="T2" fmla="*/ 0 w 740"/>
                <a:gd name="T3" fmla="*/ 346 h 388"/>
                <a:gd name="T4" fmla="*/ 732 w 740"/>
                <a:gd name="T5" fmla="*/ 388 h 388"/>
                <a:gd name="T6" fmla="*/ 732 w 740"/>
                <a:gd name="T7" fmla="*/ 388 h 388"/>
                <a:gd name="T8" fmla="*/ 646 w 740"/>
                <a:gd name="T9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0" h="388">
                  <a:moveTo>
                    <a:pt x="646" y="0"/>
                  </a:moveTo>
                  <a:cubicBezTo>
                    <a:pt x="0" y="346"/>
                    <a:pt x="0" y="346"/>
                    <a:pt x="0" y="346"/>
                  </a:cubicBezTo>
                  <a:cubicBezTo>
                    <a:pt x="732" y="388"/>
                    <a:pt x="732" y="388"/>
                    <a:pt x="732" y="388"/>
                  </a:cubicBezTo>
                  <a:cubicBezTo>
                    <a:pt x="732" y="388"/>
                    <a:pt x="732" y="388"/>
                    <a:pt x="732" y="388"/>
                  </a:cubicBezTo>
                  <a:cubicBezTo>
                    <a:pt x="740" y="258"/>
                    <a:pt x="713" y="124"/>
                    <a:pt x="646" y="0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6968129" y="3446287"/>
              <a:ext cx="324262" cy="676897"/>
            </a:xfrm>
            <a:custGeom>
              <a:avLst/>
              <a:gdLst>
                <a:gd name="T0" fmla="*/ 107 w 216"/>
                <a:gd name="T1" fmla="*/ 0 h 452"/>
                <a:gd name="T2" fmla="*/ 0 w 216"/>
                <a:gd name="T3" fmla="*/ 57 h 452"/>
                <a:gd name="T4" fmla="*/ 86 w 216"/>
                <a:gd name="T5" fmla="*/ 445 h 452"/>
                <a:gd name="T6" fmla="*/ 207 w 216"/>
                <a:gd name="T7" fmla="*/ 452 h 452"/>
                <a:gd name="T8" fmla="*/ 207 w 216"/>
                <a:gd name="T9" fmla="*/ 452 h 452"/>
                <a:gd name="T10" fmla="*/ 107 w 216"/>
                <a:gd name="T11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" h="452">
                  <a:moveTo>
                    <a:pt x="107" y="0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67" y="181"/>
                    <a:pt x="94" y="315"/>
                    <a:pt x="86" y="445"/>
                  </a:cubicBezTo>
                  <a:cubicBezTo>
                    <a:pt x="207" y="452"/>
                    <a:pt x="207" y="452"/>
                    <a:pt x="207" y="452"/>
                  </a:cubicBezTo>
                  <a:cubicBezTo>
                    <a:pt x="207" y="452"/>
                    <a:pt x="207" y="452"/>
                    <a:pt x="207" y="452"/>
                  </a:cubicBezTo>
                  <a:cubicBezTo>
                    <a:pt x="216" y="300"/>
                    <a:pt x="184" y="144"/>
                    <a:pt x="1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0" name="Group 53"/>
          <p:cNvGrpSpPr/>
          <p:nvPr/>
        </p:nvGrpSpPr>
        <p:grpSpPr>
          <a:xfrm>
            <a:off x="4525894" y="4058293"/>
            <a:ext cx="1027505" cy="633323"/>
            <a:chOff x="6034525" y="4044820"/>
            <a:chExt cx="1370007" cy="844431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6034525" y="4044820"/>
              <a:ext cx="1176800" cy="724184"/>
            </a:xfrm>
            <a:custGeom>
              <a:avLst/>
              <a:gdLst>
                <a:gd name="T0" fmla="*/ 785 w 786"/>
                <a:gd name="T1" fmla="*/ 46 h 484"/>
                <a:gd name="T2" fmla="*/ 0 w 786"/>
                <a:gd name="T3" fmla="*/ 0 h 484"/>
                <a:gd name="T4" fmla="*/ 620 w 786"/>
                <a:gd name="T5" fmla="*/ 484 h 484"/>
                <a:gd name="T6" fmla="*/ 621 w 786"/>
                <a:gd name="T7" fmla="*/ 484 h 484"/>
                <a:gd name="T8" fmla="*/ 786 w 786"/>
                <a:gd name="T9" fmla="*/ 46 h 484"/>
                <a:gd name="T10" fmla="*/ 785 w 786"/>
                <a:gd name="T11" fmla="*/ 4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6" h="484">
                  <a:moveTo>
                    <a:pt x="785" y="46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20" y="484"/>
                    <a:pt x="620" y="484"/>
                    <a:pt x="620" y="484"/>
                  </a:cubicBezTo>
                  <a:cubicBezTo>
                    <a:pt x="621" y="484"/>
                    <a:pt x="621" y="484"/>
                    <a:pt x="621" y="484"/>
                  </a:cubicBezTo>
                  <a:cubicBezTo>
                    <a:pt x="719" y="358"/>
                    <a:pt x="776" y="204"/>
                    <a:pt x="786" y="46"/>
                  </a:cubicBezTo>
                  <a:lnTo>
                    <a:pt x="785" y="46"/>
                  </a:ln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6962725" y="4113725"/>
              <a:ext cx="441807" cy="775526"/>
            </a:xfrm>
            <a:custGeom>
              <a:avLst/>
              <a:gdLst>
                <a:gd name="T0" fmla="*/ 295 w 295"/>
                <a:gd name="T1" fmla="*/ 7 h 518"/>
                <a:gd name="T2" fmla="*/ 165 w 295"/>
                <a:gd name="T3" fmla="*/ 0 h 518"/>
                <a:gd name="T4" fmla="*/ 166 w 295"/>
                <a:gd name="T5" fmla="*/ 0 h 518"/>
                <a:gd name="T6" fmla="*/ 1 w 295"/>
                <a:gd name="T7" fmla="*/ 438 h 518"/>
                <a:gd name="T8" fmla="*/ 0 w 295"/>
                <a:gd name="T9" fmla="*/ 438 h 518"/>
                <a:gd name="T10" fmla="*/ 102 w 295"/>
                <a:gd name="T11" fmla="*/ 518 h 518"/>
                <a:gd name="T12" fmla="*/ 103 w 295"/>
                <a:gd name="T13" fmla="*/ 518 h 518"/>
                <a:gd name="T14" fmla="*/ 295 w 295"/>
                <a:gd name="T15" fmla="*/ 7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5" h="518">
                  <a:moveTo>
                    <a:pt x="295" y="7"/>
                  </a:moveTo>
                  <a:cubicBezTo>
                    <a:pt x="165" y="0"/>
                    <a:pt x="165" y="0"/>
                    <a:pt x="165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56" y="158"/>
                    <a:pt x="99" y="312"/>
                    <a:pt x="1" y="438"/>
                  </a:cubicBezTo>
                  <a:cubicBezTo>
                    <a:pt x="0" y="438"/>
                    <a:pt x="0" y="438"/>
                    <a:pt x="0" y="438"/>
                  </a:cubicBezTo>
                  <a:cubicBezTo>
                    <a:pt x="102" y="518"/>
                    <a:pt x="102" y="518"/>
                    <a:pt x="102" y="518"/>
                  </a:cubicBezTo>
                  <a:cubicBezTo>
                    <a:pt x="103" y="518"/>
                    <a:pt x="103" y="518"/>
                    <a:pt x="103" y="518"/>
                  </a:cubicBezTo>
                  <a:cubicBezTo>
                    <a:pt x="218" y="371"/>
                    <a:pt x="284" y="192"/>
                    <a:pt x="295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1" name="Group 52"/>
          <p:cNvGrpSpPr/>
          <p:nvPr/>
        </p:nvGrpSpPr>
        <p:grpSpPr>
          <a:xfrm>
            <a:off x="4529948" y="4047145"/>
            <a:ext cx="908946" cy="1115663"/>
            <a:chOff x="6039930" y="4029958"/>
            <a:chExt cx="1211928" cy="1487550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6039930" y="4029958"/>
              <a:ext cx="1038989" cy="1276781"/>
            </a:xfrm>
            <a:custGeom>
              <a:avLst/>
              <a:gdLst>
                <a:gd name="T0" fmla="*/ 694 w 694"/>
                <a:gd name="T1" fmla="*/ 541 h 853"/>
                <a:gd name="T2" fmla="*/ 0 w 694"/>
                <a:gd name="T3" fmla="*/ 0 h 853"/>
                <a:gd name="T4" fmla="*/ 212 w 694"/>
                <a:gd name="T5" fmla="*/ 853 h 853"/>
                <a:gd name="T6" fmla="*/ 213 w 694"/>
                <a:gd name="T7" fmla="*/ 853 h 853"/>
                <a:gd name="T8" fmla="*/ 415 w 694"/>
                <a:gd name="T9" fmla="*/ 775 h 853"/>
                <a:gd name="T10" fmla="*/ 694 w 694"/>
                <a:gd name="T11" fmla="*/ 540 h 853"/>
                <a:gd name="T12" fmla="*/ 694 w 694"/>
                <a:gd name="T13" fmla="*/ 541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4" h="853">
                  <a:moveTo>
                    <a:pt x="694" y="54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12" y="853"/>
                    <a:pt x="212" y="853"/>
                    <a:pt x="212" y="853"/>
                  </a:cubicBezTo>
                  <a:cubicBezTo>
                    <a:pt x="213" y="853"/>
                    <a:pt x="213" y="853"/>
                    <a:pt x="213" y="853"/>
                  </a:cubicBezTo>
                  <a:cubicBezTo>
                    <a:pt x="282" y="836"/>
                    <a:pt x="350" y="810"/>
                    <a:pt x="415" y="775"/>
                  </a:cubicBezTo>
                  <a:cubicBezTo>
                    <a:pt x="527" y="715"/>
                    <a:pt x="621" y="634"/>
                    <a:pt x="694" y="540"/>
                  </a:cubicBezTo>
                  <a:lnTo>
                    <a:pt x="694" y="541"/>
                  </a:ln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6357436" y="4839261"/>
              <a:ext cx="894422" cy="678247"/>
            </a:xfrm>
            <a:custGeom>
              <a:avLst/>
              <a:gdLst>
                <a:gd name="T0" fmla="*/ 596 w 597"/>
                <a:gd name="T1" fmla="*/ 89 h 453"/>
                <a:gd name="T2" fmla="*/ 482 w 597"/>
                <a:gd name="T3" fmla="*/ 0 h 453"/>
                <a:gd name="T4" fmla="*/ 203 w 597"/>
                <a:gd name="T5" fmla="*/ 234 h 453"/>
                <a:gd name="T6" fmla="*/ 1 w 597"/>
                <a:gd name="T7" fmla="*/ 312 h 453"/>
                <a:gd name="T8" fmla="*/ 0 w 597"/>
                <a:gd name="T9" fmla="*/ 312 h 453"/>
                <a:gd name="T10" fmla="*/ 35 w 597"/>
                <a:gd name="T11" fmla="*/ 452 h 453"/>
                <a:gd name="T12" fmla="*/ 36 w 597"/>
                <a:gd name="T13" fmla="*/ 453 h 453"/>
                <a:gd name="T14" fmla="*/ 272 w 597"/>
                <a:gd name="T15" fmla="*/ 362 h 453"/>
                <a:gd name="T16" fmla="*/ 597 w 597"/>
                <a:gd name="T17" fmla="*/ 88 h 453"/>
                <a:gd name="T18" fmla="*/ 596 w 597"/>
                <a:gd name="T19" fmla="*/ 89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7" h="453">
                  <a:moveTo>
                    <a:pt x="596" y="89"/>
                  </a:moveTo>
                  <a:cubicBezTo>
                    <a:pt x="482" y="0"/>
                    <a:pt x="482" y="0"/>
                    <a:pt x="482" y="0"/>
                  </a:cubicBezTo>
                  <a:cubicBezTo>
                    <a:pt x="409" y="94"/>
                    <a:pt x="315" y="174"/>
                    <a:pt x="203" y="234"/>
                  </a:cubicBezTo>
                  <a:cubicBezTo>
                    <a:pt x="138" y="269"/>
                    <a:pt x="70" y="295"/>
                    <a:pt x="1" y="312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35" y="452"/>
                    <a:pt x="35" y="452"/>
                    <a:pt x="35" y="452"/>
                  </a:cubicBezTo>
                  <a:cubicBezTo>
                    <a:pt x="36" y="453"/>
                    <a:pt x="36" y="453"/>
                    <a:pt x="36" y="453"/>
                  </a:cubicBezTo>
                  <a:cubicBezTo>
                    <a:pt x="116" y="433"/>
                    <a:pt x="195" y="403"/>
                    <a:pt x="272" y="362"/>
                  </a:cubicBezTo>
                  <a:cubicBezTo>
                    <a:pt x="402" y="292"/>
                    <a:pt x="511" y="198"/>
                    <a:pt x="597" y="88"/>
                  </a:cubicBezTo>
                  <a:lnTo>
                    <a:pt x="596" y="8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2" name="Group 51"/>
          <p:cNvGrpSpPr/>
          <p:nvPr/>
        </p:nvGrpSpPr>
        <p:grpSpPr>
          <a:xfrm>
            <a:off x="3963503" y="4045118"/>
            <a:ext cx="890707" cy="1294008"/>
            <a:chOff x="5284670" y="4027255"/>
            <a:chExt cx="1187609" cy="1725344"/>
          </a:xfrm>
        </p:grpSpPr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5395460" y="4027255"/>
              <a:ext cx="1020074" cy="1480795"/>
            </a:xfrm>
            <a:custGeom>
              <a:avLst/>
              <a:gdLst>
                <a:gd name="T0" fmla="*/ 681 w 681"/>
                <a:gd name="T1" fmla="*/ 930 h 989"/>
                <a:gd name="T2" fmla="*/ 450 w 681"/>
                <a:gd name="T3" fmla="*/ 0 h 989"/>
                <a:gd name="T4" fmla="*/ 0 w 681"/>
                <a:gd name="T5" fmla="*/ 847 h 989"/>
                <a:gd name="T6" fmla="*/ 0 w 681"/>
                <a:gd name="T7" fmla="*/ 847 h 989"/>
                <a:gd name="T8" fmla="*/ 681 w 681"/>
                <a:gd name="T9" fmla="*/ 931 h 989"/>
                <a:gd name="T10" fmla="*/ 681 w 681"/>
                <a:gd name="T11" fmla="*/ 930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1" h="989">
                  <a:moveTo>
                    <a:pt x="681" y="930"/>
                  </a:moveTo>
                  <a:cubicBezTo>
                    <a:pt x="450" y="0"/>
                    <a:pt x="450" y="0"/>
                    <a:pt x="450" y="0"/>
                  </a:cubicBezTo>
                  <a:cubicBezTo>
                    <a:pt x="0" y="847"/>
                    <a:pt x="0" y="847"/>
                    <a:pt x="0" y="847"/>
                  </a:cubicBezTo>
                  <a:cubicBezTo>
                    <a:pt x="0" y="847"/>
                    <a:pt x="0" y="847"/>
                    <a:pt x="0" y="847"/>
                  </a:cubicBezTo>
                  <a:cubicBezTo>
                    <a:pt x="206" y="956"/>
                    <a:pt x="449" y="989"/>
                    <a:pt x="681" y="931"/>
                  </a:cubicBezTo>
                  <a:lnTo>
                    <a:pt x="681" y="930"/>
                  </a:ln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5284670" y="5295930"/>
              <a:ext cx="1187609" cy="456669"/>
            </a:xfrm>
            <a:custGeom>
              <a:avLst/>
              <a:gdLst>
                <a:gd name="T0" fmla="*/ 793 w 793"/>
                <a:gd name="T1" fmla="*/ 237 h 305"/>
                <a:gd name="T2" fmla="*/ 755 w 793"/>
                <a:gd name="T3" fmla="*/ 84 h 305"/>
                <a:gd name="T4" fmla="*/ 74 w 793"/>
                <a:gd name="T5" fmla="*/ 0 h 305"/>
                <a:gd name="T6" fmla="*/ 0 w 793"/>
                <a:gd name="T7" fmla="*/ 139 h 305"/>
                <a:gd name="T8" fmla="*/ 0 w 793"/>
                <a:gd name="T9" fmla="*/ 140 h 305"/>
                <a:gd name="T10" fmla="*/ 793 w 793"/>
                <a:gd name="T11" fmla="*/ 237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3" h="305">
                  <a:moveTo>
                    <a:pt x="793" y="237"/>
                  </a:moveTo>
                  <a:cubicBezTo>
                    <a:pt x="755" y="84"/>
                    <a:pt x="755" y="84"/>
                    <a:pt x="755" y="84"/>
                  </a:cubicBezTo>
                  <a:cubicBezTo>
                    <a:pt x="522" y="142"/>
                    <a:pt x="280" y="109"/>
                    <a:pt x="74" y="0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39" y="267"/>
                    <a:pt x="522" y="305"/>
                    <a:pt x="793" y="23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3" name="Group 50"/>
          <p:cNvGrpSpPr/>
          <p:nvPr/>
        </p:nvGrpSpPr>
        <p:grpSpPr>
          <a:xfrm>
            <a:off x="3249113" y="4048159"/>
            <a:ext cx="1328460" cy="1220035"/>
            <a:chOff x="4332151" y="4031309"/>
            <a:chExt cx="1771280" cy="1626713"/>
          </a:xfrm>
        </p:grpSpPr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4582103" y="4031309"/>
              <a:ext cx="1521328" cy="1397027"/>
            </a:xfrm>
            <a:custGeom>
              <a:avLst/>
              <a:gdLst>
                <a:gd name="T0" fmla="*/ 1 w 1016"/>
                <a:gd name="T1" fmla="*/ 291 h 933"/>
                <a:gd name="T2" fmla="*/ 0 w 1016"/>
                <a:gd name="T3" fmla="*/ 290 h 933"/>
                <a:gd name="T4" fmla="*/ 85 w 1016"/>
                <a:gd name="T5" fmla="*/ 498 h 933"/>
                <a:gd name="T6" fmla="*/ 521 w 1016"/>
                <a:gd name="T7" fmla="*/ 933 h 933"/>
                <a:gd name="T8" fmla="*/ 521 w 1016"/>
                <a:gd name="T9" fmla="*/ 933 h 933"/>
                <a:gd name="T10" fmla="*/ 1016 w 1016"/>
                <a:gd name="T11" fmla="*/ 0 h 933"/>
                <a:gd name="T12" fmla="*/ 1 w 1016"/>
                <a:gd name="T13" fmla="*/ 29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6" h="933">
                  <a:moveTo>
                    <a:pt x="1" y="291"/>
                  </a:moveTo>
                  <a:cubicBezTo>
                    <a:pt x="0" y="290"/>
                    <a:pt x="0" y="290"/>
                    <a:pt x="0" y="290"/>
                  </a:cubicBezTo>
                  <a:cubicBezTo>
                    <a:pt x="21" y="361"/>
                    <a:pt x="49" y="431"/>
                    <a:pt x="85" y="498"/>
                  </a:cubicBezTo>
                  <a:cubicBezTo>
                    <a:pt x="188" y="691"/>
                    <a:pt x="342" y="838"/>
                    <a:pt x="521" y="933"/>
                  </a:cubicBezTo>
                  <a:cubicBezTo>
                    <a:pt x="521" y="933"/>
                    <a:pt x="521" y="933"/>
                    <a:pt x="521" y="933"/>
                  </a:cubicBezTo>
                  <a:cubicBezTo>
                    <a:pt x="1016" y="0"/>
                    <a:pt x="1016" y="0"/>
                    <a:pt x="1016" y="0"/>
                  </a:cubicBezTo>
                  <a:lnTo>
                    <a:pt x="1" y="291"/>
                  </a:ln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4332151" y="4466360"/>
              <a:ext cx="1029531" cy="1191662"/>
            </a:xfrm>
            <a:custGeom>
              <a:avLst/>
              <a:gdLst>
                <a:gd name="T0" fmla="*/ 688 w 688"/>
                <a:gd name="T1" fmla="*/ 642 h 796"/>
                <a:gd name="T2" fmla="*/ 252 w 688"/>
                <a:gd name="T3" fmla="*/ 207 h 796"/>
                <a:gd name="T4" fmla="*/ 168 w 688"/>
                <a:gd name="T5" fmla="*/ 0 h 796"/>
                <a:gd name="T6" fmla="*/ 1 w 688"/>
                <a:gd name="T7" fmla="*/ 47 h 796"/>
                <a:gd name="T8" fmla="*/ 0 w 688"/>
                <a:gd name="T9" fmla="*/ 47 h 796"/>
                <a:gd name="T10" fmla="*/ 99 w 688"/>
                <a:gd name="T11" fmla="*/ 289 h 796"/>
                <a:gd name="T12" fmla="*/ 606 w 688"/>
                <a:gd name="T13" fmla="*/ 796 h 796"/>
                <a:gd name="T14" fmla="*/ 606 w 688"/>
                <a:gd name="T15" fmla="*/ 795 h 796"/>
                <a:gd name="T16" fmla="*/ 688 w 688"/>
                <a:gd name="T17" fmla="*/ 642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8" h="796">
                  <a:moveTo>
                    <a:pt x="688" y="642"/>
                  </a:moveTo>
                  <a:cubicBezTo>
                    <a:pt x="509" y="547"/>
                    <a:pt x="355" y="400"/>
                    <a:pt x="252" y="207"/>
                  </a:cubicBezTo>
                  <a:cubicBezTo>
                    <a:pt x="216" y="140"/>
                    <a:pt x="188" y="70"/>
                    <a:pt x="168" y="0"/>
                  </a:cubicBezTo>
                  <a:cubicBezTo>
                    <a:pt x="1" y="47"/>
                    <a:pt x="1" y="47"/>
                    <a:pt x="1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24" y="130"/>
                    <a:pt x="56" y="211"/>
                    <a:pt x="99" y="289"/>
                  </a:cubicBezTo>
                  <a:cubicBezTo>
                    <a:pt x="218" y="513"/>
                    <a:pt x="397" y="685"/>
                    <a:pt x="606" y="796"/>
                  </a:cubicBezTo>
                  <a:cubicBezTo>
                    <a:pt x="606" y="795"/>
                    <a:pt x="606" y="795"/>
                    <a:pt x="606" y="795"/>
                  </a:cubicBezTo>
                  <a:cubicBezTo>
                    <a:pt x="688" y="642"/>
                    <a:pt x="688" y="642"/>
                    <a:pt x="688" y="6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4" name="Group 49"/>
          <p:cNvGrpSpPr/>
          <p:nvPr/>
        </p:nvGrpSpPr>
        <p:grpSpPr>
          <a:xfrm>
            <a:off x="3015038" y="3229399"/>
            <a:ext cx="1566589" cy="1266647"/>
            <a:chOff x="4020050" y="2939628"/>
            <a:chExt cx="2088785" cy="1688863"/>
          </a:xfrm>
        </p:grpSpPr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4315938" y="3100407"/>
              <a:ext cx="1792897" cy="1449720"/>
            </a:xfrm>
            <a:custGeom>
              <a:avLst/>
              <a:gdLst>
                <a:gd name="T0" fmla="*/ 256 w 1197"/>
                <a:gd name="T1" fmla="*/ 0 h 968"/>
                <a:gd name="T2" fmla="*/ 256 w 1197"/>
                <a:gd name="T3" fmla="*/ 0 h 968"/>
                <a:gd name="T4" fmla="*/ 96 w 1197"/>
                <a:gd name="T5" fmla="*/ 968 h 968"/>
                <a:gd name="T6" fmla="*/ 96 w 1197"/>
                <a:gd name="T7" fmla="*/ 968 h 968"/>
                <a:gd name="T8" fmla="*/ 1197 w 1197"/>
                <a:gd name="T9" fmla="*/ 653 h 968"/>
                <a:gd name="T10" fmla="*/ 256 w 1197"/>
                <a:gd name="T11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7" h="968">
                  <a:moveTo>
                    <a:pt x="256" y="0"/>
                  </a:moveTo>
                  <a:cubicBezTo>
                    <a:pt x="256" y="0"/>
                    <a:pt x="256" y="0"/>
                    <a:pt x="256" y="0"/>
                  </a:cubicBezTo>
                  <a:cubicBezTo>
                    <a:pt x="63" y="278"/>
                    <a:pt x="0" y="634"/>
                    <a:pt x="96" y="968"/>
                  </a:cubicBezTo>
                  <a:cubicBezTo>
                    <a:pt x="96" y="968"/>
                    <a:pt x="96" y="968"/>
                    <a:pt x="96" y="968"/>
                  </a:cubicBezTo>
                  <a:cubicBezTo>
                    <a:pt x="1197" y="653"/>
                    <a:pt x="1197" y="653"/>
                    <a:pt x="1197" y="653"/>
                  </a:cubicBezTo>
                  <a:lnTo>
                    <a:pt x="256" y="0"/>
                  </a:ln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4020050" y="2939628"/>
              <a:ext cx="679599" cy="1688863"/>
            </a:xfrm>
            <a:custGeom>
              <a:avLst/>
              <a:gdLst>
                <a:gd name="T0" fmla="*/ 454 w 454"/>
                <a:gd name="T1" fmla="*/ 108 h 1128"/>
                <a:gd name="T2" fmla="*/ 299 w 454"/>
                <a:gd name="T3" fmla="*/ 1 h 1128"/>
                <a:gd name="T4" fmla="*/ 299 w 454"/>
                <a:gd name="T5" fmla="*/ 0 h 1128"/>
                <a:gd name="T6" fmla="*/ 112 w 454"/>
                <a:gd name="T7" fmla="*/ 1128 h 1128"/>
                <a:gd name="T8" fmla="*/ 113 w 454"/>
                <a:gd name="T9" fmla="*/ 1128 h 1128"/>
                <a:gd name="T10" fmla="*/ 294 w 454"/>
                <a:gd name="T11" fmla="*/ 1076 h 1128"/>
                <a:gd name="T12" fmla="*/ 294 w 454"/>
                <a:gd name="T13" fmla="*/ 1076 h 1128"/>
                <a:gd name="T14" fmla="*/ 454 w 454"/>
                <a:gd name="T15" fmla="*/ 108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4" h="1128">
                  <a:moveTo>
                    <a:pt x="454" y="108"/>
                  </a:moveTo>
                  <a:cubicBezTo>
                    <a:pt x="299" y="1"/>
                    <a:pt x="299" y="1"/>
                    <a:pt x="299" y="1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74" y="324"/>
                    <a:pt x="0" y="738"/>
                    <a:pt x="112" y="1128"/>
                  </a:cubicBezTo>
                  <a:cubicBezTo>
                    <a:pt x="113" y="1128"/>
                    <a:pt x="113" y="1128"/>
                    <a:pt x="113" y="1128"/>
                  </a:cubicBezTo>
                  <a:cubicBezTo>
                    <a:pt x="294" y="1076"/>
                    <a:pt x="294" y="1076"/>
                    <a:pt x="294" y="1076"/>
                  </a:cubicBezTo>
                  <a:cubicBezTo>
                    <a:pt x="294" y="1076"/>
                    <a:pt x="294" y="1076"/>
                    <a:pt x="294" y="1076"/>
                  </a:cubicBezTo>
                  <a:cubicBezTo>
                    <a:pt x="198" y="742"/>
                    <a:pt x="261" y="386"/>
                    <a:pt x="454" y="1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18" name="Freeform 18"/>
          <p:cNvSpPr>
            <a:spLocks/>
          </p:cNvSpPr>
          <p:nvPr/>
        </p:nvSpPr>
        <p:spPr bwMode="auto">
          <a:xfrm>
            <a:off x="4516775" y="2689300"/>
            <a:ext cx="12160" cy="1385206"/>
          </a:xfrm>
          <a:custGeom>
            <a:avLst/>
            <a:gdLst>
              <a:gd name="T0" fmla="*/ 0 w 12"/>
              <a:gd name="T1" fmla="*/ 1367 h 1367"/>
              <a:gd name="T2" fmla="*/ 12 w 12"/>
              <a:gd name="T3" fmla="*/ 0 h 1367"/>
              <a:gd name="T4" fmla="*/ 12 w 12"/>
              <a:gd name="T5" fmla="*/ 0 h 1367"/>
              <a:gd name="T6" fmla="*/ 0 w 12"/>
              <a:gd name="T7" fmla="*/ 1367 h 1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" h="1367">
                <a:moveTo>
                  <a:pt x="0" y="1367"/>
                </a:moveTo>
                <a:lnTo>
                  <a:pt x="12" y="0"/>
                </a:lnTo>
                <a:lnTo>
                  <a:pt x="12" y="0"/>
                </a:lnTo>
                <a:lnTo>
                  <a:pt x="0" y="1367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45" name="Group 48"/>
          <p:cNvGrpSpPr/>
          <p:nvPr/>
        </p:nvGrpSpPr>
        <p:grpSpPr>
          <a:xfrm>
            <a:off x="3189328" y="2456237"/>
            <a:ext cx="1341633" cy="1618268"/>
            <a:chOff x="4252437" y="1908746"/>
            <a:chExt cx="1788844" cy="2157691"/>
          </a:xfrm>
        </p:grpSpPr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4502389" y="2214092"/>
              <a:ext cx="1536190" cy="1852345"/>
            </a:xfrm>
            <a:custGeom>
              <a:avLst/>
              <a:gdLst>
                <a:gd name="T0" fmla="*/ 433 w 1026"/>
                <a:gd name="T1" fmla="*/ 149 h 1237"/>
                <a:gd name="T2" fmla="*/ 0 w 1026"/>
                <a:gd name="T3" fmla="*/ 533 h 1237"/>
                <a:gd name="T4" fmla="*/ 1 w 1026"/>
                <a:gd name="T5" fmla="*/ 534 h 1237"/>
                <a:gd name="T6" fmla="*/ 1015 w 1026"/>
                <a:gd name="T7" fmla="*/ 1237 h 1237"/>
                <a:gd name="T8" fmla="*/ 1026 w 1026"/>
                <a:gd name="T9" fmla="*/ 3 h 1237"/>
                <a:gd name="T10" fmla="*/ 1026 w 1026"/>
                <a:gd name="T11" fmla="*/ 2 h 1237"/>
                <a:gd name="T12" fmla="*/ 433 w 1026"/>
                <a:gd name="T13" fmla="*/ 149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6" h="1237">
                  <a:moveTo>
                    <a:pt x="433" y="149"/>
                  </a:moveTo>
                  <a:cubicBezTo>
                    <a:pt x="254" y="244"/>
                    <a:pt x="108" y="377"/>
                    <a:pt x="0" y="533"/>
                  </a:cubicBezTo>
                  <a:cubicBezTo>
                    <a:pt x="1" y="534"/>
                    <a:pt x="1" y="534"/>
                    <a:pt x="1" y="534"/>
                  </a:cubicBezTo>
                  <a:cubicBezTo>
                    <a:pt x="1015" y="1237"/>
                    <a:pt x="1015" y="1237"/>
                    <a:pt x="1015" y="1237"/>
                  </a:cubicBezTo>
                  <a:cubicBezTo>
                    <a:pt x="1026" y="3"/>
                    <a:pt x="1026" y="3"/>
                    <a:pt x="1026" y="3"/>
                  </a:cubicBezTo>
                  <a:cubicBezTo>
                    <a:pt x="1026" y="2"/>
                    <a:pt x="1026" y="2"/>
                    <a:pt x="1026" y="2"/>
                  </a:cubicBezTo>
                  <a:cubicBezTo>
                    <a:pt x="826" y="0"/>
                    <a:pt x="622" y="47"/>
                    <a:pt x="433" y="149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4252437" y="1908746"/>
              <a:ext cx="1788844" cy="1105192"/>
            </a:xfrm>
            <a:custGeom>
              <a:avLst/>
              <a:gdLst>
                <a:gd name="T0" fmla="*/ 504 w 1195"/>
                <a:gd name="T1" fmla="*/ 173 h 738"/>
                <a:gd name="T2" fmla="*/ 0 w 1195"/>
                <a:gd name="T3" fmla="*/ 621 h 738"/>
                <a:gd name="T4" fmla="*/ 0 w 1195"/>
                <a:gd name="T5" fmla="*/ 622 h 738"/>
                <a:gd name="T6" fmla="*/ 168 w 1195"/>
                <a:gd name="T7" fmla="*/ 738 h 738"/>
                <a:gd name="T8" fmla="*/ 167 w 1195"/>
                <a:gd name="T9" fmla="*/ 737 h 738"/>
                <a:gd name="T10" fmla="*/ 600 w 1195"/>
                <a:gd name="T11" fmla="*/ 353 h 738"/>
                <a:gd name="T12" fmla="*/ 1193 w 1195"/>
                <a:gd name="T13" fmla="*/ 206 h 738"/>
                <a:gd name="T14" fmla="*/ 1195 w 1195"/>
                <a:gd name="T15" fmla="*/ 3 h 738"/>
                <a:gd name="T16" fmla="*/ 1195 w 1195"/>
                <a:gd name="T17" fmla="*/ 3 h 738"/>
                <a:gd name="T18" fmla="*/ 504 w 1195"/>
                <a:gd name="T19" fmla="*/ 173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5" h="738">
                  <a:moveTo>
                    <a:pt x="504" y="173"/>
                  </a:moveTo>
                  <a:cubicBezTo>
                    <a:pt x="296" y="284"/>
                    <a:pt x="126" y="439"/>
                    <a:pt x="0" y="621"/>
                  </a:cubicBezTo>
                  <a:cubicBezTo>
                    <a:pt x="0" y="622"/>
                    <a:pt x="0" y="622"/>
                    <a:pt x="0" y="622"/>
                  </a:cubicBezTo>
                  <a:cubicBezTo>
                    <a:pt x="168" y="738"/>
                    <a:pt x="168" y="738"/>
                    <a:pt x="168" y="738"/>
                  </a:cubicBezTo>
                  <a:cubicBezTo>
                    <a:pt x="167" y="737"/>
                    <a:pt x="167" y="737"/>
                    <a:pt x="167" y="737"/>
                  </a:cubicBezTo>
                  <a:cubicBezTo>
                    <a:pt x="275" y="581"/>
                    <a:pt x="421" y="448"/>
                    <a:pt x="600" y="353"/>
                  </a:cubicBezTo>
                  <a:cubicBezTo>
                    <a:pt x="789" y="251"/>
                    <a:pt x="993" y="204"/>
                    <a:pt x="1193" y="206"/>
                  </a:cubicBezTo>
                  <a:cubicBezTo>
                    <a:pt x="1195" y="3"/>
                    <a:pt x="1195" y="3"/>
                    <a:pt x="1195" y="3"/>
                  </a:cubicBezTo>
                  <a:cubicBezTo>
                    <a:pt x="1195" y="3"/>
                    <a:pt x="1195" y="3"/>
                    <a:pt x="1195" y="3"/>
                  </a:cubicBezTo>
                  <a:cubicBezTo>
                    <a:pt x="962" y="0"/>
                    <a:pt x="724" y="55"/>
                    <a:pt x="504" y="1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6" name="Group 3"/>
          <p:cNvGrpSpPr/>
          <p:nvPr/>
        </p:nvGrpSpPr>
        <p:grpSpPr>
          <a:xfrm>
            <a:off x="4510695" y="2341732"/>
            <a:ext cx="1535177" cy="1741893"/>
            <a:chOff x="6014259" y="1756073"/>
            <a:chExt cx="2046903" cy="2322524"/>
          </a:xfrm>
        </p:grpSpPr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6014259" y="2084388"/>
              <a:ext cx="1757769" cy="1994209"/>
            </a:xfrm>
            <a:custGeom>
              <a:avLst/>
              <a:gdLst>
                <a:gd name="T0" fmla="*/ 12 w 1174"/>
                <a:gd name="T1" fmla="*/ 0 h 1332"/>
                <a:gd name="T2" fmla="*/ 12 w 1174"/>
                <a:gd name="T3" fmla="*/ 1 h 1332"/>
                <a:gd name="T4" fmla="*/ 0 w 1174"/>
                <a:gd name="T5" fmla="*/ 1332 h 1332"/>
                <a:gd name="T6" fmla="*/ 1174 w 1174"/>
                <a:gd name="T7" fmla="*/ 704 h 1332"/>
                <a:gd name="T8" fmla="*/ 12 w 1174"/>
                <a:gd name="T9" fmla="*/ 0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4" h="1332">
                  <a:moveTo>
                    <a:pt x="12" y="0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0" y="1332"/>
                    <a:pt x="0" y="1332"/>
                    <a:pt x="0" y="1332"/>
                  </a:cubicBezTo>
                  <a:cubicBezTo>
                    <a:pt x="1174" y="704"/>
                    <a:pt x="1174" y="704"/>
                    <a:pt x="1174" y="704"/>
                  </a:cubicBezTo>
                  <a:cubicBezTo>
                    <a:pt x="936" y="259"/>
                    <a:pt x="483" y="5"/>
                    <a:pt x="12" y="0"/>
                  </a:cubicBez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6033175" y="1756073"/>
              <a:ext cx="2027987" cy="1382166"/>
            </a:xfrm>
            <a:custGeom>
              <a:avLst/>
              <a:gdLst>
                <a:gd name="T0" fmla="*/ 2 w 1355"/>
                <a:gd name="T1" fmla="*/ 0 h 923"/>
                <a:gd name="T2" fmla="*/ 2 w 1355"/>
                <a:gd name="T3" fmla="*/ 1 h 923"/>
                <a:gd name="T4" fmla="*/ 0 w 1355"/>
                <a:gd name="T5" fmla="*/ 220 h 923"/>
                <a:gd name="T6" fmla="*/ 0 w 1355"/>
                <a:gd name="T7" fmla="*/ 219 h 923"/>
                <a:gd name="T8" fmla="*/ 1162 w 1355"/>
                <a:gd name="T9" fmla="*/ 923 h 923"/>
                <a:gd name="T10" fmla="*/ 1355 w 1355"/>
                <a:gd name="T11" fmla="*/ 820 h 923"/>
                <a:gd name="T12" fmla="*/ 2 w 1355"/>
                <a:gd name="T13" fmla="*/ 0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5" h="923">
                  <a:moveTo>
                    <a:pt x="2" y="0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471" y="224"/>
                    <a:pt x="924" y="478"/>
                    <a:pt x="1162" y="923"/>
                  </a:cubicBezTo>
                  <a:cubicBezTo>
                    <a:pt x="1355" y="820"/>
                    <a:pt x="1355" y="820"/>
                    <a:pt x="1355" y="820"/>
                  </a:cubicBezTo>
                  <a:cubicBezTo>
                    <a:pt x="1078" y="302"/>
                    <a:pt x="550" y="5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7" name="Group 55"/>
          <p:cNvGrpSpPr/>
          <p:nvPr/>
        </p:nvGrpSpPr>
        <p:grpSpPr>
          <a:xfrm>
            <a:off x="4025314" y="3572913"/>
            <a:ext cx="960626" cy="959612"/>
            <a:chOff x="5367086" y="3397647"/>
            <a:chExt cx="1280834" cy="1279483"/>
          </a:xfrm>
        </p:grpSpPr>
        <p:sp>
          <p:nvSpPr>
            <p:cNvPr id="22" name="Oval 22"/>
            <p:cNvSpPr>
              <a:spLocks noChangeArrowheads="1"/>
            </p:cNvSpPr>
            <p:nvPr/>
          </p:nvSpPr>
          <p:spPr bwMode="auto">
            <a:xfrm>
              <a:off x="5367086" y="3397647"/>
              <a:ext cx="1280834" cy="12794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5567048" y="3596258"/>
              <a:ext cx="882263" cy="8822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8" name="Group 39"/>
          <p:cNvGrpSpPr/>
          <p:nvPr/>
        </p:nvGrpSpPr>
        <p:grpSpPr>
          <a:xfrm>
            <a:off x="5119454" y="2625124"/>
            <a:ext cx="1279821" cy="278663"/>
            <a:chOff x="7570788" y="1774825"/>
            <a:chExt cx="2005013" cy="43656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7605713" y="1774825"/>
              <a:ext cx="1970088" cy="400050"/>
            </a:xfrm>
            <a:custGeom>
              <a:avLst/>
              <a:gdLst>
                <a:gd name="T0" fmla="*/ 2 w 1241"/>
                <a:gd name="T1" fmla="*/ 252 h 252"/>
                <a:gd name="T2" fmla="*/ 0 w 1241"/>
                <a:gd name="T3" fmla="*/ 248 h 252"/>
                <a:gd name="T4" fmla="*/ 539 w 1241"/>
                <a:gd name="T5" fmla="*/ 0 h 252"/>
                <a:gd name="T6" fmla="*/ 1241 w 1241"/>
                <a:gd name="T7" fmla="*/ 0 h 252"/>
                <a:gd name="T8" fmla="*/ 1241 w 1241"/>
                <a:gd name="T9" fmla="*/ 4 h 252"/>
                <a:gd name="T10" fmla="*/ 540 w 1241"/>
                <a:gd name="T11" fmla="*/ 4 h 252"/>
                <a:gd name="T12" fmla="*/ 2 w 1241"/>
                <a:gd name="T13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1" h="252">
                  <a:moveTo>
                    <a:pt x="2" y="252"/>
                  </a:moveTo>
                  <a:lnTo>
                    <a:pt x="0" y="248"/>
                  </a:lnTo>
                  <a:lnTo>
                    <a:pt x="539" y="0"/>
                  </a:lnTo>
                  <a:lnTo>
                    <a:pt x="1241" y="0"/>
                  </a:lnTo>
                  <a:lnTo>
                    <a:pt x="1241" y="4"/>
                  </a:lnTo>
                  <a:lnTo>
                    <a:pt x="540" y="4"/>
                  </a:lnTo>
                  <a:lnTo>
                    <a:pt x="2" y="2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6" name="Oval 26"/>
            <p:cNvSpPr>
              <a:spLocks noChangeArrowheads="1"/>
            </p:cNvSpPr>
            <p:nvPr/>
          </p:nvSpPr>
          <p:spPr bwMode="auto">
            <a:xfrm>
              <a:off x="7570788" y="213201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49" name="Group 40"/>
          <p:cNvGrpSpPr/>
          <p:nvPr/>
        </p:nvGrpSpPr>
        <p:grpSpPr>
          <a:xfrm>
            <a:off x="5242311" y="3866296"/>
            <a:ext cx="1158223" cy="50666"/>
            <a:chOff x="7146926" y="3371850"/>
            <a:chExt cx="1814513" cy="793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7185026" y="3405188"/>
              <a:ext cx="1776413" cy="63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7146926" y="3371850"/>
              <a:ext cx="76200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50" name="Group 41"/>
          <p:cNvGrpSpPr/>
          <p:nvPr/>
        </p:nvGrpSpPr>
        <p:grpSpPr>
          <a:xfrm>
            <a:off x="5078340" y="4360390"/>
            <a:ext cx="1278807" cy="143891"/>
            <a:chOff x="7216776" y="4187825"/>
            <a:chExt cx="2003425" cy="22542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7246938" y="4219575"/>
              <a:ext cx="1973263" cy="193675"/>
            </a:xfrm>
            <a:custGeom>
              <a:avLst/>
              <a:gdLst>
                <a:gd name="T0" fmla="*/ 1243 w 1243"/>
                <a:gd name="T1" fmla="*/ 122 h 122"/>
                <a:gd name="T2" fmla="*/ 500 w 1243"/>
                <a:gd name="T3" fmla="*/ 122 h 122"/>
                <a:gd name="T4" fmla="*/ 499 w 1243"/>
                <a:gd name="T5" fmla="*/ 122 h 122"/>
                <a:gd name="T6" fmla="*/ 0 w 1243"/>
                <a:gd name="T7" fmla="*/ 6 h 122"/>
                <a:gd name="T8" fmla="*/ 1 w 1243"/>
                <a:gd name="T9" fmla="*/ 0 h 122"/>
                <a:gd name="T10" fmla="*/ 500 w 1243"/>
                <a:gd name="T11" fmla="*/ 118 h 122"/>
                <a:gd name="T12" fmla="*/ 1243 w 1243"/>
                <a:gd name="T13" fmla="*/ 118 h 122"/>
                <a:gd name="T14" fmla="*/ 1243 w 1243"/>
                <a:gd name="T15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43" h="122">
                  <a:moveTo>
                    <a:pt x="1243" y="122"/>
                  </a:moveTo>
                  <a:lnTo>
                    <a:pt x="500" y="122"/>
                  </a:lnTo>
                  <a:lnTo>
                    <a:pt x="499" y="122"/>
                  </a:lnTo>
                  <a:lnTo>
                    <a:pt x="0" y="6"/>
                  </a:lnTo>
                  <a:lnTo>
                    <a:pt x="1" y="0"/>
                  </a:lnTo>
                  <a:lnTo>
                    <a:pt x="500" y="118"/>
                  </a:lnTo>
                  <a:lnTo>
                    <a:pt x="1243" y="118"/>
                  </a:lnTo>
                  <a:lnTo>
                    <a:pt x="124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7216776" y="4187825"/>
              <a:ext cx="77788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51" name="Group 42"/>
          <p:cNvGrpSpPr/>
          <p:nvPr/>
        </p:nvGrpSpPr>
        <p:grpSpPr>
          <a:xfrm>
            <a:off x="4865613" y="4531239"/>
            <a:ext cx="999131" cy="604951"/>
            <a:chOff x="7223126" y="4489450"/>
            <a:chExt cx="1565275" cy="94773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7261226" y="4525963"/>
              <a:ext cx="1527175" cy="911225"/>
            </a:xfrm>
            <a:custGeom>
              <a:avLst/>
              <a:gdLst>
                <a:gd name="T0" fmla="*/ 962 w 962"/>
                <a:gd name="T1" fmla="*/ 574 h 574"/>
                <a:gd name="T2" fmla="*/ 277 w 962"/>
                <a:gd name="T3" fmla="*/ 574 h 574"/>
                <a:gd name="T4" fmla="*/ 0 w 962"/>
                <a:gd name="T5" fmla="*/ 2 h 574"/>
                <a:gd name="T6" fmla="*/ 4 w 962"/>
                <a:gd name="T7" fmla="*/ 0 h 574"/>
                <a:gd name="T8" fmla="*/ 280 w 962"/>
                <a:gd name="T9" fmla="*/ 569 h 574"/>
                <a:gd name="T10" fmla="*/ 962 w 962"/>
                <a:gd name="T11" fmla="*/ 569 h 574"/>
                <a:gd name="T12" fmla="*/ 962 w 962"/>
                <a:gd name="T13" fmla="*/ 574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2" h="574">
                  <a:moveTo>
                    <a:pt x="962" y="574"/>
                  </a:moveTo>
                  <a:lnTo>
                    <a:pt x="277" y="574"/>
                  </a:lnTo>
                  <a:lnTo>
                    <a:pt x="0" y="2"/>
                  </a:lnTo>
                  <a:lnTo>
                    <a:pt x="4" y="0"/>
                  </a:lnTo>
                  <a:lnTo>
                    <a:pt x="280" y="569"/>
                  </a:lnTo>
                  <a:lnTo>
                    <a:pt x="962" y="569"/>
                  </a:lnTo>
                  <a:lnTo>
                    <a:pt x="962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31" name="Oval 31"/>
            <p:cNvSpPr>
              <a:spLocks noChangeArrowheads="1"/>
            </p:cNvSpPr>
            <p:nvPr/>
          </p:nvSpPr>
          <p:spPr bwMode="auto">
            <a:xfrm>
              <a:off x="7223126" y="44894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52" name="Group 43"/>
          <p:cNvGrpSpPr/>
          <p:nvPr/>
        </p:nvGrpSpPr>
        <p:grpSpPr>
          <a:xfrm>
            <a:off x="4416894" y="4980208"/>
            <a:ext cx="946162" cy="753910"/>
            <a:chOff x="6221413" y="4946650"/>
            <a:chExt cx="1492250" cy="118903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6253163" y="4981575"/>
              <a:ext cx="1460500" cy="1154113"/>
            </a:xfrm>
            <a:custGeom>
              <a:avLst/>
              <a:gdLst>
                <a:gd name="T0" fmla="*/ 920 w 920"/>
                <a:gd name="T1" fmla="*/ 727 h 727"/>
                <a:gd name="T2" fmla="*/ 195 w 920"/>
                <a:gd name="T3" fmla="*/ 727 h 727"/>
                <a:gd name="T4" fmla="*/ 195 w 920"/>
                <a:gd name="T5" fmla="*/ 725 h 727"/>
                <a:gd name="T6" fmla="*/ 0 w 920"/>
                <a:gd name="T7" fmla="*/ 2 h 727"/>
                <a:gd name="T8" fmla="*/ 5 w 920"/>
                <a:gd name="T9" fmla="*/ 0 h 727"/>
                <a:gd name="T10" fmla="*/ 199 w 920"/>
                <a:gd name="T11" fmla="*/ 722 h 727"/>
                <a:gd name="T12" fmla="*/ 920 w 920"/>
                <a:gd name="T13" fmla="*/ 722 h 727"/>
                <a:gd name="T14" fmla="*/ 920 w 920"/>
                <a:gd name="T15" fmla="*/ 727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0" h="727">
                  <a:moveTo>
                    <a:pt x="920" y="727"/>
                  </a:moveTo>
                  <a:lnTo>
                    <a:pt x="195" y="727"/>
                  </a:lnTo>
                  <a:lnTo>
                    <a:pt x="195" y="725"/>
                  </a:lnTo>
                  <a:lnTo>
                    <a:pt x="0" y="2"/>
                  </a:lnTo>
                  <a:lnTo>
                    <a:pt x="5" y="0"/>
                  </a:lnTo>
                  <a:lnTo>
                    <a:pt x="199" y="722"/>
                  </a:lnTo>
                  <a:lnTo>
                    <a:pt x="920" y="722"/>
                  </a:lnTo>
                  <a:lnTo>
                    <a:pt x="920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33" name="Oval 33"/>
            <p:cNvSpPr>
              <a:spLocks noChangeArrowheads="1"/>
            </p:cNvSpPr>
            <p:nvPr/>
          </p:nvSpPr>
          <p:spPr bwMode="auto">
            <a:xfrm>
              <a:off x="6221413" y="4946650"/>
              <a:ext cx="77788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53" name="Group 44"/>
          <p:cNvGrpSpPr/>
          <p:nvPr/>
        </p:nvGrpSpPr>
        <p:grpSpPr>
          <a:xfrm>
            <a:off x="2583304" y="4832453"/>
            <a:ext cx="1340619" cy="218877"/>
            <a:chOff x="2965451" y="5095875"/>
            <a:chExt cx="2100262" cy="34290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2965451" y="5132388"/>
              <a:ext cx="2073275" cy="306388"/>
            </a:xfrm>
            <a:custGeom>
              <a:avLst/>
              <a:gdLst>
                <a:gd name="T0" fmla="*/ 727 w 1306"/>
                <a:gd name="T1" fmla="*/ 193 h 193"/>
                <a:gd name="T2" fmla="*/ 0 w 1306"/>
                <a:gd name="T3" fmla="*/ 193 h 193"/>
                <a:gd name="T4" fmla="*/ 0 w 1306"/>
                <a:gd name="T5" fmla="*/ 188 h 193"/>
                <a:gd name="T6" fmla="*/ 726 w 1306"/>
                <a:gd name="T7" fmla="*/ 188 h 193"/>
                <a:gd name="T8" fmla="*/ 1304 w 1306"/>
                <a:gd name="T9" fmla="*/ 0 h 193"/>
                <a:gd name="T10" fmla="*/ 1306 w 1306"/>
                <a:gd name="T11" fmla="*/ 5 h 193"/>
                <a:gd name="T12" fmla="*/ 727 w 1306"/>
                <a:gd name="T13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6" h="193">
                  <a:moveTo>
                    <a:pt x="727" y="193"/>
                  </a:moveTo>
                  <a:lnTo>
                    <a:pt x="0" y="193"/>
                  </a:lnTo>
                  <a:lnTo>
                    <a:pt x="0" y="188"/>
                  </a:lnTo>
                  <a:lnTo>
                    <a:pt x="726" y="188"/>
                  </a:lnTo>
                  <a:lnTo>
                    <a:pt x="1304" y="0"/>
                  </a:lnTo>
                  <a:lnTo>
                    <a:pt x="1306" y="5"/>
                  </a:lnTo>
                  <a:lnTo>
                    <a:pt x="727" y="1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>
              <a:off x="4986338" y="509587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54" name="Group 45"/>
          <p:cNvGrpSpPr/>
          <p:nvPr/>
        </p:nvGrpSpPr>
        <p:grpSpPr>
          <a:xfrm>
            <a:off x="2533955" y="3879655"/>
            <a:ext cx="1034598" cy="125651"/>
            <a:chOff x="2617788" y="3602038"/>
            <a:chExt cx="1620838" cy="19685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2617788" y="3602038"/>
              <a:ext cx="1581150" cy="160338"/>
            </a:xfrm>
            <a:custGeom>
              <a:avLst/>
              <a:gdLst>
                <a:gd name="T0" fmla="*/ 995 w 996"/>
                <a:gd name="T1" fmla="*/ 101 h 101"/>
                <a:gd name="T2" fmla="*/ 584 w 996"/>
                <a:gd name="T3" fmla="*/ 6 h 101"/>
                <a:gd name="T4" fmla="*/ 0 w 996"/>
                <a:gd name="T5" fmla="*/ 6 h 101"/>
                <a:gd name="T6" fmla="*/ 0 w 996"/>
                <a:gd name="T7" fmla="*/ 0 h 101"/>
                <a:gd name="T8" fmla="*/ 585 w 996"/>
                <a:gd name="T9" fmla="*/ 0 h 101"/>
                <a:gd name="T10" fmla="*/ 585 w 996"/>
                <a:gd name="T11" fmla="*/ 0 h 101"/>
                <a:gd name="T12" fmla="*/ 996 w 996"/>
                <a:gd name="T13" fmla="*/ 95 h 101"/>
                <a:gd name="T14" fmla="*/ 995 w 996"/>
                <a:gd name="T15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6" h="101">
                  <a:moveTo>
                    <a:pt x="995" y="101"/>
                  </a:moveTo>
                  <a:lnTo>
                    <a:pt x="584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85" y="0"/>
                  </a:lnTo>
                  <a:lnTo>
                    <a:pt x="585" y="0"/>
                  </a:lnTo>
                  <a:lnTo>
                    <a:pt x="996" y="95"/>
                  </a:lnTo>
                  <a:lnTo>
                    <a:pt x="995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>
              <a:off x="4159251" y="371951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55" name="Group 46"/>
          <p:cNvGrpSpPr/>
          <p:nvPr/>
        </p:nvGrpSpPr>
        <p:grpSpPr>
          <a:xfrm>
            <a:off x="2560963" y="2750033"/>
            <a:ext cx="1211928" cy="369861"/>
            <a:chOff x="2781301" y="1636713"/>
            <a:chExt cx="1898650" cy="57943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2781301" y="1636713"/>
              <a:ext cx="1857375" cy="542925"/>
            </a:xfrm>
            <a:custGeom>
              <a:avLst/>
              <a:gdLst>
                <a:gd name="T0" fmla="*/ 1167 w 1170"/>
                <a:gd name="T1" fmla="*/ 342 h 342"/>
                <a:gd name="T2" fmla="*/ 729 w 1170"/>
                <a:gd name="T3" fmla="*/ 6 h 342"/>
                <a:gd name="T4" fmla="*/ 0 w 1170"/>
                <a:gd name="T5" fmla="*/ 6 h 342"/>
                <a:gd name="T6" fmla="*/ 0 w 1170"/>
                <a:gd name="T7" fmla="*/ 0 h 342"/>
                <a:gd name="T8" fmla="*/ 730 w 1170"/>
                <a:gd name="T9" fmla="*/ 0 h 342"/>
                <a:gd name="T10" fmla="*/ 732 w 1170"/>
                <a:gd name="T11" fmla="*/ 1 h 342"/>
                <a:gd name="T12" fmla="*/ 1170 w 1170"/>
                <a:gd name="T13" fmla="*/ 337 h 342"/>
                <a:gd name="T14" fmla="*/ 1167 w 1170"/>
                <a:gd name="T15" fmla="*/ 34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0" h="342">
                  <a:moveTo>
                    <a:pt x="1167" y="342"/>
                  </a:moveTo>
                  <a:lnTo>
                    <a:pt x="729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730" y="0"/>
                  </a:lnTo>
                  <a:lnTo>
                    <a:pt x="732" y="1"/>
                  </a:lnTo>
                  <a:lnTo>
                    <a:pt x="1170" y="337"/>
                  </a:lnTo>
                  <a:lnTo>
                    <a:pt x="1167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39" name="Oval 39"/>
            <p:cNvSpPr>
              <a:spLocks noChangeArrowheads="1"/>
            </p:cNvSpPr>
            <p:nvPr/>
          </p:nvSpPr>
          <p:spPr bwMode="auto">
            <a:xfrm>
              <a:off x="4600576" y="2138363"/>
              <a:ext cx="79375" cy="777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04800"/>
            <a:ext cx="8368364" cy="810797"/>
          </a:xfrm>
          <a:prstGeom prst="rect">
            <a:avLst/>
          </a:prstGeom>
        </p:spPr>
        <p:txBody>
          <a:bodyPr/>
          <a:lstStyle/>
          <a:p>
            <a:r>
              <a:rPr lang="fa-IR" sz="4400" dirty="0" smtClean="0">
                <a:solidFill>
                  <a:schemeClr val="accent4"/>
                </a:solidFill>
                <a:cs typeface="B Titr" pitchFamily="2" charset="-78"/>
              </a:rPr>
              <a:t>موانع بیرونی پیشرفت</a:t>
            </a:r>
            <a:endParaRPr lang="en-US" dirty="0"/>
          </a:p>
        </p:txBody>
      </p:sp>
      <p:sp>
        <p:nvSpPr>
          <p:cNvPr id="65" name="Inhaltsplatzhalter 4"/>
          <p:cNvSpPr txBox="1">
            <a:spLocks/>
          </p:cNvSpPr>
          <p:nvPr/>
        </p:nvSpPr>
        <p:spPr>
          <a:xfrm>
            <a:off x="6553200" y="2173573"/>
            <a:ext cx="1981200" cy="92333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مردم سالاری جامع را دیکتاتوری معرفی کردن</a:t>
            </a:r>
            <a:endParaRPr lang="en-US" sz="14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6" name="Inhaltsplatzhalter 4"/>
          <p:cNvSpPr txBox="1">
            <a:spLocks/>
          </p:cNvSpPr>
          <p:nvPr/>
        </p:nvSpPr>
        <p:spPr>
          <a:xfrm>
            <a:off x="5867400" y="3733800"/>
            <a:ext cx="3163942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تزریق ناامیدی و القای ناتوانی</a:t>
            </a:r>
            <a:endParaRPr lang="en-US" sz="14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7" name="Inhaltsplatzhalter 4"/>
          <p:cNvSpPr txBox="1">
            <a:spLocks/>
          </p:cNvSpPr>
          <p:nvPr/>
        </p:nvSpPr>
        <p:spPr>
          <a:xfrm>
            <a:off x="6324600" y="4308847"/>
            <a:ext cx="2173791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anose="05000000000000000000" pitchFamily="2" charset="2"/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تبیین های دروغ</a:t>
            </a:r>
            <a:endParaRPr lang="en-US" sz="14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8" name="Inhaltsplatzhalter 4"/>
          <p:cNvSpPr txBox="1">
            <a:spLocks/>
          </p:cNvSpPr>
          <p:nvPr/>
        </p:nvSpPr>
        <p:spPr>
          <a:xfrm>
            <a:off x="5791200" y="4968101"/>
            <a:ext cx="2427288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anose="05000000000000000000" pitchFamily="2" charset="2"/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تحریف حقایق تاریخی</a:t>
            </a:r>
            <a:endParaRPr lang="en-US" sz="14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9" name="Inhaltsplatzhalter 4"/>
          <p:cNvSpPr txBox="1">
            <a:spLocks/>
          </p:cNvSpPr>
          <p:nvPr/>
        </p:nvSpPr>
        <p:spPr>
          <a:xfrm>
            <a:off x="5410200" y="5715000"/>
            <a:ext cx="3048000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ایجاد موانع عملی (مثل تحریم و کارشکنی‌های گوناگون)</a:t>
            </a:r>
            <a:endParaRPr lang="en-US" sz="20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0" name="Inhaltsplatzhalter 4"/>
          <p:cNvSpPr txBox="1">
            <a:spLocks/>
          </p:cNvSpPr>
          <p:nvPr/>
        </p:nvSpPr>
        <p:spPr>
          <a:xfrm>
            <a:off x="381000" y="3565476"/>
            <a:ext cx="1828800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ضعف‌های کوچک را بزرگ معرفی کردن</a:t>
            </a:r>
            <a:endParaRPr lang="en-US" sz="14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1" name="Inhaltsplatzhalter 4"/>
          <p:cNvSpPr txBox="1">
            <a:spLocks/>
          </p:cNvSpPr>
          <p:nvPr/>
        </p:nvSpPr>
        <p:spPr>
          <a:xfrm>
            <a:off x="545997" y="2294411"/>
            <a:ext cx="1663803" cy="92333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ضعف‌های مدیریتی را منتسب به نظام کردن</a:t>
            </a:r>
            <a:endParaRPr lang="en-US" sz="14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2" name="Inhaltsplatzhalter 4"/>
          <p:cNvSpPr txBox="1">
            <a:spLocks/>
          </p:cNvSpPr>
          <p:nvPr/>
        </p:nvSpPr>
        <p:spPr>
          <a:xfrm>
            <a:off x="381001" y="4736741"/>
            <a:ext cx="1905000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پیروزی‌ها را شکست معرفی کردن</a:t>
            </a:r>
            <a:endParaRPr lang="en-US" sz="14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584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theme/theme1.xml><?xml version="1.0" encoding="utf-8"?>
<a:theme xmlns:a="http://schemas.openxmlformats.org/drawingml/2006/main" name="Default Theme">
  <a:themeElements>
    <a:clrScheme name="Theme 4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34629"/>
      </a:accent1>
      <a:accent2>
        <a:srgbClr val="7F7F7F"/>
      </a:accent2>
      <a:accent3>
        <a:srgbClr val="E33D3D"/>
      </a:accent3>
      <a:accent4>
        <a:srgbClr val="595959"/>
      </a:accent4>
      <a:accent5>
        <a:srgbClr val="C9260B"/>
      </a:accent5>
      <a:accent6>
        <a:srgbClr val="7F7F7F"/>
      </a:accent6>
      <a:hlink>
        <a:srgbClr val="900A00"/>
      </a:hlink>
      <a:folHlink>
        <a:srgbClr val="C10A02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Default Theme">
  <a:themeElements>
    <a:clrScheme name="SlideSalad Theme 6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AAD96"/>
      </a:accent1>
      <a:accent2>
        <a:srgbClr val="A9C370"/>
      </a:accent2>
      <a:accent3>
        <a:srgbClr val="F5AE3B"/>
      </a:accent3>
      <a:accent4>
        <a:srgbClr val="CC4E3D"/>
      </a:accent4>
      <a:accent5>
        <a:srgbClr val="56687C"/>
      </a:accent5>
      <a:accent6>
        <a:srgbClr val="94A4B5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Theme 27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800084"/>
      </a:accent1>
      <a:accent2>
        <a:srgbClr val="8A018E"/>
      </a:accent2>
      <a:accent3>
        <a:srgbClr val="9D00A2"/>
      </a:accent3>
      <a:accent4>
        <a:srgbClr val="B600BB"/>
      </a:accent4>
      <a:accent5>
        <a:srgbClr val="EE00F5"/>
      </a:accent5>
      <a:accent6>
        <a:srgbClr val="FF27CF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Theme 46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FC000"/>
      </a:accent1>
      <a:accent2>
        <a:srgbClr val="E03A33"/>
      </a:accent2>
      <a:accent3>
        <a:srgbClr val="9B0D76"/>
      </a:accent3>
      <a:accent4>
        <a:srgbClr val="335E95"/>
      </a:accent4>
      <a:accent5>
        <a:srgbClr val="0A8485"/>
      </a:accent5>
      <a:accent6>
        <a:srgbClr val="77A123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Theme 43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165D8F"/>
      </a:accent1>
      <a:accent2>
        <a:srgbClr val="39AD4A"/>
      </a:accent2>
      <a:accent3>
        <a:srgbClr val="198C8F"/>
      </a:accent3>
      <a:accent4>
        <a:srgbClr val="26A2DA"/>
      </a:accent4>
      <a:accent5>
        <a:srgbClr val="63A406"/>
      </a:accent5>
      <a:accent6>
        <a:srgbClr val="165D8F"/>
      </a:accent6>
      <a:hlink>
        <a:srgbClr val="0066CC"/>
      </a:hlink>
      <a:folHlink>
        <a:srgbClr val="29B5E5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Office Theme">
  <a:themeElements>
    <a:clrScheme name="Theme 06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B003A"/>
      </a:accent1>
      <a:accent2>
        <a:srgbClr val="F80001"/>
      </a:accent2>
      <a:accent3>
        <a:srgbClr val="FE3C00"/>
      </a:accent3>
      <a:accent4>
        <a:srgbClr val="FF7300"/>
      </a:accent4>
      <a:accent5>
        <a:srgbClr val="FF8402"/>
      </a:accent5>
      <a:accent6>
        <a:srgbClr val="FFAE00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Office Theme">
  <a:themeElements>
    <a:clrScheme name="Theme 06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B003A"/>
      </a:accent1>
      <a:accent2>
        <a:srgbClr val="F80001"/>
      </a:accent2>
      <a:accent3>
        <a:srgbClr val="FE3C00"/>
      </a:accent3>
      <a:accent4>
        <a:srgbClr val="FF7300"/>
      </a:accent4>
      <a:accent5>
        <a:srgbClr val="FF8402"/>
      </a:accent5>
      <a:accent6>
        <a:srgbClr val="FFAE00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373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Default Theme</vt:lpstr>
      <vt:lpstr>1_Default Theme</vt:lpstr>
      <vt:lpstr>1_Office Theme</vt:lpstr>
      <vt:lpstr>2_Office Theme</vt:lpstr>
      <vt:lpstr>3_Office Theme</vt:lpstr>
      <vt:lpstr>4_Office Theme</vt:lpstr>
      <vt:lpstr>5_Office Theme</vt:lpstr>
      <vt:lpstr>  محوریابی بیانات مقام معظم رهبری در دیدار با دانشجویان(1397/3/7)</vt:lpstr>
      <vt:lpstr>محیط های دانشجویی</vt:lpstr>
      <vt:lpstr>لازمه مدیریت فردا</vt:lpstr>
      <vt:lpstr>تبیین مراحل پنجگانه انقلاب</vt:lpstr>
      <vt:lpstr>آرمان های انقلاب</vt:lpstr>
      <vt:lpstr>شرط تحقق آرمان ها در جامعه </vt:lpstr>
      <vt:lpstr>عوامل پیشرفت حرکت انقلاب</vt:lpstr>
      <vt:lpstr>موانع درونی پیشرفت</vt:lpstr>
      <vt:lpstr>موانع بیرونی پیشرفت</vt:lpstr>
      <vt:lpstr>انقلابیگری چه چیزی هست؟</vt:lpstr>
      <vt:lpstr>انقلابیگری چه چیزی نیست؟</vt:lpstr>
      <vt:lpstr>ضروریات حرکت دانشجویی انقلابی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محوریابی بیانات مقام معظم رهبری در دیدار با دانشجویان(1397/3/7)</dc:title>
  <dc:creator>saas</dc:creator>
  <cp:lastModifiedBy>saas</cp:lastModifiedBy>
  <cp:revision>3</cp:revision>
  <dcterms:created xsi:type="dcterms:W3CDTF">2006-08-16T00:00:00Z</dcterms:created>
  <dcterms:modified xsi:type="dcterms:W3CDTF">2018-06-02T13:26:20Z</dcterms:modified>
</cp:coreProperties>
</file>