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83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73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260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346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438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518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600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683" algn="l" defTabSz="9141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3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47" indent="0">
              <a:buNone/>
              <a:defRPr sz="1200"/>
            </a:lvl2pPr>
            <a:lvl3pPr marL="914105" indent="0">
              <a:buNone/>
              <a:defRPr sz="1100"/>
            </a:lvl3pPr>
            <a:lvl4pPr marL="1371158" indent="0">
              <a:buNone/>
              <a:defRPr sz="900"/>
            </a:lvl4pPr>
            <a:lvl5pPr marL="1828210" indent="0">
              <a:buNone/>
              <a:defRPr sz="900"/>
            </a:lvl5pPr>
            <a:lvl6pPr marL="2285270" indent="0">
              <a:buNone/>
              <a:defRPr sz="900"/>
            </a:lvl6pPr>
            <a:lvl7pPr marL="2742314" indent="0">
              <a:buNone/>
              <a:defRPr sz="900"/>
            </a:lvl7pPr>
            <a:lvl8pPr marL="3199360" indent="0">
              <a:buNone/>
              <a:defRPr sz="900"/>
            </a:lvl8pPr>
            <a:lvl9pPr marL="365640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01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83" indent="0">
              <a:buNone/>
              <a:defRPr sz="1200"/>
            </a:lvl2pPr>
            <a:lvl3pPr marL="914173" indent="0">
              <a:buNone/>
              <a:defRPr sz="1100"/>
            </a:lvl3pPr>
            <a:lvl4pPr marL="1371260" indent="0">
              <a:buNone/>
              <a:defRPr sz="900"/>
            </a:lvl4pPr>
            <a:lvl5pPr marL="1828346" indent="0">
              <a:buNone/>
              <a:defRPr sz="900"/>
            </a:lvl5pPr>
            <a:lvl6pPr marL="2285438" indent="0">
              <a:buNone/>
              <a:defRPr sz="900"/>
            </a:lvl6pPr>
            <a:lvl7pPr marL="2742518" indent="0">
              <a:buNone/>
              <a:defRPr sz="900"/>
            </a:lvl7pPr>
            <a:lvl8pPr marL="3199600" indent="0">
              <a:buNone/>
              <a:defRPr sz="900"/>
            </a:lvl8pPr>
            <a:lvl9pPr marL="3656683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5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19" indent="0">
              <a:buNone/>
              <a:defRPr sz="1200"/>
            </a:lvl2pPr>
            <a:lvl3pPr marL="914241" indent="0">
              <a:buNone/>
              <a:defRPr sz="1100"/>
            </a:lvl3pPr>
            <a:lvl4pPr marL="1371362" indent="0">
              <a:buNone/>
              <a:defRPr sz="900"/>
            </a:lvl4pPr>
            <a:lvl5pPr marL="1828482" indent="0">
              <a:buNone/>
              <a:defRPr sz="900"/>
            </a:lvl5pPr>
            <a:lvl6pPr marL="2285606" indent="0">
              <a:buNone/>
              <a:defRPr sz="900"/>
            </a:lvl6pPr>
            <a:lvl7pPr marL="2742722" indent="0">
              <a:buNone/>
              <a:defRPr sz="900"/>
            </a:lvl7pPr>
            <a:lvl8pPr marL="3199840" indent="0">
              <a:buNone/>
              <a:defRPr sz="900"/>
            </a:lvl8pPr>
            <a:lvl9pPr marL="3656959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3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4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31" indent="0">
              <a:buNone/>
              <a:defRPr sz="1200"/>
            </a:lvl2pPr>
            <a:lvl3pPr marL="914264" indent="0">
              <a:buNone/>
              <a:defRPr sz="1100"/>
            </a:lvl3pPr>
            <a:lvl4pPr marL="1371396" indent="0">
              <a:buNone/>
              <a:defRPr sz="900"/>
            </a:lvl4pPr>
            <a:lvl5pPr marL="1828528" indent="0">
              <a:buNone/>
              <a:defRPr sz="900"/>
            </a:lvl5pPr>
            <a:lvl6pPr marL="2285662" indent="0">
              <a:buNone/>
              <a:defRPr sz="900"/>
            </a:lvl6pPr>
            <a:lvl7pPr marL="2742790" indent="0">
              <a:buNone/>
              <a:defRPr sz="900"/>
            </a:lvl7pPr>
            <a:lvl8pPr marL="3199920" indent="0">
              <a:buNone/>
              <a:defRPr sz="900"/>
            </a:lvl8pPr>
            <a:lvl9pPr marL="3657051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1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3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43" indent="0">
              <a:buNone/>
              <a:defRPr sz="1200"/>
            </a:lvl2pPr>
            <a:lvl3pPr marL="914286" indent="0">
              <a:buNone/>
              <a:defRPr sz="1100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8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0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55" indent="0">
              <a:buNone/>
              <a:defRPr sz="1200"/>
            </a:lvl2pPr>
            <a:lvl3pPr marL="914309" indent="0">
              <a:buNone/>
              <a:defRPr sz="1100"/>
            </a:lvl3pPr>
            <a:lvl4pPr marL="1371464" indent="0">
              <a:buNone/>
              <a:defRPr sz="900"/>
            </a:lvl4pPr>
            <a:lvl5pPr marL="1828618" indent="0">
              <a:buNone/>
              <a:defRPr sz="900"/>
            </a:lvl5pPr>
            <a:lvl6pPr marL="2285774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89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3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4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5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6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3" indent="0">
              <a:buNone/>
              <a:defRPr sz="2000" b="1"/>
            </a:lvl2pPr>
            <a:lvl3pPr marL="914173" indent="0">
              <a:buNone/>
              <a:defRPr sz="1900" b="1"/>
            </a:lvl3pPr>
            <a:lvl4pPr marL="1371260" indent="0">
              <a:buNone/>
              <a:defRPr sz="1600" b="1"/>
            </a:lvl4pPr>
            <a:lvl5pPr marL="1828346" indent="0">
              <a:buNone/>
              <a:defRPr sz="1600" b="1"/>
            </a:lvl5pPr>
            <a:lvl6pPr marL="2285438" indent="0">
              <a:buNone/>
              <a:defRPr sz="1600" b="1"/>
            </a:lvl6pPr>
            <a:lvl7pPr marL="2742518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3" indent="0">
              <a:buNone/>
              <a:defRPr sz="2000" b="1"/>
            </a:lvl2pPr>
            <a:lvl3pPr marL="914173" indent="0">
              <a:buNone/>
              <a:defRPr sz="1900" b="1"/>
            </a:lvl3pPr>
            <a:lvl4pPr marL="1371260" indent="0">
              <a:buNone/>
              <a:defRPr sz="1600" b="1"/>
            </a:lvl4pPr>
            <a:lvl5pPr marL="1828346" indent="0">
              <a:buNone/>
              <a:defRPr sz="1600" b="1"/>
            </a:lvl5pPr>
            <a:lvl6pPr marL="2285438" indent="0">
              <a:buNone/>
              <a:defRPr sz="1600" b="1"/>
            </a:lvl6pPr>
            <a:lvl7pPr marL="2742518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2" y="27306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3" y="1435104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083" indent="0">
              <a:buNone/>
              <a:defRPr sz="1200"/>
            </a:lvl2pPr>
            <a:lvl3pPr marL="914173" indent="0">
              <a:buNone/>
              <a:defRPr sz="1100"/>
            </a:lvl3pPr>
            <a:lvl4pPr marL="1371260" indent="0">
              <a:buNone/>
              <a:defRPr sz="900"/>
            </a:lvl4pPr>
            <a:lvl5pPr marL="1828346" indent="0">
              <a:buNone/>
              <a:defRPr sz="900"/>
            </a:lvl5pPr>
            <a:lvl6pPr marL="2285438" indent="0">
              <a:buNone/>
              <a:defRPr sz="900"/>
            </a:lvl6pPr>
            <a:lvl7pPr marL="2742518" indent="0">
              <a:buNone/>
              <a:defRPr sz="900"/>
            </a:lvl7pPr>
            <a:lvl8pPr marL="3199600" indent="0">
              <a:buNone/>
              <a:defRPr sz="900"/>
            </a:lvl8pPr>
            <a:lvl9pPr marL="36566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3" indent="0">
              <a:buNone/>
              <a:defRPr sz="2800"/>
            </a:lvl2pPr>
            <a:lvl3pPr marL="914173" indent="0">
              <a:buNone/>
              <a:defRPr sz="2400"/>
            </a:lvl3pPr>
            <a:lvl4pPr marL="1371260" indent="0">
              <a:buNone/>
              <a:defRPr sz="2000"/>
            </a:lvl4pPr>
            <a:lvl5pPr marL="1828346" indent="0">
              <a:buNone/>
              <a:defRPr sz="2000"/>
            </a:lvl5pPr>
            <a:lvl6pPr marL="2285438" indent="0">
              <a:buNone/>
              <a:defRPr sz="2000"/>
            </a:lvl6pPr>
            <a:lvl7pPr marL="2742518" indent="0">
              <a:buNone/>
              <a:defRPr sz="2000"/>
            </a:lvl7pPr>
            <a:lvl8pPr marL="3199600" indent="0">
              <a:buNone/>
              <a:defRPr sz="2000"/>
            </a:lvl8pPr>
            <a:lvl9pPr marL="365668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0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083" indent="0">
              <a:buNone/>
              <a:defRPr sz="1200"/>
            </a:lvl2pPr>
            <a:lvl3pPr marL="914173" indent="0">
              <a:buNone/>
              <a:defRPr sz="1100"/>
            </a:lvl3pPr>
            <a:lvl4pPr marL="1371260" indent="0">
              <a:buNone/>
              <a:defRPr sz="900"/>
            </a:lvl4pPr>
            <a:lvl5pPr marL="1828346" indent="0">
              <a:buNone/>
              <a:defRPr sz="900"/>
            </a:lvl5pPr>
            <a:lvl6pPr marL="2285438" indent="0">
              <a:buNone/>
              <a:defRPr sz="900"/>
            </a:lvl6pPr>
            <a:lvl7pPr marL="2742518" indent="0">
              <a:buNone/>
              <a:defRPr sz="900"/>
            </a:lvl7pPr>
            <a:lvl8pPr marL="3199600" indent="0">
              <a:buNone/>
              <a:defRPr sz="900"/>
            </a:lvl8pPr>
            <a:lvl9pPr marL="36566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0" tIns="45718" rIns="91420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0" tIns="45718" rIns="91420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0" tIns="45718" rIns="9142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0" tIns="45718" rIns="9142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0" tIns="45718" rIns="9142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7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8" indent="-342818" algn="l" defTabSz="91417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4" indent="-285684" algn="l" defTabSz="91417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8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6" algn="l" defTabSz="91417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3" indent="-228546" algn="l" defTabSz="91417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3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60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6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38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6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8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8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91415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0" indent="-342810" algn="l" defTabSz="9141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45" indent="-285677" algn="l" defTabSz="91415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90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60" indent="-228541" algn="l" defTabSz="91415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31" indent="-228541" algn="l" defTabSz="91415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10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86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61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42" indent="-228541" algn="l" defTabSz="91415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5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26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0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82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5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20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91" algn="l" defTabSz="9141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defTabSz="91421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4" indent="-342834" algn="l" defTabSz="91421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1" indent="-285697" algn="l" defTabSz="91421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4" indent="-228557" algn="l" defTabSz="9142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0" indent="-228557" algn="l" defTabSz="91421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7" indent="-228557" algn="l" defTabSz="91421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98" indent="-228557" algn="l" defTabSz="9142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8" indent="-228557" algn="l" defTabSz="9142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7" indent="-228557" algn="l" defTabSz="9142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0" indent="-228557" algn="l" defTabSz="9142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7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8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8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7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0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4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7" algn="l" defTabSz="91421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lvl1pPr algn="ctr" defTabSz="91428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7" indent="-285717" algn="l" defTabSz="91428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0" indent="-228573" algn="l" defTabSz="91428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3" indent="-228573" algn="l" defTabSz="91428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6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ctr" defTabSz="91430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4" algn="l" defTabSz="91430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ctr" defTabSz="91433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4" indent="-342874" algn="l" defTabSz="91433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defTabSz="91433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381003" y="228600"/>
            <a:ext cx="8368364" cy="1143000"/>
          </a:xfrm>
          <a:prstGeom prst="rect">
            <a:avLst/>
          </a:prstGeom>
          <a:solidFill>
            <a:srgbClr val="00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fa-IR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Roboto"/>
                <a:ea typeface="+mj-ea"/>
                <a:cs typeface="B Titr" pitchFamily="2" charset="-78"/>
              </a:rPr>
              <a:t>بیانات رهبری به‌مناسبت هفته بزرگداشت مقام معلّم</a:t>
            </a:r>
            <a:endParaRPr lang="en-US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Roboto"/>
              <a:ea typeface="+mj-ea"/>
              <a:cs typeface="B Titr" pitchFamily="2" charset="-78"/>
            </a:endParaRPr>
          </a:p>
        </p:txBody>
      </p:sp>
      <p:pic>
        <p:nvPicPr>
          <p:cNvPr id="1026" name="Picture 2" descr="C:\Users\saas\Desktop\رهنما\13970219_07395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1" y="1600214"/>
            <a:ext cx="8572500" cy="4891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rtl="1"/>
            <a:r>
              <a:rPr lang="fa-IR" sz="4400" b="1" dirty="0" smtClean="0">
                <a:solidFill>
                  <a:schemeClr val="accent1"/>
                </a:solidFill>
                <a:cs typeface="B Titr" pitchFamily="2" charset="-78"/>
              </a:rPr>
              <a:t>توسعه</a:t>
            </a:r>
            <a:r>
              <a:rPr lang="fa-IR" sz="4400" b="1" dirty="0" smtClean="0">
                <a:solidFill>
                  <a:srgbClr val="1AAD96"/>
                </a:solidFill>
                <a:cs typeface="B Titr" pitchFamily="2" charset="-78"/>
              </a:rPr>
              <a:t> </a:t>
            </a:r>
            <a:r>
              <a:rPr lang="fa-IR" sz="4400" b="1" dirty="0" smtClean="0">
                <a:solidFill>
                  <a:schemeClr val="accent5"/>
                </a:solidFill>
                <a:cs typeface="B Titr" pitchFamily="2" charset="-78"/>
              </a:rPr>
              <a:t>کمی و کیفی </a:t>
            </a:r>
            <a:r>
              <a:rPr lang="fa-IR" sz="4400" b="1" dirty="0" smtClean="0">
                <a:solidFill>
                  <a:schemeClr val="accent1"/>
                </a:solidFill>
                <a:cs typeface="B Titr" pitchFamily="2" charset="-78"/>
              </a:rPr>
              <a:t>دانشگاه فرهنگیان</a:t>
            </a:r>
            <a:endParaRPr lang="en-US" sz="4400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19835" y="3788921"/>
            <a:ext cx="1503680" cy="381000"/>
          </a:xfrm>
          <a:prstGeom prst="can">
            <a:avLst>
              <a:gd name="adj" fmla="val 46875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2127619" y="4208021"/>
            <a:ext cx="1503680" cy="381000"/>
          </a:xfrm>
          <a:prstGeom prst="can">
            <a:avLst>
              <a:gd name="adj" fmla="val 46875"/>
            </a:avLst>
          </a:pr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3835401" y="4564959"/>
            <a:ext cx="1503680" cy="381000"/>
          </a:xfrm>
          <a:prstGeom prst="can">
            <a:avLst>
              <a:gd name="adj" fmla="val 46875"/>
            </a:avLst>
          </a:prstGeom>
          <a:solidFill>
            <a:schemeClr val="accent3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Can 7"/>
          <p:cNvSpPr/>
          <p:nvPr/>
        </p:nvSpPr>
        <p:spPr bwMode="auto">
          <a:xfrm>
            <a:off x="5543184" y="4208021"/>
            <a:ext cx="1503680" cy="381000"/>
          </a:xfrm>
          <a:prstGeom prst="can">
            <a:avLst>
              <a:gd name="adj" fmla="val 46875"/>
            </a:avLst>
          </a:prstGeom>
          <a:solidFill>
            <a:schemeClr val="accent4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7250968" y="3788921"/>
            <a:ext cx="1503680" cy="381000"/>
          </a:xfrm>
          <a:prstGeom prst="can">
            <a:avLst>
              <a:gd name="adj" fmla="val 46875"/>
            </a:avLst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91436" tIns="45718" rIns="9143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91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Inhaltsplatzhalter 4"/>
          <p:cNvSpPr txBox="1">
            <a:spLocks/>
          </p:cNvSpPr>
          <p:nvPr/>
        </p:nvSpPr>
        <p:spPr>
          <a:xfrm>
            <a:off x="257275" y="4471737"/>
            <a:ext cx="1828800" cy="9971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18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دانشگاه فرهنگیان، مرکز ثقل اصلی نظام آموزش ‌و پرورش کشور</a:t>
            </a:r>
            <a:endParaRPr lang="en-US" sz="14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7" name="Inhaltsplatzhalter 4"/>
          <p:cNvSpPr txBox="1">
            <a:spLocks/>
          </p:cNvSpPr>
          <p:nvPr/>
        </p:nvSpPr>
        <p:spPr>
          <a:xfrm>
            <a:off x="3657600" y="5029200"/>
            <a:ext cx="1828800" cy="15027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1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لزوم </a:t>
            </a:r>
            <a:r>
              <a:rPr lang="fa-IR" sz="1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همکاری وزارت علوم، سازمان مدیریّت و سازمان امور استخدامی </a:t>
            </a:r>
            <a:r>
              <a:rPr lang="fa-IR" sz="1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برای رفع کمبودها </a:t>
            </a:r>
            <a:r>
              <a:rPr lang="en-US" sz="18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/>
            </a:r>
            <a:br>
              <a:rPr lang="en-US" sz="18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</a:br>
            <a:endParaRPr lang="en-US" sz="18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1971041" y="4561733"/>
            <a:ext cx="1828800" cy="111569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بحران کمتر بودن معلمان ورودی به آموزش و پرورش از خروجی </a:t>
            </a: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ها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9" name="Inhaltsplatzhalter 4"/>
          <p:cNvSpPr txBox="1">
            <a:spLocks/>
          </p:cNvSpPr>
          <p:nvPr/>
        </p:nvSpPr>
        <p:spPr>
          <a:xfrm>
            <a:off x="7088408" y="4239646"/>
            <a:ext cx="1828800" cy="16619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لزوم گزینش استادان شاخص‌، متدیّن، دارای روحیه‌ انقلابی و منطبق با معیارهای سند تحوّل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0" name="Inhaltsplatzhalter 4"/>
          <p:cNvSpPr txBox="1">
            <a:spLocks/>
          </p:cNvSpPr>
          <p:nvPr/>
        </p:nvSpPr>
        <p:spPr>
          <a:xfrm>
            <a:off x="5380623" y="4838733"/>
            <a:ext cx="1828800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لزوم افزایش سهمیه‌ جذب هیئت علمی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74512" y="2604255"/>
            <a:ext cx="794325" cy="1139141"/>
            <a:chOff x="774512" y="1437881"/>
            <a:chExt cx="794325" cy="1139141"/>
          </a:xfrm>
        </p:grpSpPr>
        <p:sp>
          <p:nvSpPr>
            <p:cNvPr id="12" name="Oval 11"/>
            <p:cNvSpPr/>
            <p:nvPr/>
          </p:nvSpPr>
          <p:spPr>
            <a:xfrm>
              <a:off x="774512" y="1437881"/>
              <a:ext cx="794325" cy="79432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13" name="Isosceles Triangle 12"/>
            <p:cNvSpPr/>
            <p:nvPr/>
          </p:nvSpPr>
          <p:spPr>
            <a:xfrm rot="10800000">
              <a:off x="997184" y="2276176"/>
              <a:ext cx="348982" cy="300846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826968" y="1492549"/>
              <a:ext cx="689412" cy="689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Group 34"/>
          <p:cNvGrpSpPr/>
          <p:nvPr/>
        </p:nvGrpSpPr>
        <p:grpSpPr>
          <a:xfrm>
            <a:off x="2482296" y="2920848"/>
            <a:ext cx="794325" cy="1139141"/>
            <a:chOff x="2482295" y="1754476"/>
            <a:chExt cx="794325" cy="1139141"/>
          </a:xfrm>
        </p:grpSpPr>
        <p:sp>
          <p:nvSpPr>
            <p:cNvPr id="15" name="Oval 14"/>
            <p:cNvSpPr/>
            <p:nvPr/>
          </p:nvSpPr>
          <p:spPr>
            <a:xfrm>
              <a:off x="2482295" y="1754476"/>
              <a:ext cx="794325" cy="79432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Isosceles Triangle 15"/>
            <p:cNvSpPr/>
            <p:nvPr/>
          </p:nvSpPr>
          <p:spPr>
            <a:xfrm rot="10800000">
              <a:off x="2704967" y="2592771"/>
              <a:ext cx="348982" cy="30084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2534751" y="1807431"/>
              <a:ext cx="689412" cy="689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5897863" y="2920848"/>
            <a:ext cx="794325" cy="1139141"/>
            <a:chOff x="5897861" y="1754476"/>
            <a:chExt cx="794325" cy="1139141"/>
          </a:xfrm>
        </p:grpSpPr>
        <p:sp>
          <p:nvSpPr>
            <p:cNvPr id="21" name="Oval 20"/>
            <p:cNvSpPr/>
            <p:nvPr/>
          </p:nvSpPr>
          <p:spPr>
            <a:xfrm>
              <a:off x="5897861" y="1754476"/>
              <a:ext cx="794325" cy="79432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22" name="Isosceles Triangle 21"/>
            <p:cNvSpPr/>
            <p:nvPr/>
          </p:nvSpPr>
          <p:spPr>
            <a:xfrm rot="10800000">
              <a:off x="6120533" y="2592771"/>
              <a:ext cx="348982" cy="300846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950317" y="1807431"/>
              <a:ext cx="689412" cy="689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35"/>
          <p:cNvGrpSpPr/>
          <p:nvPr/>
        </p:nvGrpSpPr>
        <p:grpSpPr>
          <a:xfrm>
            <a:off x="4190080" y="3289863"/>
            <a:ext cx="794325" cy="1139141"/>
            <a:chOff x="4190078" y="2123489"/>
            <a:chExt cx="794325" cy="1139141"/>
          </a:xfrm>
        </p:grpSpPr>
        <p:sp>
          <p:nvSpPr>
            <p:cNvPr id="18" name="Oval 17"/>
            <p:cNvSpPr/>
            <p:nvPr/>
          </p:nvSpPr>
          <p:spPr>
            <a:xfrm>
              <a:off x="4190078" y="2123489"/>
              <a:ext cx="794325" cy="7943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 rot="10800000">
              <a:off x="4412750" y="2961784"/>
              <a:ext cx="348982" cy="30084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242534" y="2168288"/>
              <a:ext cx="689412" cy="689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" name="Group 37"/>
          <p:cNvGrpSpPr/>
          <p:nvPr/>
        </p:nvGrpSpPr>
        <p:grpSpPr>
          <a:xfrm>
            <a:off x="7605647" y="2604255"/>
            <a:ext cx="794325" cy="1139141"/>
            <a:chOff x="7605645" y="1437881"/>
            <a:chExt cx="794325" cy="1139141"/>
          </a:xfrm>
        </p:grpSpPr>
        <p:sp>
          <p:nvSpPr>
            <p:cNvPr id="24" name="Oval 23"/>
            <p:cNvSpPr/>
            <p:nvPr/>
          </p:nvSpPr>
          <p:spPr>
            <a:xfrm>
              <a:off x="7605645" y="1437881"/>
              <a:ext cx="794325" cy="7943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25" name="Isosceles Triangle 24"/>
            <p:cNvSpPr/>
            <p:nvPr/>
          </p:nvSpPr>
          <p:spPr>
            <a:xfrm rot="10800000">
              <a:off x="7828317" y="2276176"/>
              <a:ext cx="348982" cy="300846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658101" y="1492549"/>
              <a:ext cx="689412" cy="689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55967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20000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accel="20000" de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accel="20000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accel="20000" de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accel="20000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accel="20000" de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accel="20000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4" accel="20000" de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accel="20000" de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منزلت معلم</a:t>
            </a:r>
            <a:endParaRPr lang="en-US" sz="2400" dirty="0" smtClean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1" dirty="0" smtClean="0">
                <a:solidFill>
                  <a:srgbClr val="0070C0"/>
                </a:solidFill>
                <a:cs typeface="B Titr" pitchFamily="2" charset="-78"/>
              </a:rPr>
              <a:t>ملاحظات رهبر انقلاب درباره مسئله تعلیم و تربیت و دستگاه آموزش و پرورش </a:t>
            </a:r>
            <a:endParaRPr lang="fa-IR" sz="2400" b="1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406417" y="3461637"/>
            <a:ext cx="8331199" cy="1365251"/>
          </a:xfrm>
          <a:prstGeom prst="rightArrow">
            <a:avLst>
              <a:gd name="adj1" fmla="val 75642"/>
              <a:gd name="adj2" fmla="val 53144"/>
            </a:avLst>
          </a:prstGeom>
          <a:gradFill flip="none" rotWithShape="1">
            <a:gsLst>
              <a:gs pos="0">
                <a:schemeClr val="tx1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1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1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607381" y="3305190"/>
            <a:ext cx="736259" cy="3238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543053" y="4660121"/>
            <a:ext cx="736259" cy="3222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7" name="Parallelogram 26"/>
          <p:cNvSpPr/>
          <p:nvPr/>
        </p:nvSpPr>
        <p:spPr bwMode="auto">
          <a:xfrm>
            <a:off x="1543053" y="3305173"/>
            <a:ext cx="1800587" cy="1678179"/>
          </a:xfrm>
          <a:prstGeom prst="parallelogram">
            <a:avLst>
              <a:gd name="adj" fmla="val 60791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71709" y="3305190"/>
            <a:ext cx="736259" cy="3238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07381" y="4660121"/>
            <a:ext cx="736259" cy="3222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4" name="Parallelogram 23"/>
          <p:cNvSpPr/>
          <p:nvPr/>
        </p:nvSpPr>
        <p:spPr bwMode="auto">
          <a:xfrm>
            <a:off x="2607381" y="3305173"/>
            <a:ext cx="1800587" cy="1678179"/>
          </a:xfrm>
          <a:prstGeom prst="parallelogram">
            <a:avLst>
              <a:gd name="adj" fmla="val 60791"/>
            </a:avLst>
          </a:pr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36037" y="3305190"/>
            <a:ext cx="736259" cy="32384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71709" y="4660121"/>
            <a:ext cx="736259" cy="32223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1" name="Parallelogram 20"/>
          <p:cNvSpPr/>
          <p:nvPr/>
        </p:nvSpPr>
        <p:spPr bwMode="auto">
          <a:xfrm>
            <a:off x="3671709" y="3305173"/>
            <a:ext cx="1800587" cy="1678179"/>
          </a:xfrm>
          <a:prstGeom prst="parallelogram">
            <a:avLst>
              <a:gd name="adj" fmla="val 60791"/>
            </a:avLst>
          </a:prstGeom>
          <a:solidFill>
            <a:schemeClr val="accent3"/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00365" y="3305190"/>
            <a:ext cx="736259" cy="32384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736037" y="4660121"/>
            <a:ext cx="736259" cy="3222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8" name="Parallelogram 17"/>
          <p:cNvSpPr/>
          <p:nvPr/>
        </p:nvSpPr>
        <p:spPr bwMode="auto">
          <a:xfrm>
            <a:off x="4736037" y="3305173"/>
            <a:ext cx="1800587" cy="1678179"/>
          </a:xfrm>
          <a:prstGeom prst="parallelogram">
            <a:avLst>
              <a:gd name="adj" fmla="val 60791"/>
            </a:avLst>
          </a:prstGeom>
          <a:solidFill>
            <a:schemeClr val="accent4"/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64693" y="3305190"/>
            <a:ext cx="736259" cy="323849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00365" y="4660121"/>
            <a:ext cx="736259" cy="32223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5" name="Parallelogram 14"/>
          <p:cNvSpPr/>
          <p:nvPr/>
        </p:nvSpPr>
        <p:spPr bwMode="auto">
          <a:xfrm>
            <a:off x="5800365" y="3305173"/>
            <a:ext cx="1800587" cy="1678179"/>
          </a:xfrm>
          <a:prstGeom prst="parallelogram">
            <a:avLst>
              <a:gd name="adj" fmla="val 60791"/>
            </a:avLst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91416" tIns="45718" rIns="91416" bIns="45718" numCol="1" rtlCol="0" anchor="ctr" anchorCtr="1" compatLnSpc="1">
            <a:prstTxWarp prst="textNoShape">
              <a:avLst/>
            </a:prstTxWarp>
          </a:bodyPr>
          <a:lstStyle/>
          <a:p>
            <a:pPr algn="ctr" defTabSz="121884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38548" y="3739459"/>
            <a:ext cx="809625" cy="8096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defTabSz="12188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103164" y="3739459"/>
            <a:ext cx="809625" cy="809625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defTabSz="12188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167204" y="3739459"/>
            <a:ext cx="809625" cy="809625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defTabSz="12188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231532" y="3739459"/>
            <a:ext cx="809625" cy="809625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defTabSz="12188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95860" y="3739459"/>
            <a:ext cx="809625" cy="809625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defTabSz="121884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2" name="Inhaltsplatzhalter 4"/>
          <p:cNvSpPr txBox="1">
            <a:spLocks/>
          </p:cNvSpPr>
          <p:nvPr/>
        </p:nvSpPr>
        <p:spPr>
          <a:xfrm>
            <a:off x="1543051" y="5148834"/>
            <a:ext cx="1828800" cy="70993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مقدس بودن معلّمی</a:t>
            </a:r>
            <a:r>
              <a:rPr lang="en-US" sz="15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/>
            </a:r>
            <a:br>
              <a:rPr lang="en-US" sz="15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</a:br>
            <a:r>
              <a:rPr lang="fa-IR" sz="1100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>حقیقت قرآنیِ شغل انبیا بودن معلمی:</a:t>
            </a:r>
          </a:p>
          <a:p>
            <a:pPr marL="0" indent="0">
              <a:buNone/>
            </a:pPr>
            <a:r>
              <a:rPr lang="fa-IR" sz="1100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>- یُعَـلِّمُهُمُ الکِتابَ وَ الحِکمَة</a:t>
            </a:r>
          </a:p>
        </p:txBody>
      </p:sp>
      <p:sp>
        <p:nvSpPr>
          <p:cNvPr id="33" name="Inhaltsplatzhalter 4"/>
          <p:cNvSpPr txBox="1">
            <a:spLocks/>
          </p:cNvSpPr>
          <p:nvPr/>
        </p:nvSpPr>
        <p:spPr>
          <a:xfrm>
            <a:off x="3671707" y="5251430"/>
            <a:ext cx="1828800" cy="50475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مرجع بودن معلّم</a:t>
            </a:r>
            <a: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/>
            </a:r>
            <a:b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</a:b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5800363" y="5222959"/>
            <a:ext cx="1828800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ضرورت توجه به مسئله معیشت معلم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6" name="Inhaltsplatzhalter 4"/>
          <p:cNvSpPr txBox="1">
            <a:spLocks/>
          </p:cNvSpPr>
          <p:nvPr/>
        </p:nvSpPr>
        <p:spPr>
          <a:xfrm>
            <a:off x="3626553" y="2272629"/>
            <a:ext cx="1828800" cy="105875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تأثیر بی‌نظیر معلم در پیشرفت و سعادت کشور</a:t>
            </a:r>
            <a: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</a:rPr>
              <a:t/>
            </a:r>
            <a:b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</a:rPr>
            </a:b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</a:endParaRPr>
          </a:p>
        </p:txBody>
      </p:sp>
      <p:sp>
        <p:nvSpPr>
          <p:cNvPr id="35" name="Inhaltsplatzhalter 4"/>
          <p:cNvSpPr txBox="1">
            <a:spLocks/>
          </p:cNvSpPr>
          <p:nvPr/>
        </p:nvSpPr>
        <p:spPr>
          <a:xfrm>
            <a:off x="5755209" y="2411125"/>
            <a:ext cx="1828800" cy="78175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ضرورت معرفی جایگاه معلم</a:t>
            </a:r>
            <a: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</a:rPr>
              <a:t/>
            </a:r>
            <a:br>
              <a:rPr lang="en-US" sz="2000" b="1" dirty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</a:rPr>
            </a:b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132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  <p:bldP spid="26" grpId="0" animBg="1"/>
      <p:bldP spid="27" grpId="0" animBg="1"/>
      <p:bldP spid="22" grpId="0" animBg="1"/>
      <p:bldP spid="23" grpId="0" animBg="1"/>
      <p:bldP spid="24" grpId="0" animBg="1"/>
      <p:bldP spid="19" grpId="0" animBg="1"/>
      <p:bldP spid="20" grpId="0" animBg="1"/>
      <p:bldP spid="21" grpId="0" animBg="1"/>
      <p:bldP spid="16" grpId="0" animBg="1"/>
      <p:bldP spid="17" grpId="0" animBg="1"/>
      <p:bldP spid="18" grpId="0" animBg="1"/>
      <p:bldP spid="13" grpId="0" animBg="1"/>
      <p:bldP spid="14" grpId="0" animBg="1"/>
      <p:bldP spid="15" grpId="0" animBg="1"/>
      <p:bldP spid="3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6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accent6"/>
                </a:solidFill>
                <a:cs typeface="B Titr" pitchFamily="2" charset="-78"/>
              </a:rPr>
              <a:t>ضرورت معرفی جایگاه معلم</a:t>
            </a:r>
            <a:endParaRPr lang="en-US" dirty="0">
              <a:solidFill>
                <a:schemeClr val="accent6"/>
              </a:solidFill>
              <a:cs typeface="B Titr" pitchFamily="2" charset="-78"/>
            </a:endParaRPr>
          </a:p>
        </p:txBody>
      </p:sp>
      <p:grpSp>
        <p:nvGrpSpPr>
          <p:cNvPr id="2" name="Group 110"/>
          <p:cNvGrpSpPr/>
          <p:nvPr/>
        </p:nvGrpSpPr>
        <p:grpSpPr>
          <a:xfrm>
            <a:off x="2905125" y="4135865"/>
            <a:ext cx="1464008" cy="1262075"/>
            <a:chOff x="2755900" y="2838450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12" name="Hexagon 111"/>
            <p:cNvSpPr/>
            <p:nvPr/>
          </p:nvSpPr>
          <p:spPr>
            <a:xfrm>
              <a:off x="2755900" y="2838450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3164078" y="3136899"/>
              <a:ext cx="774700" cy="7747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13"/>
          <p:cNvGrpSpPr/>
          <p:nvPr/>
        </p:nvGrpSpPr>
        <p:grpSpPr>
          <a:xfrm>
            <a:off x="3844203" y="4567225"/>
            <a:ext cx="1464008" cy="1262075"/>
            <a:chOff x="3776472" y="3307245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15" name="Hexagon 114"/>
            <p:cNvSpPr/>
            <p:nvPr/>
          </p:nvSpPr>
          <p:spPr>
            <a:xfrm>
              <a:off x="3776472" y="3307245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4184650" y="3605695"/>
              <a:ext cx="774700" cy="774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116"/>
          <p:cNvGrpSpPr/>
          <p:nvPr/>
        </p:nvGrpSpPr>
        <p:grpSpPr>
          <a:xfrm>
            <a:off x="4774867" y="4135865"/>
            <a:ext cx="1464008" cy="1262075"/>
            <a:chOff x="4787900" y="2838450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18" name="Hexagon 117"/>
            <p:cNvSpPr/>
            <p:nvPr/>
          </p:nvSpPr>
          <p:spPr>
            <a:xfrm>
              <a:off x="4787900" y="2838450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5196078" y="3136900"/>
              <a:ext cx="774700" cy="774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19"/>
          <p:cNvGrpSpPr/>
          <p:nvPr/>
        </p:nvGrpSpPr>
        <p:grpSpPr>
          <a:xfrm>
            <a:off x="4774867" y="3072446"/>
            <a:ext cx="1464008" cy="1262075"/>
            <a:chOff x="4787900" y="1682750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1" name="Hexagon 120"/>
            <p:cNvSpPr/>
            <p:nvPr/>
          </p:nvSpPr>
          <p:spPr>
            <a:xfrm>
              <a:off x="4787900" y="1682750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5196078" y="1981200"/>
              <a:ext cx="774700" cy="774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107"/>
          <p:cNvGrpSpPr/>
          <p:nvPr/>
        </p:nvGrpSpPr>
        <p:grpSpPr>
          <a:xfrm>
            <a:off x="2905125" y="3072446"/>
            <a:ext cx="1464008" cy="1262075"/>
            <a:chOff x="2755900" y="1682750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09" name="Hexagon 108"/>
            <p:cNvSpPr/>
            <p:nvPr/>
          </p:nvSpPr>
          <p:spPr>
            <a:xfrm>
              <a:off x="2755900" y="1682750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3164078" y="1981200"/>
              <a:ext cx="774700" cy="774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122"/>
          <p:cNvGrpSpPr/>
          <p:nvPr/>
        </p:nvGrpSpPr>
        <p:grpSpPr>
          <a:xfrm>
            <a:off x="3844203" y="2474129"/>
            <a:ext cx="1464008" cy="1262075"/>
            <a:chOff x="3776472" y="1032510"/>
            <a:chExt cx="1591056" cy="1371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4" name="Hexagon 123"/>
            <p:cNvSpPr/>
            <p:nvPr/>
          </p:nvSpPr>
          <p:spPr>
            <a:xfrm>
              <a:off x="3776472" y="1032510"/>
              <a:ext cx="1591056" cy="1371600"/>
            </a:xfrm>
            <a:prstGeom prst="hexagon">
              <a:avLst>
                <a:gd name="adj" fmla="val 28704"/>
                <a:gd name="vf" fmla="val 11547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184650" y="1330960"/>
              <a:ext cx="774700" cy="774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3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40" name="Oval 139"/>
          <p:cNvSpPr/>
          <p:nvPr/>
        </p:nvSpPr>
        <p:spPr>
          <a:xfrm flipH="1">
            <a:off x="4011080" y="3590792"/>
            <a:ext cx="1121845" cy="112184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88900" sx="105000" sy="105000" algn="ctr" rotWithShape="0">
              <a:prstClr val="black">
                <a:alpha val="6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rtlCol="0" anchor="ctr"/>
          <a:lstStyle/>
          <a:p>
            <a:pPr algn="ctr" defTabSz="121893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3" name="Inhaltsplatzhalter 4"/>
          <p:cNvSpPr txBox="1">
            <a:spLocks/>
          </p:cNvSpPr>
          <p:nvPr/>
        </p:nvSpPr>
        <p:spPr>
          <a:xfrm>
            <a:off x="6422475" y="3451148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با ساخت فیلم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4" name="Inhaltsplatzhalter 4"/>
          <p:cNvSpPr txBox="1">
            <a:spLocks/>
          </p:cNvSpPr>
          <p:nvPr/>
        </p:nvSpPr>
        <p:spPr>
          <a:xfrm>
            <a:off x="6422475" y="4511916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با ساخت شعر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5" name="Inhaltsplatzhalter 4"/>
          <p:cNvSpPr txBox="1">
            <a:spLocks/>
          </p:cNvSpPr>
          <p:nvPr/>
        </p:nvSpPr>
        <p:spPr>
          <a:xfrm>
            <a:off x="291652" y="3451147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اشاره در داستان ها و رمان‌ ها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6" name="Inhaltsplatzhalter 4"/>
          <p:cNvSpPr txBox="1">
            <a:spLocks/>
          </p:cNvSpPr>
          <p:nvPr/>
        </p:nvSpPr>
        <p:spPr>
          <a:xfrm>
            <a:off x="291652" y="4511916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اشاره در کتاب های درسی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7" name="Inhaltsplatzhalter 4"/>
          <p:cNvSpPr txBox="1">
            <a:spLocks/>
          </p:cNvSpPr>
          <p:nvPr/>
        </p:nvSpPr>
        <p:spPr>
          <a:xfrm>
            <a:off x="609600" y="5330705"/>
            <a:ext cx="2459736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تلاش آموزش‌ و پرورش و محیط‌های فرهنگی نظیر صداوسیما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16" name="Group 251"/>
          <p:cNvGrpSpPr/>
          <p:nvPr/>
        </p:nvGrpSpPr>
        <p:grpSpPr>
          <a:xfrm>
            <a:off x="4232877" y="3959396"/>
            <a:ext cx="678243" cy="384647"/>
            <a:chOff x="8150225" y="4346575"/>
            <a:chExt cx="579438" cy="32861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53" name="Freeform 282"/>
            <p:cNvSpPr>
              <a:spLocks noEditPoints="1"/>
            </p:cNvSpPr>
            <p:nvPr/>
          </p:nvSpPr>
          <p:spPr bwMode="auto">
            <a:xfrm>
              <a:off x="8150225" y="4346575"/>
              <a:ext cx="579438" cy="328613"/>
            </a:xfrm>
            <a:custGeom>
              <a:avLst/>
              <a:gdLst>
                <a:gd name="T0" fmla="*/ 801 w 3651"/>
                <a:gd name="T1" fmla="*/ 415 h 2066"/>
                <a:gd name="T2" fmla="*/ 385 w 3651"/>
                <a:gd name="T3" fmla="*/ 723 h 2066"/>
                <a:gd name="T4" fmla="*/ 153 w 3651"/>
                <a:gd name="T5" fmla="*/ 997 h 2066"/>
                <a:gd name="T6" fmla="*/ 175 w 3651"/>
                <a:gd name="T7" fmla="*/ 1113 h 2066"/>
                <a:gd name="T8" fmla="*/ 542 w 3651"/>
                <a:gd name="T9" fmla="*/ 1479 h 2066"/>
                <a:gd name="T10" fmla="*/ 972 w 3651"/>
                <a:gd name="T11" fmla="*/ 1737 h 2066"/>
                <a:gd name="T12" fmla="*/ 979 w 3651"/>
                <a:gd name="T13" fmla="*/ 1629 h 2066"/>
                <a:gd name="T14" fmla="*/ 819 w 3651"/>
                <a:gd name="T15" fmla="*/ 1275 h 2066"/>
                <a:gd name="T16" fmla="*/ 803 w 3651"/>
                <a:gd name="T17" fmla="*/ 870 h 2066"/>
                <a:gd name="T18" fmla="*/ 937 w 3651"/>
                <a:gd name="T19" fmla="*/ 503 h 2066"/>
                <a:gd name="T20" fmla="*/ 2517 w 3651"/>
                <a:gd name="T21" fmla="*/ 265 h 2066"/>
                <a:gd name="T22" fmla="*/ 2751 w 3651"/>
                <a:gd name="T23" fmla="*/ 570 h 2066"/>
                <a:gd name="T24" fmla="*/ 2857 w 3651"/>
                <a:gd name="T25" fmla="*/ 951 h 2066"/>
                <a:gd name="T26" fmla="*/ 2811 w 3651"/>
                <a:gd name="T27" fmla="*/ 1351 h 2066"/>
                <a:gd name="T28" fmla="*/ 2624 w 3651"/>
                <a:gd name="T29" fmla="*/ 1690 h 2066"/>
                <a:gd name="T30" fmla="*/ 2758 w 3651"/>
                <a:gd name="T31" fmla="*/ 1700 h 2066"/>
                <a:gd name="T32" fmla="*/ 3189 w 3651"/>
                <a:gd name="T33" fmla="*/ 1413 h 2066"/>
                <a:gd name="T34" fmla="*/ 3489 w 3651"/>
                <a:gd name="T35" fmla="*/ 1092 h 2066"/>
                <a:gd name="T36" fmla="*/ 3489 w 3651"/>
                <a:gd name="T37" fmla="*/ 974 h 2066"/>
                <a:gd name="T38" fmla="*/ 3189 w 3651"/>
                <a:gd name="T39" fmla="*/ 653 h 2066"/>
                <a:gd name="T40" fmla="*/ 2758 w 3651"/>
                <a:gd name="T41" fmla="*/ 367 h 2066"/>
                <a:gd name="T42" fmla="*/ 1749 w 3651"/>
                <a:gd name="T43" fmla="*/ 152 h 2066"/>
                <a:gd name="T44" fmla="*/ 1399 w 3651"/>
                <a:gd name="T45" fmla="*/ 258 h 2066"/>
                <a:gd name="T46" fmla="*/ 1127 w 3651"/>
                <a:gd name="T47" fmla="*/ 488 h 2066"/>
                <a:gd name="T48" fmla="*/ 967 w 3651"/>
                <a:gd name="T49" fmla="*/ 810 h 2066"/>
                <a:gd name="T50" fmla="*/ 952 w 3651"/>
                <a:gd name="T51" fmla="*/ 1184 h 2066"/>
                <a:gd name="T52" fmla="*/ 1085 w 3651"/>
                <a:gd name="T53" fmla="*/ 1521 h 2066"/>
                <a:gd name="T54" fmla="*/ 1338 w 3651"/>
                <a:gd name="T55" fmla="*/ 1772 h 2066"/>
                <a:gd name="T56" fmla="*/ 1675 w 3651"/>
                <a:gd name="T57" fmla="*/ 1906 h 2066"/>
                <a:gd name="T58" fmla="*/ 2049 w 3651"/>
                <a:gd name="T59" fmla="*/ 1889 h 2066"/>
                <a:gd name="T60" fmla="*/ 2371 w 3651"/>
                <a:gd name="T61" fmla="*/ 1730 h 2066"/>
                <a:gd name="T62" fmla="*/ 2603 w 3651"/>
                <a:gd name="T63" fmla="*/ 1459 h 2066"/>
                <a:gd name="T64" fmla="*/ 2709 w 3651"/>
                <a:gd name="T65" fmla="*/ 1109 h 2066"/>
                <a:gd name="T66" fmla="*/ 2662 w 3651"/>
                <a:gd name="T67" fmla="*/ 741 h 2066"/>
                <a:gd name="T68" fmla="*/ 2477 w 3651"/>
                <a:gd name="T69" fmla="*/ 434 h 2066"/>
                <a:gd name="T70" fmla="*/ 2187 w 3651"/>
                <a:gd name="T71" fmla="*/ 225 h 2066"/>
                <a:gd name="T72" fmla="*/ 1826 w 3651"/>
                <a:gd name="T73" fmla="*/ 149 h 2066"/>
                <a:gd name="T74" fmla="*/ 1967 w 3651"/>
                <a:gd name="T75" fmla="*/ 5 h 2066"/>
                <a:gd name="T76" fmla="*/ 2513 w 3651"/>
                <a:gd name="T77" fmla="*/ 108 h 2066"/>
                <a:gd name="T78" fmla="*/ 3018 w 3651"/>
                <a:gd name="T79" fmla="*/ 343 h 2066"/>
                <a:gd name="T80" fmla="*/ 3447 w 3651"/>
                <a:gd name="T81" fmla="*/ 694 h 2066"/>
                <a:gd name="T82" fmla="*/ 3646 w 3651"/>
                <a:gd name="T83" fmla="*/ 973 h 2066"/>
                <a:gd name="T84" fmla="*/ 3616 w 3651"/>
                <a:gd name="T85" fmla="*/ 1170 h 2066"/>
                <a:gd name="T86" fmla="*/ 3286 w 3651"/>
                <a:gd name="T87" fmla="*/ 1525 h 2066"/>
                <a:gd name="T88" fmla="*/ 2825 w 3651"/>
                <a:gd name="T89" fmla="*/ 1833 h 2066"/>
                <a:gd name="T90" fmla="*/ 2299 w 3651"/>
                <a:gd name="T91" fmla="*/ 2016 h 2066"/>
                <a:gd name="T92" fmla="*/ 1846 w 3651"/>
                <a:gd name="T93" fmla="*/ 2066 h 2066"/>
                <a:gd name="T94" fmla="*/ 1684 w 3651"/>
                <a:gd name="T95" fmla="*/ 2062 h 2066"/>
                <a:gd name="T96" fmla="*/ 1137 w 3651"/>
                <a:gd name="T97" fmla="*/ 1959 h 2066"/>
                <a:gd name="T98" fmla="*/ 633 w 3651"/>
                <a:gd name="T99" fmla="*/ 1723 h 2066"/>
                <a:gd name="T100" fmla="*/ 203 w 3651"/>
                <a:gd name="T101" fmla="*/ 1372 h 2066"/>
                <a:gd name="T102" fmla="*/ 6 w 3651"/>
                <a:gd name="T103" fmla="*/ 1094 h 2066"/>
                <a:gd name="T104" fmla="*/ 34 w 3651"/>
                <a:gd name="T105" fmla="*/ 897 h 2066"/>
                <a:gd name="T106" fmla="*/ 365 w 3651"/>
                <a:gd name="T107" fmla="*/ 541 h 2066"/>
                <a:gd name="T108" fmla="*/ 826 w 3651"/>
                <a:gd name="T109" fmla="*/ 235 h 2066"/>
                <a:gd name="T110" fmla="*/ 1352 w 3651"/>
                <a:gd name="T111" fmla="*/ 50 h 2066"/>
                <a:gd name="T112" fmla="*/ 1806 w 3651"/>
                <a:gd name="T113" fmla="*/ 0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51" h="2066">
                  <a:moveTo>
                    <a:pt x="1134" y="265"/>
                  </a:moveTo>
                  <a:lnTo>
                    <a:pt x="1053" y="296"/>
                  </a:lnTo>
                  <a:lnTo>
                    <a:pt x="972" y="330"/>
                  </a:lnTo>
                  <a:lnTo>
                    <a:pt x="893" y="367"/>
                  </a:lnTo>
                  <a:lnTo>
                    <a:pt x="801" y="415"/>
                  </a:lnTo>
                  <a:lnTo>
                    <a:pt x="712" y="468"/>
                  </a:lnTo>
                  <a:lnTo>
                    <a:pt x="626" y="526"/>
                  </a:lnTo>
                  <a:lnTo>
                    <a:pt x="542" y="588"/>
                  </a:lnTo>
                  <a:lnTo>
                    <a:pt x="461" y="653"/>
                  </a:lnTo>
                  <a:lnTo>
                    <a:pt x="385" y="723"/>
                  </a:lnTo>
                  <a:lnTo>
                    <a:pt x="311" y="796"/>
                  </a:lnTo>
                  <a:lnTo>
                    <a:pt x="241" y="873"/>
                  </a:lnTo>
                  <a:lnTo>
                    <a:pt x="175" y="953"/>
                  </a:lnTo>
                  <a:lnTo>
                    <a:pt x="162" y="974"/>
                  </a:lnTo>
                  <a:lnTo>
                    <a:pt x="153" y="997"/>
                  </a:lnTo>
                  <a:lnTo>
                    <a:pt x="149" y="1022"/>
                  </a:lnTo>
                  <a:lnTo>
                    <a:pt x="149" y="1046"/>
                  </a:lnTo>
                  <a:lnTo>
                    <a:pt x="153" y="1069"/>
                  </a:lnTo>
                  <a:lnTo>
                    <a:pt x="162" y="1092"/>
                  </a:lnTo>
                  <a:lnTo>
                    <a:pt x="175" y="1113"/>
                  </a:lnTo>
                  <a:lnTo>
                    <a:pt x="241" y="1194"/>
                  </a:lnTo>
                  <a:lnTo>
                    <a:pt x="311" y="1271"/>
                  </a:lnTo>
                  <a:lnTo>
                    <a:pt x="385" y="1344"/>
                  </a:lnTo>
                  <a:lnTo>
                    <a:pt x="461" y="1413"/>
                  </a:lnTo>
                  <a:lnTo>
                    <a:pt x="542" y="1479"/>
                  </a:lnTo>
                  <a:lnTo>
                    <a:pt x="626" y="1540"/>
                  </a:lnTo>
                  <a:lnTo>
                    <a:pt x="712" y="1598"/>
                  </a:lnTo>
                  <a:lnTo>
                    <a:pt x="801" y="1651"/>
                  </a:lnTo>
                  <a:lnTo>
                    <a:pt x="893" y="1700"/>
                  </a:lnTo>
                  <a:lnTo>
                    <a:pt x="972" y="1737"/>
                  </a:lnTo>
                  <a:lnTo>
                    <a:pt x="1053" y="1771"/>
                  </a:lnTo>
                  <a:lnTo>
                    <a:pt x="1134" y="1802"/>
                  </a:lnTo>
                  <a:lnTo>
                    <a:pt x="1078" y="1747"/>
                  </a:lnTo>
                  <a:lnTo>
                    <a:pt x="1027" y="1690"/>
                  </a:lnTo>
                  <a:lnTo>
                    <a:pt x="979" y="1629"/>
                  </a:lnTo>
                  <a:lnTo>
                    <a:pt x="937" y="1564"/>
                  </a:lnTo>
                  <a:lnTo>
                    <a:pt x="900" y="1496"/>
                  </a:lnTo>
                  <a:lnTo>
                    <a:pt x="867" y="1424"/>
                  </a:lnTo>
                  <a:lnTo>
                    <a:pt x="840" y="1351"/>
                  </a:lnTo>
                  <a:lnTo>
                    <a:pt x="819" y="1275"/>
                  </a:lnTo>
                  <a:lnTo>
                    <a:pt x="803" y="1196"/>
                  </a:lnTo>
                  <a:lnTo>
                    <a:pt x="793" y="1116"/>
                  </a:lnTo>
                  <a:lnTo>
                    <a:pt x="790" y="1034"/>
                  </a:lnTo>
                  <a:lnTo>
                    <a:pt x="793" y="951"/>
                  </a:lnTo>
                  <a:lnTo>
                    <a:pt x="803" y="870"/>
                  </a:lnTo>
                  <a:lnTo>
                    <a:pt x="819" y="791"/>
                  </a:lnTo>
                  <a:lnTo>
                    <a:pt x="840" y="715"/>
                  </a:lnTo>
                  <a:lnTo>
                    <a:pt x="867" y="642"/>
                  </a:lnTo>
                  <a:lnTo>
                    <a:pt x="900" y="570"/>
                  </a:lnTo>
                  <a:lnTo>
                    <a:pt x="937" y="503"/>
                  </a:lnTo>
                  <a:lnTo>
                    <a:pt x="979" y="437"/>
                  </a:lnTo>
                  <a:lnTo>
                    <a:pt x="1027" y="377"/>
                  </a:lnTo>
                  <a:lnTo>
                    <a:pt x="1078" y="319"/>
                  </a:lnTo>
                  <a:lnTo>
                    <a:pt x="1134" y="265"/>
                  </a:lnTo>
                  <a:close/>
                  <a:moveTo>
                    <a:pt x="2517" y="265"/>
                  </a:moveTo>
                  <a:lnTo>
                    <a:pt x="2572" y="319"/>
                  </a:lnTo>
                  <a:lnTo>
                    <a:pt x="2624" y="377"/>
                  </a:lnTo>
                  <a:lnTo>
                    <a:pt x="2671" y="437"/>
                  </a:lnTo>
                  <a:lnTo>
                    <a:pt x="2713" y="503"/>
                  </a:lnTo>
                  <a:lnTo>
                    <a:pt x="2751" y="570"/>
                  </a:lnTo>
                  <a:lnTo>
                    <a:pt x="2784" y="642"/>
                  </a:lnTo>
                  <a:lnTo>
                    <a:pt x="2811" y="715"/>
                  </a:lnTo>
                  <a:lnTo>
                    <a:pt x="2833" y="791"/>
                  </a:lnTo>
                  <a:lnTo>
                    <a:pt x="2848" y="870"/>
                  </a:lnTo>
                  <a:lnTo>
                    <a:pt x="2857" y="951"/>
                  </a:lnTo>
                  <a:lnTo>
                    <a:pt x="2860" y="1034"/>
                  </a:lnTo>
                  <a:lnTo>
                    <a:pt x="2857" y="1116"/>
                  </a:lnTo>
                  <a:lnTo>
                    <a:pt x="2848" y="1196"/>
                  </a:lnTo>
                  <a:lnTo>
                    <a:pt x="2833" y="1275"/>
                  </a:lnTo>
                  <a:lnTo>
                    <a:pt x="2811" y="1351"/>
                  </a:lnTo>
                  <a:lnTo>
                    <a:pt x="2784" y="1424"/>
                  </a:lnTo>
                  <a:lnTo>
                    <a:pt x="2751" y="1495"/>
                  </a:lnTo>
                  <a:lnTo>
                    <a:pt x="2714" y="1564"/>
                  </a:lnTo>
                  <a:lnTo>
                    <a:pt x="2671" y="1629"/>
                  </a:lnTo>
                  <a:lnTo>
                    <a:pt x="2624" y="1690"/>
                  </a:lnTo>
                  <a:lnTo>
                    <a:pt x="2573" y="1747"/>
                  </a:lnTo>
                  <a:lnTo>
                    <a:pt x="2517" y="1802"/>
                  </a:lnTo>
                  <a:lnTo>
                    <a:pt x="2599" y="1771"/>
                  </a:lnTo>
                  <a:lnTo>
                    <a:pt x="2679" y="1736"/>
                  </a:lnTo>
                  <a:lnTo>
                    <a:pt x="2758" y="1700"/>
                  </a:lnTo>
                  <a:lnTo>
                    <a:pt x="2849" y="1651"/>
                  </a:lnTo>
                  <a:lnTo>
                    <a:pt x="2939" y="1598"/>
                  </a:lnTo>
                  <a:lnTo>
                    <a:pt x="3025" y="1540"/>
                  </a:lnTo>
                  <a:lnTo>
                    <a:pt x="3109" y="1479"/>
                  </a:lnTo>
                  <a:lnTo>
                    <a:pt x="3189" y="1413"/>
                  </a:lnTo>
                  <a:lnTo>
                    <a:pt x="3266" y="1344"/>
                  </a:lnTo>
                  <a:lnTo>
                    <a:pt x="3340" y="1271"/>
                  </a:lnTo>
                  <a:lnTo>
                    <a:pt x="3409" y="1194"/>
                  </a:lnTo>
                  <a:lnTo>
                    <a:pt x="3476" y="1113"/>
                  </a:lnTo>
                  <a:lnTo>
                    <a:pt x="3489" y="1092"/>
                  </a:lnTo>
                  <a:lnTo>
                    <a:pt x="3498" y="1069"/>
                  </a:lnTo>
                  <a:lnTo>
                    <a:pt x="3503" y="1046"/>
                  </a:lnTo>
                  <a:lnTo>
                    <a:pt x="3503" y="1022"/>
                  </a:lnTo>
                  <a:lnTo>
                    <a:pt x="3498" y="997"/>
                  </a:lnTo>
                  <a:lnTo>
                    <a:pt x="3489" y="974"/>
                  </a:lnTo>
                  <a:lnTo>
                    <a:pt x="3476" y="953"/>
                  </a:lnTo>
                  <a:lnTo>
                    <a:pt x="3409" y="873"/>
                  </a:lnTo>
                  <a:lnTo>
                    <a:pt x="3340" y="796"/>
                  </a:lnTo>
                  <a:lnTo>
                    <a:pt x="3266" y="723"/>
                  </a:lnTo>
                  <a:lnTo>
                    <a:pt x="3189" y="653"/>
                  </a:lnTo>
                  <a:lnTo>
                    <a:pt x="3109" y="588"/>
                  </a:lnTo>
                  <a:lnTo>
                    <a:pt x="3025" y="526"/>
                  </a:lnTo>
                  <a:lnTo>
                    <a:pt x="2939" y="468"/>
                  </a:lnTo>
                  <a:lnTo>
                    <a:pt x="2849" y="415"/>
                  </a:lnTo>
                  <a:lnTo>
                    <a:pt x="2758" y="367"/>
                  </a:lnTo>
                  <a:lnTo>
                    <a:pt x="2679" y="330"/>
                  </a:lnTo>
                  <a:lnTo>
                    <a:pt x="2599" y="296"/>
                  </a:lnTo>
                  <a:lnTo>
                    <a:pt x="2517" y="265"/>
                  </a:lnTo>
                  <a:close/>
                  <a:moveTo>
                    <a:pt x="1826" y="149"/>
                  </a:moveTo>
                  <a:lnTo>
                    <a:pt x="1749" y="152"/>
                  </a:lnTo>
                  <a:lnTo>
                    <a:pt x="1675" y="162"/>
                  </a:lnTo>
                  <a:lnTo>
                    <a:pt x="1602" y="177"/>
                  </a:lnTo>
                  <a:lnTo>
                    <a:pt x="1532" y="198"/>
                  </a:lnTo>
                  <a:lnTo>
                    <a:pt x="1464" y="225"/>
                  </a:lnTo>
                  <a:lnTo>
                    <a:pt x="1399" y="258"/>
                  </a:lnTo>
                  <a:lnTo>
                    <a:pt x="1338" y="295"/>
                  </a:lnTo>
                  <a:lnTo>
                    <a:pt x="1279" y="337"/>
                  </a:lnTo>
                  <a:lnTo>
                    <a:pt x="1225" y="383"/>
                  </a:lnTo>
                  <a:lnTo>
                    <a:pt x="1174" y="434"/>
                  </a:lnTo>
                  <a:lnTo>
                    <a:pt x="1127" y="488"/>
                  </a:lnTo>
                  <a:lnTo>
                    <a:pt x="1085" y="547"/>
                  </a:lnTo>
                  <a:lnTo>
                    <a:pt x="1048" y="608"/>
                  </a:lnTo>
                  <a:lnTo>
                    <a:pt x="1016" y="673"/>
                  </a:lnTo>
                  <a:lnTo>
                    <a:pt x="988" y="741"/>
                  </a:lnTo>
                  <a:lnTo>
                    <a:pt x="967" y="810"/>
                  </a:lnTo>
                  <a:lnTo>
                    <a:pt x="952" y="882"/>
                  </a:lnTo>
                  <a:lnTo>
                    <a:pt x="942" y="957"/>
                  </a:lnTo>
                  <a:lnTo>
                    <a:pt x="938" y="1034"/>
                  </a:lnTo>
                  <a:lnTo>
                    <a:pt x="942" y="1109"/>
                  </a:lnTo>
                  <a:lnTo>
                    <a:pt x="952" y="1184"/>
                  </a:lnTo>
                  <a:lnTo>
                    <a:pt x="967" y="1256"/>
                  </a:lnTo>
                  <a:lnTo>
                    <a:pt x="988" y="1327"/>
                  </a:lnTo>
                  <a:lnTo>
                    <a:pt x="1016" y="1394"/>
                  </a:lnTo>
                  <a:lnTo>
                    <a:pt x="1048" y="1459"/>
                  </a:lnTo>
                  <a:lnTo>
                    <a:pt x="1085" y="1521"/>
                  </a:lnTo>
                  <a:lnTo>
                    <a:pt x="1127" y="1578"/>
                  </a:lnTo>
                  <a:lnTo>
                    <a:pt x="1174" y="1632"/>
                  </a:lnTo>
                  <a:lnTo>
                    <a:pt x="1225" y="1683"/>
                  </a:lnTo>
                  <a:lnTo>
                    <a:pt x="1279" y="1730"/>
                  </a:lnTo>
                  <a:lnTo>
                    <a:pt x="1338" y="1772"/>
                  </a:lnTo>
                  <a:lnTo>
                    <a:pt x="1399" y="1809"/>
                  </a:lnTo>
                  <a:lnTo>
                    <a:pt x="1464" y="1841"/>
                  </a:lnTo>
                  <a:lnTo>
                    <a:pt x="1532" y="1868"/>
                  </a:lnTo>
                  <a:lnTo>
                    <a:pt x="1602" y="1889"/>
                  </a:lnTo>
                  <a:lnTo>
                    <a:pt x="1675" y="1906"/>
                  </a:lnTo>
                  <a:lnTo>
                    <a:pt x="1749" y="1914"/>
                  </a:lnTo>
                  <a:lnTo>
                    <a:pt x="1826" y="1918"/>
                  </a:lnTo>
                  <a:lnTo>
                    <a:pt x="1902" y="1914"/>
                  </a:lnTo>
                  <a:lnTo>
                    <a:pt x="1977" y="1906"/>
                  </a:lnTo>
                  <a:lnTo>
                    <a:pt x="2049" y="1889"/>
                  </a:lnTo>
                  <a:lnTo>
                    <a:pt x="2120" y="1868"/>
                  </a:lnTo>
                  <a:lnTo>
                    <a:pt x="2187" y="1841"/>
                  </a:lnTo>
                  <a:lnTo>
                    <a:pt x="2252" y="1809"/>
                  </a:lnTo>
                  <a:lnTo>
                    <a:pt x="2314" y="1772"/>
                  </a:lnTo>
                  <a:lnTo>
                    <a:pt x="2371" y="1730"/>
                  </a:lnTo>
                  <a:lnTo>
                    <a:pt x="2427" y="1683"/>
                  </a:lnTo>
                  <a:lnTo>
                    <a:pt x="2477" y="1632"/>
                  </a:lnTo>
                  <a:lnTo>
                    <a:pt x="2523" y="1578"/>
                  </a:lnTo>
                  <a:lnTo>
                    <a:pt x="2565" y="1521"/>
                  </a:lnTo>
                  <a:lnTo>
                    <a:pt x="2603" y="1459"/>
                  </a:lnTo>
                  <a:lnTo>
                    <a:pt x="2635" y="1394"/>
                  </a:lnTo>
                  <a:lnTo>
                    <a:pt x="2662" y="1327"/>
                  </a:lnTo>
                  <a:lnTo>
                    <a:pt x="2684" y="1256"/>
                  </a:lnTo>
                  <a:lnTo>
                    <a:pt x="2700" y="1184"/>
                  </a:lnTo>
                  <a:lnTo>
                    <a:pt x="2709" y="1109"/>
                  </a:lnTo>
                  <a:lnTo>
                    <a:pt x="2712" y="1034"/>
                  </a:lnTo>
                  <a:lnTo>
                    <a:pt x="2709" y="957"/>
                  </a:lnTo>
                  <a:lnTo>
                    <a:pt x="2700" y="882"/>
                  </a:lnTo>
                  <a:lnTo>
                    <a:pt x="2684" y="810"/>
                  </a:lnTo>
                  <a:lnTo>
                    <a:pt x="2662" y="741"/>
                  </a:lnTo>
                  <a:lnTo>
                    <a:pt x="2635" y="673"/>
                  </a:lnTo>
                  <a:lnTo>
                    <a:pt x="2603" y="608"/>
                  </a:lnTo>
                  <a:lnTo>
                    <a:pt x="2565" y="547"/>
                  </a:lnTo>
                  <a:lnTo>
                    <a:pt x="2523" y="488"/>
                  </a:lnTo>
                  <a:lnTo>
                    <a:pt x="2477" y="434"/>
                  </a:lnTo>
                  <a:lnTo>
                    <a:pt x="2427" y="383"/>
                  </a:lnTo>
                  <a:lnTo>
                    <a:pt x="2371" y="337"/>
                  </a:lnTo>
                  <a:lnTo>
                    <a:pt x="2314" y="295"/>
                  </a:lnTo>
                  <a:lnTo>
                    <a:pt x="2252" y="258"/>
                  </a:lnTo>
                  <a:lnTo>
                    <a:pt x="2187" y="225"/>
                  </a:lnTo>
                  <a:lnTo>
                    <a:pt x="2120" y="198"/>
                  </a:lnTo>
                  <a:lnTo>
                    <a:pt x="2049" y="177"/>
                  </a:lnTo>
                  <a:lnTo>
                    <a:pt x="1977" y="162"/>
                  </a:lnTo>
                  <a:lnTo>
                    <a:pt x="1902" y="152"/>
                  </a:lnTo>
                  <a:lnTo>
                    <a:pt x="1826" y="149"/>
                  </a:lnTo>
                  <a:close/>
                  <a:moveTo>
                    <a:pt x="1818" y="0"/>
                  </a:moveTo>
                  <a:lnTo>
                    <a:pt x="1832" y="0"/>
                  </a:lnTo>
                  <a:lnTo>
                    <a:pt x="1846" y="0"/>
                  </a:lnTo>
                  <a:lnTo>
                    <a:pt x="1853" y="0"/>
                  </a:lnTo>
                  <a:lnTo>
                    <a:pt x="1967" y="5"/>
                  </a:lnTo>
                  <a:lnTo>
                    <a:pt x="2079" y="15"/>
                  </a:lnTo>
                  <a:lnTo>
                    <a:pt x="2189" y="29"/>
                  </a:lnTo>
                  <a:lnTo>
                    <a:pt x="2299" y="50"/>
                  </a:lnTo>
                  <a:lnTo>
                    <a:pt x="2407" y="76"/>
                  </a:lnTo>
                  <a:lnTo>
                    <a:pt x="2513" y="108"/>
                  </a:lnTo>
                  <a:lnTo>
                    <a:pt x="2619" y="144"/>
                  </a:lnTo>
                  <a:lnTo>
                    <a:pt x="2723" y="186"/>
                  </a:lnTo>
                  <a:lnTo>
                    <a:pt x="2825" y="235"/>
                  </a:lnTo>
                  <a:lnTo>
                    <a:pt x="2923" y="286"/>
                  </a:lnTo>
                  <a:lnTo>
                    <a:pt x="3018" y="343"/>
                  </a:lnTo>
                  <a:lnTo>
                    <a:pt x="3110" y="404"/>
                  </a:lnTo>
                  <a:lnTo>
                    <a:pt x="3200" y="471"/>
                  </a:lnTo>
                  <a:lnTo>
                    <a:pt x="3286" y="541"/>
                  </a:lnTo>
                  <a:lnTo>
                    <a:pt x="3368" y="616"/>
                  </a:lnTo>
                  <a:lnTo>
                    <a:pt x="3447" y="694"/>
                  </a:lnTo>
                  <a:lnTo>
                    <a:pt x="3523" y="776"/>
                  </a:lnTo>
                  <a:lnTo>
                    <a:pt x="3592" y="861"/>
                  </a:lnTo>
                  <a:lnTo>
                    <a:pt x="3616" y="897"/>
                  </a:lnTo>
                  <a:lnTo>
                    <a:pt x="3633" y="934"/>
                  </a:lnTo>
                  <a:lnTo>
                    <a:pt x="3646" y="973"/>
                  </a:lnTo>
                  <a:lnTo>
                    <a:pt x="3651" y="1013"/>
                  </a:lnTo>
                  <a:lnTo>
                    <a:pt x="3651" y="1054"/>
                  </a:lnTo>
                  <a:lnTo>
                    <a:pt x="3646" y="1094"/>
                  </a:lnTo>
                  <a:lnTo>
                    <a:pt x="3633" y="1132"/>
                  </a:lnTo>
                  <a:lnTo>
                    <a:pt x="3616" y="1170"/>
                  </a:lnTo>
                  <a:lnTo>
                    <a:pt x="3592" y="1205"/>
                  </a:lnTo>
                  <a:lnTo>
                    <a:pt x="3523" y="1290"/>
                  </a:lnTo>
                  <a:lnTo>
                    <a:pt x="3447" y="1372"/>
                  </a:lnTo>
                  <a:lnTo>
                    <a:pt x="3368" y="1451"/>
                  </a:lnTo>
                  <a:lnTo>
                    <a:pt x="3286" y="1525"/>
                  </a:lnTo>
                  <a:lnTo>
                    <a:pt x="3200" y="1596"/>
                  </a:lnTo>
                  <a:lnTo>
                    <a:pt x="3110" y="1662"/>
                  </a:lnTo>
                  <a:lnTo>
                    <a:pt x="3018" y="1723"/>
                  </a:lnTo>
                  <a:lnTo>
                    <a:pt x="2923" y="1781"/>
                  </a:lnTo>
                  <a:lnTo>
                    <a:pt x="2825" y="1833"/>
                  </a:lnTo>
                  <a:lnTo>
                    <a:pt x="2723" y="1880"/>
                  </a:lnTo>
                  <a:lnTo>
                    <a:pt x="2619" y="1922"/>
                  </a:lnTo>
                  <a:lnTo>
                    <a:pt x="2513" y="1959"/>
                  </a:lnTo>
                  <a:lnTo>
                    <a:pt x="2407" y="1991"/>
                  </a:lnTo>
                  <a:lnTo>
                    <a:pt x="2299" y="2016"/>
                  </a:lnTo>
                  <a:lnTo>
                    <a:pt x="2189" y="2037"/>
                  </a:lnTo>
                  <a:lnTo>
                    <a:pt x="2079" y="2052"/>
                  </a:lnTo>
                  <a:lnTo>
                    <a:pt x="1967" y="2062"/>
                  </a:lnTo>
                  <a:lnTo>
                    <a:pt x="1853" y="2066"/>
                  </a:lnTo>
                  <a:lnTo>
                    <a:pt x="1846" y="2066"/>
                  </a:lnTo>
                  <a:lnTo>
                    <a:pt x="1832" y="2066"/>
                  </a:lnTo>
                  <a:lnTo>
                    <a:pt x="1818" y="2066"/>
                  </a:lnTo>
                  <a:lnTo>
                    <a:pt x="1806" y="2066"/>
                  </a:lnTo>
                  <a:lnTo>
                    <a:pt x="1797" y="2066"/>
                  </a:lnTo>
                  <a:lnTo>
                    <a:pt x="1684" y="2062"/>
                  </a:lnTo>
                  <a:lnTo>
                    <a:pt x="1572" y="2052"/>
                  </a:lnTo>
                  <a:lnTo>
                    <a:pt x="1462" y="2037"/>
                  </a:lnTo>
                  <a:lnTo>
                    <a:pt x="1352" y="2016"/>
                  </a:lnTo>
                  <a:lnTo>
                    <a:pt x="1243" y="1991"/>
                  </a:lnTo>
                  <a:lnTo>
                    <a:pt x="1137" y="1959"/>
                  </a:lnTo>
                  <a:lnTo>
                    <a:pt x="1032" y="1922"/>
                  </a:lnTo>
                  <a:lnTo>
                    <a:pt x="928" y="1880"/>
                  </a:lnTo>
                  <a:lnTo>
                    <a:pt x="826" y="1833"/>
                  </a:lnTo>
                  <a:lnTo>
                    <a:pt x="729" y="1781"/>
                  </a:lnTo>
                  <a:lnTo>
                    <a:pt x="633" y="1723"/>
                  </a:lnTo>
                  <a:lnTo>
                    <a:pt x="540" y="1662"/>
                  </a:lnTo>
                  <a:lnTo>
                    <a:pt x="452" y="1596"/>
                  </a:lnTo>
                  <a:lnTo>
                    <a:pt x="365" y="1525"/>
                  </a:lnTo>
                  <a:lnTo>
                    <a:pt x="282" y="1451"/>
                  </a:lnTo>
                  <a:lnTo>
                    <a:pt x="203" y="1372"/>
                  </a:lnTo>
                  <a:lnTo>
                    <a:pt x="129" y="1290"/>
                  </a:lnTo>
                  <a:lnTo>
                    <a:pt x="58" y="1205"/>
                  </a:lnTo>
                  <a:lnTo>
                    <a:pt x="34" y="1170"/>
                  </a:lnTo>
                  <a:lnTo>
                    <a:pt x="17" y="1132"/>
                  </a:lnTo>
                  <a:lnTo>
                    <a:pt x="6" y="1094"/>
                  </a:lnTo>
                  <a:lnTo>
                    <a:pt x="0" y="1054"/>
                  </a:lnTo>
                  <a:lnTo>
                    <a:pt x="0" y="1013"/>
                  </a:lnTo>
                  <a:lnTo>
                    <a:pt x="6" y="973"/>
                  </a:lnTo>
                  <a:lnTo>
                    <a:pt x="17" y="934"/>
                  </a:lnTo>
                  <a:lnTo>
                    <a:pt x="34" y="897"/>
                  </a:lnTo>
                  <a:lnTo>
                    <a:pt x="58" y="861"/>
                  </a:lnTo>
                  <a:lnTo>
                    <a:pt x="129" y="776"/>
                  </a:lnTo>
                  <a:lnTo>
                    <a:pt x="203" y="694"/>
                  </a:lnTo>
                  <a:lnTo>
                    <a:pt x="282" y="616"/>
                  </a:lnTo>
                  <a:lnTo>
                    <a:pt x="365" y="541"/>
                  </a:lnTo>
                  <a:lnTo>
                    <a:pt x="452" y="471"/>
                  </a:lnTo>
                  <a:lnTo>
                    <a:pt x="540" y="404"/>
                  </a:lnTo>
                  <a:lnTo>
                    <a:pt x="633" y="343"/>
                  </a:lnTo>
                  <a:lnTo>
                    <a:pt x="729" y="286"/>
                  </a:lnTo>
                  <a:lnTo>
                    <a:pt x="826" y="235"/>
                  </a:lnTo>
                  <a:lnTo>
                    <a:pt x="928" y="186"/>
                  </a:lnTo>
                  <a:lnTo>
                    <a:pt x="1032" y="144"/>
                  </a:lnTo>
                  <a:lnTo>
                    <a:pt x="1137" y="108"/>
                  </a:lnTo>
                  <a:lnTo>
                    <a:pt x="1243" y="76"/>
                  </a:lnTo>
                  <a:lnTo>
                    <a:pt x="1352" y="50"/>
                  </a:lnTo>
                  <a:lnTo>
                    <a:pt x="1462" y="29"/>
                  </a:lnTo>
                  <a:lnTo>
                    <a:pt x="1572" y="15"/>
                  </a:lnTo>
                  <a:lnTo>
                    <a:pt x="1684" y="5"/>
                  </a:lnTo>
                  <a:lnTo>
                    <a:pt x="1797" y="0"/>
                  </a:lnTo>
                  <a:lnTo>
                    <a:pt x="1806" y="0"/>
                  </a:lnTo>
                  <a:lnTo>
                    <a:pt x="18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3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54" name="Freeform 283"/>
            <p:cNvSpPr>
              <a:spLocks noEditPoints="1"/>
            </p:cNvSpPr>
            <p:nvPr/>
          </p:nvSpPr>
          <p:spPr bwMode="auto">
            <a:xfrm>
              <a:off x="8380413" y="4451350"/>
              <a:ext cx="120650" cy="120650"/>
            </a:xfrm>
            <a:custGeom>
              <a:avLst/>
              <a:gdLst>
                <a:gd name="T0" fmla="*/ 342 w 759"/>
                <a:gd name="T1" fmla="*/ 152 h 758"/>
                <a:gd name="T2" fmla="*/ 273 w 759"/>
                <a:gd name="T3" fmla="*/ 175 h 758"/>
                <a:gd name="T4" fmla="*/ 217 w 759"/>
                <a:gd name="T5" fmla="*/ 216 h 758"/>
                <a:gd name="T6" fmla="*/ 174 w 759"/>
                <a:gd name="T7" fmla="*/ 274 h 758"/>
                <a:gd name="T8" fmla="*/ 151 w 759"/>
                <a:gd name="T9" fmla="*/ 342 h 758"/>
                <a:gd name="T10" fmla="*/ 151 w 759"/>
                <a:gd name="T11" fmla="*/ 416 h 758"/>
                <a:gd name="T12" fmla="*/ 174 w 759"/>
                <a:gd name="T13" fmla="*/ 485 h 758"/>
                <a:gd name="T14" fmla="*/ 217 w 759"/>
                <a:gd name="T15" fmla="*/ 542 h 758"/>
                <a:gd name="T16" fmla="*/ 273 w 759"/>
                <a:gd name="T17" fmla="*/ 583 h 758"/>
                <a:gd name="T18" fmla="*/ 342 w 759"/>
                <a:gd name="T19" fmla="*/ 607 h 758"/>
                <a:gd name="T20" fmla="*/ 417 w 759"/>
                <a:gd name="T21" fmla="*/ 607 h 758"/>
                <a:gd name="T22" fmla="*/ 485 w 759"/>
                <a:gd name="T23" fmla="*/ 583 h 758"/>
                <a:gd name="T24" fmla="*/ 543 w 759"/>
                <a:gd name="T25" fmla="*/ 542 h 758"/>
                <a:gd name="T26" fmla="*/ 585 w 759"/>
                <a:gd name="T27" fmla="*/ 485 h 758"/>
                <a:gd name="T28" fmla="*/ 607 w 759"/>
                <a:gd name="T29" fmla="*/ 416 h 758"/>
                <a:gd name="T30" fmla="*/ 607 w 759"/>
                <a:gd name="T31" fmla="*/ 342 h 758"/>
                <a:gd name="T32" fmla="*/ 585 w 759"/>
                <a:gd name="T33" fmla="*/ 274 h 758"/>
                <a:gd name="T34" fmla="*/ 543 w 759"/>
                <a:gd name="T35" fmla="*/ 216 h 758"/>
                <a:gd name="T36" fmla="*/ 485 w 759"/>
                <a:gd name="T37" fmla="*/ 175 h 758"/>
                <a:gd name="T38" fmla="*/ 417 w 759"/>
                <a:gd name="T39" fmla="*/ 152 h 758"/>
                <a:gd name="T40" fmla="*/ 380 w 759"/>
                <a:gd name="T41" fmla="*/ 0 h 758"/>
                <a:gd name="T42" fmla="*/ 481 w 759"/>
                <a:gd name="T43" fmla="*/ 15 h 758"/>
                <a:gd name="T44" fmla="*/ 570 w 759"/>
                <a:gd name="T45" fmla="*/ 52 h 758"/>
                <a:gd name="T46" fmla="*/ 648 w 759"/>
                <a:gd name="T47" fmla="*/ 112 h 758"/>
                <a:gd name="T48" fmla="*/ 707 w 759"/>
                <a:gd name="T49" fmla="*/ 188 h 758"/>
                <a:gd name="T50" fmla="*/ 746 w 759"/>
                <a:gd name="T51" fmla="*/ 279 h 758"/>
                <a:gd name="T52" fmla="*/ 759 w 759"/>
                <a:gd name="T53" fmla="*/ 380 h 758"/>
                <a:gd name="T54" fmla="*/ 746 w 759"/>
                <a:gd name="T55" fmla="*/ 479 h 758"/>
                <a:gd name="T56" fmla="*/ 707 w 759"/>
                <a:gd name="T57" fmla="*/ 570 h 758"/>
                <a:gd name="T58" fmla="*/ 648 w 759"/>
                <a:gd name="T59" fmla="*/ 646 h 758"/>
                <a:gd name="T60" fmla="*/ 570 w 759"/>
                <a:gd name="T61" fmla="*/ 706 h 758"/>
                <a:gd name="T62" fmla="*/ 481 w 759"/>
                <a:gd name="T63" fmla="*/ 744 h 758"/>
                <a:gd name="T64" fmla="*/ 380 w 759"/>
                <a:gd name="T65" fmla="*/ 758 h 758"/>
                <a:gd name="T66" fmla="*/ 279 w 759"/>
                <a:gd name="T67" fmla="*/ 744 h 758"/>
                <a:gd name="T68" fmla="*/ 188 w 759"/>
                <a:gd name="T69" fmla="*/ 706 h 758"/>
                <a:gd name="T70" fmla="*/ 111 w 759"/>
                <a:gd name="T71" fmla="*/ 646 h 758"/>
                <a:gd name="T72" fmla="*/ 51 w 759"/>
                <a:gd name="T73" fmla="*/ 570 h 758"/>
                <a:gd name="T74" fmla="*/ 14 w 759"/>
                <a:gd name="T75" fmla="*/ 479 h 758"/>
                <a:gd name="T76" fmla="*/ 0 w 759"/>
                <a:gd name="T77" fmla="*/ 380 h 758"/>
                <a:gd name="T78" fmla="*/ 14 w 759"/>
                <a:gd name="T79" fmla="*/ 279 h 758"/>
                <a:gd name="T80" fmla="*/ 51 w 759"/>
                <a:gd name="T81" fmla="*/ 188 h 758"/>
                <a:gd name="T82" fmla="*/ 111 w 759"/>
                <a:gd name="T83" fmla="*/ 112 h 758"/>
                <a:gd name="T84" fmla="*/ 188 w 759"/>
                <a:gd name="T85" fmla="*/ 52 h 758"/>
                <a:gd name="T86" fmla="*/ 279 w 759"/>
                <a:gd name="T87" fmla="*/ 15 h 758"/>
                <a:gd name="T88" fmla="*/ 380 w 759"/>
                <a:gd name="T89" fmla="*/ 0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9" h="758">
                  <a:moveTo>
                    <a:pt x="380" y="149"/>
                  </a:moveTo>
                  <a:lnTo>
                    <a:pt x="342" y="152"/>
                  </a:lnTo>
                  <a:lnTo>
                    <a:pt x="306" y="161"/>
                  </a:lnTo>
                  <a:lnTo>
                    <a:pt x="273" y="175"/>
                  </a:lnTo>
                  <a:lnTo>
                    <a:pt x="243" y="194"/>
                  </a:lnTo>
                  <a:lnTo>
                    <a:pt x="217" y="216"/>
                  </a:lnTo>
                  <a:lnTo>
                    <a:pt x="193" y="244"/>
                  </a:lnTo>
                  <a:lnTo>
                    <a:pt x="174" y="274"/>
                  </a:lnTo>
                  <a:lnTo>
                    <a:pt x="160" y="307"/>
                  </a:lnTo>
                  <a:lnTo>
                    <a:pt x="151" y="342"/>
                  </a:lnTo>
                  <a:lnTo>
                    <a:pt x="149" y="380"/>
                  </a:lnTo>
                  <a:lnTo>
                    <a:pt x="151" y="416"/>
                  </a:lnTo>
                  <a:lnTo>
                    <a:pt x="160" y="452"/>
                  </a:lnTo>
                  <a:lnTo>
                    <a:pt x="174" y="485"/>
                  </a:lnTo>
                  <a:lnTo>
                    <a:pt x="193" y="515"/>
                  </a:lnTo>
                  <a:lnTo>
                    <a:pt x="217" y="542"/>
                  </a:lnTo>
                  <a:lnTo>
                    <a:pt x="243" y="566"/>
                  </a:lnTo>
                  <a:lnTo>
                    <a:pt x="273" y="583"/>
                  </a:lnTo>
                  <a:lnTo>
                    <a:pt x="306" y="598"/>
                  </a:lnTo>
                  <a:lnTo>
                    <a:pt x="342" y="607"/>
                  </a:lnTo>
                  <a:lnTo>
                    <a:pt x="380" y="610"/>
                  </a:lnTo>
                  <a:lnTo>
                    <a:pt x="417" y="607"/>
                  </a:lnTo>
                  <a:lnTo>
                    <a:pt x="453" y="598"/>
                  </a:lnTo>
                  <a:lnTo>
                    <a:pt x="485" y="583"/>
                  </a:lnTo>
                  <a:lnTo>
                    <a:pt x="516" y="566"/>
                  </a:lnTo>
                  <a:lnTo>
                    <a:pt x="543" y="542"/>
                  </a:lnTo>
                  <a:lnTo>
                    <a:pt x="566" y="515"/>
                  </a:lnTo>
                  <a:lnTo>
                    <a:pt x="585" y="485"/>
                  </a:lnTo>
                  <a:lnTo>
                    <a:pt x="598" y="452"/>
                  </a:lnTo>
                  <a:lnTo>
                    <a:pt x="607" y="416"/>
                  </a:lnTo>
                  <a:lnTo>
                    <a:pt x="610" y="380"/>
                  </a:lnTo>
                  <a:lnTo>
                    <a:pt x="607" y="342"/>
                  </a:lnTo>
                  <a:lnTo>
                    <a:pt x="598" y="307"/>
                  </a:lnTo>
                  <a:lnTo>
                    <a:pt x="585" y="274"/>
                  </a:lnTo>
                  <a:lnTo>
                    <a:pt x="566" y="244"/>
                  </a:lnTo>
                  <a:lnTo>
                    <a:pt x="543" y="216"/>
                  </a:lnTo>
                  <a:lnTo>
                    <a:pt x="516" y="194"/>
                  </a:lnTo>
                  <a:lnTo>
                    <a:pt x="485" y="175"/>
                  </a:lnTo>
                  <a:lnTo>
                    <a:pt x="453" y="161"/>
                  </a:lnTo>
                  <a:lnTo>
                    <a:pt x="417" y="152"/>
                  </a:lnTo>
                  <a:lnTo>
                    <a:pt x="380" y="149"/>
                  </a:lnTo>
                  <a:close/>
                  <a:moveTo>
                    <a:pt x="380" y="0"/>
                  </a:moveTo>
                  <a:lnTo>
                    <a:pt x="431" y="4"/>
                  </a:lnTo>
                  <a:lnTo>
                    <a:pt x="481" y="15"/>
                  </a:lnTo>
                  <a:lnTo>
                    <a:pt x="527" y="30"/>
                  </a:lnTo>
                  <a:lnTo>
                    <a:pt x="570" y="52"/>
                  </a:lnTo>
                  <a:lnTo>
                    <a:pt x="611" y="80"/>
                  </a:lnTo>
                  <a:lnTo>
                    <a:pt x="648" y="112"/>
                  </a:lnTo>
                  <a:lnTo>
                    <a:pt x="680" y="149"/>
                  </a:lnTo>
                  <a:lnTo>
                    <a:pt x="707" y="188"/>
                  </a:lnTo>
                  <a:lnTo>
                    <a:pt x="729" y="232"/>
                  </a:lnTo>
                  <a:lnTo>
                    <a:pt x="746" y="279"/>
                  </a:lnTo>
                  <a:lnTo>
                    <a:pt x="756" y="328"/>
                  </a:lnTo>
                  <a:lnTo>
                    <a:pt x="759" y="380"/>
                  </a:lnTo>
                  <a:lnTo>
                    <a:pt x="756" y="431"/>
                  </a:lnTo>
                  <a:lnTo>
                    <a:pt x="746" y="479"/>
                  </a:lnTo>
                  <a:lnTo>
                    <a:pt x="729" y="527"/>
                  </a:lnTo>
                  <a:lnTo>
                    <a:pt x="707" y="570"/>
                  </a:lnTo>
                  <a:lnTo>
                    <a:pt x="680" y="611"/>
                  </a:lnTo>
                  <a:lnTo>
                    <a:pt x="648" y="646"/>
                  </a:lnTo>
                  <a:lnTo>
                    <a:pt x="611" y="678"/>
                  </a:lnTo>
                  <a:lnTo>
                    <a:pt x="570" y="706"/>
                  </a:lnTo>
                  <a:lnTo>
                    <a:pt x="527" y="728"/>
                  </a:lnTo>
                  <a:lnTo>
                    <a:pt x="481" y="744"/>
                  </a:lnTo>
                  <a:lnTo>
                    <a:pt x="431" y="755"/>
                  </a:lnTo>
                  <a:lnTo>
                    <a:pt x="380" y="758"/>
                  </a:lnTo>
                  <a:lnTo>
                    <a:pt x="328" y="755"/>
                  </a:lnTo>
                  <a:lnTo>
                    <a:pt x="279" y="744"/>
                  </a:lnTo>
                  <a:lnTo>
                    <a:pt x="232" y="728"/>
                  </a:lnTo>
                  <a:lnTo>
                    <a:pt x="188" y="706"/>
                  </a:lnTo>
                  <a:lnTo>
                    <a:pt x="148" y="678"/>
                  </a:lnTo>
                  <a:lnTo>
                    <a:pt x="111" y="646"/>
                  </a:lnTo>
                  <a:lnTo>
                    <a:pt x="79" y="611"/>
                  </a:lnTo>
                  <a:lnTo>
                    <a:pt x="51" y="570"/>
                  </a:lnTo>
                  <a:lnTo>
                    <a:pt x="30" y="527"/>
                  </a:lnTo>
                  <a:lnTo>
                    <a:pt x="14" y="479"/>
                  </a:lnTo>
                  <a:lnTo>
                    <a:pt x="4" y="431"/>
                  </a:lnTo>
                  <a:lnTo>
                    <a:pt x="0" y="380"/>
                  </a:lnTo>
                  <a:lnTo>
                    <a:pt x="4" y="328"/>
                  </a:lnTo>
                  <a:lnTo>
                    <a:pt x="14" y="279"/>
                  </a:lnTo>
                  <a:lnTo>
                    <a:pt x="30" y="232"/>
                  </a:lnTo>
                  <a:lnTo>
                    <a:pt x="51" y="188"/>
                  </a:lnTo>
                  <a:lnTo>
                    <a:pt x="79" y="149"/>
                  </a:lnTo>
                  <a:lnTo>
                    <a:pt x="111" y="112"/>
                  </a:lnTo>
                  <a:lnTo>
                    <a:pt x="148" y="80"/>
                  </a:lnTo>
                  <a:lnTo>
                    <a:pt x="188" y="52"/>
                  </a:lnTo>
                  <a:lnTo>
                    <a:pt x="232" y="30"/>
                  </a:lnTo>
                  <a:lnTo>
                    <a:pt x="279" y="15"/>
                  </a:lnTo>
                  <a:lnTo>
                    <a:pt x="328" y="4"/>
                  </a:lnTo>
                  <a:lnTo>
                    <a:pt x="3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3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68" name="Inhaltsplatzhalter 4"/>
          <p:cNvSpPr txBox="1">
            <a:spLocks/>
          </p:cNvSpPr>
          <p:nvPr/>
        </p:nvSpPr>
        <p:spPr>
          <a:xfrm>
            <a:off x="5715001" y="2209800"/>
            <a:ext cx="1844803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با نوشتن کتاب</a:t>
            </a:r>
            <a:endParaRPr lang="en-US" sz="15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003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213" grpId="0"/>
      <p:bldP spid="214" grpId="0"/>
      <p:bldP spid="215" grpId="0"/>
      <p:bldP spid="216" grpId="0"/>
      <p:bldP spid="21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3" y="685808"/>
            <a:ext cx="8368364" cy="660511"/>
          </a:xfrm>
        </p:spPr>
        <p:txBody>
          <a:bodyPr/>
          <a:lstStyle/>
          <a:p>
            <a:r>
              <a:rPr lang="fa-IR" sz="2800" dirty="0" smtClean="0">
                <a:solidFill>
                  <a:schemeClr val="accent1"/>
                </a:solidFill>
                <a:cs typeface="B Titr" pitchFamily="2" charset="-78"/>
              </a:rPr>
              <a:t>لزوم جهت‌گیری تعلیم و تربیت کشور به ‌سمت برخورداری از عدالت</a:t>
            </a:r>
            <a:endParaRPr lang="en-US" sz="2800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23" name="Circular Arrow 22"/>
          <p:cNvSpPr/>
          <p:nvPr/>
        </p:nvSpPr>
        <p:spPr>
          <a:xfrm rot="16200000">
            <a:off x="289908" y="2947437"/>
            <a:ext cx="1945633" cy="1945929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Shape 23"/>
          <p:cNvSpPr/>
          <p:nvPr/>
        </p:nvSpPr>
        <p:spPr>
          <a:xfrm rot="16200000">
            <a:off x="1407989" y="3487830"/>
            <a:ext cx="1945633" cy="1945929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Block Arc 24"/>
          <p:cNvSpPr/>
          <p:nvPr/>
        </p:nvSpPr>
        <p:spPr>
          <a:xfrm rot="16200000">
            <a:off x="2660054" y="3082803"/>
            <a:ext cx="1671601" cy="1672271"/>
          </a:xfrm>
          <a:prstGeom prst="blockArc">
            <a:avLst>
              <a:gd name="adj1" fmla="val 13500000"/>
              <a:gd name="adj2" fmla="val 10800000"/>
              <a:gd name="adj3" fmla="val 1274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Inhaltsplatzhalter 4"/>
          <p:cNvSpPr txBox="1">
            <a:spLocks/>
          </p:cNvSpPr>
          <p:nvPr/>
        </p:nvSpPr>
        <p:spPr>
          <a:xfrm>
            <a:off x="5524963" y="3117209"/>
            <a:ext cx="3224476" cy="39857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None/>
            </a:pPr>
            <a:r>
              <a:rPr lang="fa-IR" sz="28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تربیت عدالت‌پرور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5" name="Freeform 31"/>
          <p:cNvSpPr>
            <a:spLocks/>
          </p:cNvSpPr>
          <p:nvPr/>
        </p:nvSpPr>
        <p:spPr bwMode="auto">
          <a:xfrm>
            <a:off x="4777743" y="3001592"/>
            <a:ext cx="629920" cy="629809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6" name="Inhaltsplatzhalter 4"/>
          <p:cNvSpPr txBox="1">
            <a:spLocks/>
          </p:cNvSpPr>
          <p:nvPr/>
        </p:nvSpPr>
        <p:spPr>
          <a:xfrm>
            <a:off x="5524963" y="3970173"/>
            <a:ext cx="3224476" cy="39857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8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تربیت عدالت‌خواه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7" name="Freeform 31"/>
          <p:cNvSpPr>
            <a:spLocks/>
          </p:cNvSpPr>
          <p:nvPr/>
        </p:nvSpPr>
        <p:spPr bwMode="auto">
          <a:xfrm>
            <a:off x="4777743" y="3854557"/>
            <a:ext cx="629920" cy="62980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8" name="Inhaltsplatzhalter 4"/>
          <p:cNvSpPr txBox="1">
            <a:spLocks/>
          </p:cNvSpPr>
          <p:nvPr/>
        </p:nvSpPr>
        <p:spPr>
          <a:xfrm>
            <a:off x="5524963" y="4823137"/>
            <a:ext cx="3224476" cy="39857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8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تربیت عدالت‌ساز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9" name="Freeform 31"/>
          <p:cNvSpPr>
            <a:spLocks/>
          </p:cNvSpPr>
          <p:nvPr/>
        </p:nvSpPr>
        <p:spPr bwMode="auto">
          <a:xfrm>
            <a:off x="4777743" y="4707521"/>
            <a:ext cx="629920" cy="629809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0" name="Text Placeholder 3"/>
          <p:cNvSpPr txBox="1">
            <a:spLocks/>
          </p:cNvSpPr>
          <p:nvPr/>
        </p:nvSpPr>
        <p:spPr>
          <a:xfrm>
            <a:off x="4857611" y="3131823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218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51" name="Text Placeholder 3"/>
          <p:cNvSpPr txBox="1">
            <a:spLocks/>
          </p:cNvSpPr>
          <p:nvPr/>
        </p:nvSpPr>
        <p:spPr>
          <a:xfrm>
            <a:off x="4857611" y="3983383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218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52" name="Text Placeholder 3"/>
          <p:cNvSpPr txBox="1">
            <a:spLocks/>
          </p:cNvSpPr>
          <p:nvPr/>
        </p:nvSpPr>
        <p:spPr>
          <a:xfrm>
            <a:off x="4857611" y="4837751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218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53" name="Freeform 29"/>
          <p:cNvSpPr>
            <a:spLocks noChangeArrowheads="1"/>
          </p:cNvSpPr>
          <p:nvPr/>
        </p:nvSpPr>
        <p:spPr bwMode="auto">
          <a:xfrm>
            <a:off x="3215039" y="3629128"/>
            <a:ext cx="561631" cy="579605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54" name="Freeform 67"/>
          <p:cNvSpPr>
            <a:spLocks noChangeArrowheads="1"/>
          </p:cNvSpPr>
          <p:nvPr/>
        </p:nvSpPr>
        <p:spPr bwMode="auto">
          <a:xfrm>
            <a:off x="975225" y="3586001"/>
            <a:ext cx="574999" cy="668779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55" name="Freeform 116"/>
          <p:cNvSpPr>
            <a:spLocks noChangeArrowheads="1"/>
          </p:cNvSpPr>
          <p:nvPr/>
        </p:nvSpPr>
        <p:spPr bwMode="auto">
          <a:xfrm>
            <a:off x="2099991" y="4170983"/>
            <a:ext cx="561631" cy="579605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963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/>
      <p:bldP spid="52" grpId="0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accent2"/>
                </a:solidFill>
                <a:cs typeface="B Titr" pitchFamily="2" charset="-78"/>
              </a:rPr>
              <a:t>هدف های </a:t>
            </a:r>
            <a:r>
              <a:rPr lang="fa-IR" b="1" dirty="0" smtClean="0">
                <a:solidFill>
                  <a:schemeClr val="accent3"/>
                </a:solidFill>
                <a:cs typeface="B Titr" pitchFamily="2" charset="-78"/>
              </a:rPr>
              <a:t>تعلیم و تربیت </a:t>
            </a:r>
            <a:r>
              <a:rPr lang="fa-IR" b="1" dirty="0" smtClean="0">
                <a:solidFill>
                  <a:schemeClr val="accent2"/>
                </a:solidFill>
                <a:cs typeface="B Titr" pitchFamily="2" charset="-78"/>
              </a:rPr>
              <a:t>عمومی کشور</a:t>
            </a:r>
            <a:endParaRPr lang="en-US" dirty="0">
              <a:solidFill>
                <a:schemeClr val="accent2"/>
              </a:solidFill>
              <a:cs typeface="B Titr" pitchFamily="2" charset="-78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4506407" y="3683225"/>
            <a:ext cx="1520336" cy="1333439"/>
          </a:xfrm>
          <a:custGeom>
            <a:avLst/>
            <a:gdLst/>
            <a:ahLst/>
            <a:cxnLst>
              <a:cxn ang="0">
                <a:pos x="389" y="752"/>
              </a:cxn>
              <a:cxn ang="0">
                <a:pos x="0" y="207"/>
              </a:cxn>
              <a:cxn ang="0">
                <a:pos x="0" y="52"/>
              </a:cxn>
              <a:cxn ang="0">
                <a:pos x="856" y="752"/>
              </a:cxn>
              <a:cxn ang="0">
                <a:pos x="389" y="752"/>
              </a:cxn>
            </a:cxnLst>
            <a:rect l="0" t="0" r="r" b="b"/>
            <a:pathLst>
              <a:path w="856" h="752">
                <a:moveTo>
                  <a:pt x="389" y="752"/>
                </a:moveTo>
                <a:cubicBezTo>
                  <a:pt x="441" y="509"/>
                  <a:pt x="272" y="259"/>
                  <a:pt x="0" y="207"/>
                </a:cubicBezTo>
                <a:cubicBezTo>
                  <a:pt x="0" y="155"/>
                  <a:pt x="0" y="103"/>
                  <a:pt x="0" y="52"/>
                </a:cubicBezTo>
                <a:cubicBezTo>
                  <a:pt x="415" y="0"/>
                  <a:pt x="804" y="308"/>
                  <a:pt x="856" y="752"/>
                </a:cubicBezTo>
                <a:cubicBezTo>
                  <a:pt x="700" y="752"/>
                  <a:pt x="545" y="752"/>
                  <a:pt x="389" y="752"/>
                </a:cubicBezTo>
                <a:close/>
              </a:path>
            </a:pathLst>
          </a:custGeom>
          <a:solidFill>
            <a:schemeClr val="accent4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4396785" y="3837765"/>
            <a:ext cx="1080051" cy="1953435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110" y="110"/>
              </a:cxn>
              <a:cxn ang="0">
                <a:pos x="220" y="0"/>
              </a:cxn>
              <a:cxn ang="0">
                <a:pos x="331" y="1101"/>
              </a:cxn>
              <a:cxn ang="0">
                <a:pos x="0" y="771"/>
              </a:cxn>
            </a:cxnLst>
            <a:rect l="0" t="0" r="r" b="b"/>
            <a:pathLst>
              <a:path w="608" h="1101">
                <a:moveTo>
                  <a:pt x="0" y="771"/>
                </a:moveTo>
                <a:cubicBezTo>
                  <a:pt x="209" y="635"/>
                  <a:pt x="266" y="339"/>
                  <a:pt x="110" y="110"/>
                </a:cubicBezTo>
                <a:cubicBezTo>
                  <a:pt x="147" y="73"/>
                  <a:pt x="184" y="37"/>
                  <a:pt x="220" y="0"/>
                </a:cubicBezTo>
                <a:cubicBezTo>
                  <a:pt x="551" y="257"/>
                  <a:pt x="608" y="750"/>
                  <a:pt x="331" y="1101"/>
                </a:cubicBezTo>
                <a:cubicBezTo>
                  <a:pt x="220" y="991"/>
                  <a:pt x="110" y="881"/>
                  <a:pt x="0" y="771"/>
                </a:cubicBezTo>
                <a:close/>
              </a:path>
            </a:pathLst>
          </a:custGeom>
          <a:solidFill>
            <a:schemeClr val="accent5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3699524" y="4080371"/>
            <a:ext cx="1337033" cy="1520336"/>
          </a:xfrm>
          <a:custGeom>
            <a:avLst/>
            <a:gdLst/>
            <a:ahLst/>
            <a:cxnLst>
              <a:cxn ang="0">
                <a:pos x="0" y="389"/>
              </a:cxn>
              <a:cxn ang="0">
                <a:pos x="545" y="0"/>
              </a:cxn>
              <a:cxn ang="0">
                <a:pos x="701" y="0"/>
              </a:cxn>
              <a:cxn ang="0">
                <a:pos x="0" y="857"/>
              </a:cxn>
              <a:cxn ang="0">
                <a:pos x="0" y="389"/>
              </a:cxn>
            </a:cxnLst>
            <a:rect l="0" t="0" r="r" b="b"/>
            <a:pathLst>
              <a:path w="753" h="857">
                <a:moveTo>
                  <a:pt x="0" y="389"/>
                </a:moveTo>
                <a:cubicBezTo>
                  <a:pt x="244" y="441"/>
                  <a:pt x="493" y="272"/>
                  <a:pt x="545" y="0"/>
                </a:cubicBezTo>
                <a:cubicBezTo>
                  <a:pt x="597" y="0"/>
                  <a:pt x="649" y="0"/>
                  <a:pt x="701" y="0"/>
                </a:cubicBezTo>
                <a:cubicBezTo>
                  <a:pt x="753" y="416"/>
                  <a:pt x="444" y="805"/>
                  <a:pt x="0" y="857"/>
                </a:cubicBezTo>
                <a:cubicBezTo>
                  <a:pt x="0" y="701"/>
                  <a:pt x="0" y="545"/>
                  <a:pt x="0" y="389"/>
                </a:cubicBezTo>
                <a:close/>
              </a:path>
            </a:pathLst>
          </a:custGeom>
          <a:solidFill>
            <a:schemeClr val="accent6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2924978" y="3970751"/>
            <a:ext cx="1955231" cy="1078252"/>
          </a:xfrm>
          <a:custGeom>
            <a:avLst/>
            <a:gdLst/>
            <a:ahLst/>
            <a:cxnLst>
              <a:cxn ang="0">
                <a:pos x="331" y="0"/>
              </a:cxn>
              <a:cxn ang="0">
                <a:pos x="991" y="111"/>
              </a:cxn>
              <a:cxn ang="0">
                <a:pos x="1101" y="221"/>
              </a:cxn>
              <a:cxn ang="0">
                <a:pos x="0" y="331"/>
              </a:cxn>
              <a:cxn ang="0">
                <a:pos x="331" y="0"/>
              </a:cxn>
            </a:cxnLst>
            <a:rect l="0" t="0" r="r" b="b"/>
            <a:pathLst>
              <a:path w="1101" h="608">
                <a:moveTo>
                  <a:pt x="331" y="0"/>
                </a:moveTo>
                <a:cubicBezTo>
                  <a:pt x="466" y="209"/>
                  <a:pt x="762" y="266"/>
                  <a:pt x="991" y="111"/>
                </a:cubicBezTo>
                <a:cubicBezTo>
                  <a:pt x="1028" y="147"/>
                  <a:pt x="1065" y="184"/>
                  <a:pt x="1101" y="221"/>
                </a:cubicBezTo>
                <a:cubicBezTo>
                  <a:pt x="844" y="551"/>
                  <a:pt x="351" y="608"/>
                  <a:pt x="0" y="331"/>
                </a:cubicBezTo>
                <a:cubicBezTo>
                  <a:pt x="110" y="221"/>
                  <a:pt x="221" y="111"/>
                  <a:pt x="331" y="0"/>
                </a:cubicBezTo>
                <a:close/>
              </a:path>
            </a:pathLst>
          </a:custGeom>
          <a:solidFill>
            <a:schemeClr val="accent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17259" y="3273479"/>
            <a:ext cx="1520336" cy="1335236"/>
          </a:xfrm>
          <a:custGeom>
            <a:avLst/>
            <a:gdLst/>
            <a:ahLst/>
            <a:cxnLst>
              <a:cxn ang="0">
                <a:pos x="467" y="0"/>
              </a:cxn>
              <a:cxn ang="0">
                <a:pos x="856" y="545"/>
              </a:cxn>
              <a:cxn ang="0">
                <a:pos x="856" y="701"/>
              </a:cxn>
              <a:cxn ang="0">
                <a:pos x="0" y="0"/>
              </a:cxn>
              <a:cxn ang="0">
                <a:pos x="467" y="0"/>
              </a:cxn>
            </a:cxnLst>
            <a:rect l="0" t="0" r="r" b="b"/>
            <a:pathLst>
              <a:path w="856" h="753">
                <a:moveTo>
                  <a:pt x="467" y="0"/>
                </a:moveTo>
                <a:cubicBezTo>
                  <a:pt x="415" y="244"/>
                  <a:pt x="584" y="493"/>
                  <a:pt x="856" y="545"/>
                </a:cubicBezTo>
                <a:cubicBezTo>
                  <a:pt x="856" y="597"/>
                  <a:pt x="856" y="649"/>
                  <a:pt x="856" y="701"/>
                </a:cubicBezTo>
                <a:cubicBezTo>
                  <a:pt x="441" y="753"/>
                  <a:pt x="52" y="445"/>
                  <a:pt x="0" y="0"/>
                </a:cubicBezTo>
                <a:cubicBezTo>
                  <a:pt x="156" y="0"/>
                  <a:pt x="311" y="0"/>
                  <a:pt x="467" y="0"/>
                </a:cubicBezTo>
                <a:close/>
              </a:path>
            </a:pathLst>
          </a:custGeom>
          <a:solidFill>
            <a:schemeClr val="accent4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667169" y="2500733"/>
            <a:ext cx="1080051" cy="1953435"/>
          </a:xfrm>
          <a:custGeom>
            <a:avLst/>
            <a:gdLst/>
            <a:ahLst/>
            <a:cxnLst>
              <a:cxn ang="0">
                <a:pos x="608" y="330"/>
              </a:cxn>
              <a:cxn ang="0">
                <a:pos x="498" y="991"/>
              </a:cxn>
              <a:cxn ang="0">
                <a:pos x="388" y="1101"/>
              </a:cxn>
              <a:cxn ang="0">
                <a:pos x="277" y="0"/>
              </a:cxn>
              <a:cxn ang="0">
                <a:pos x="608" y="330"/>
              </a:cxn>
            </a:cxnLst>
            <a:rect l="0" t="0" r="r" b="b"/>
            <a:pathLst>
              <a:path w="608" h="1101">
                <a:moveTo>
                  <a:pt x="608" y="330"/>
                </a:moveTo>
                <a:cubicBezTo>
                  <a:pt x="399" y="466"/>
                  <a:pt x="342" y="761"/>
                  <a:pt x="498" y="991"/>
                </a:cubicBezTo>
                <a:cubicBezTo>
                  <a:pt x="461" y="1027"/>
                  <a:pt x="424" y="1064"/>
                  <a:pt x="388" y="1101"/>
                </a:cubicBezTo>
                <a:cubicBezTo>
                  <a:pt x="57" y="844"/>
                  <a:pt x="0" y="351"/>
                  <a:pt x="277" y="0"/>
                </a:cubicBezTo>
                <a:cubicBezTo>
                  <a:pt x="388" y="110"/>
                  <a:pt x="498" y="220"/>
                  <a:pt x="608" y="33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107462" y="2691223"/>
            <a:ext cx="1337033" cy="1520336"/>
          </a:xfrm>
          <a:custGeom>
            <a:avLst/>
            <a:gdLst/>
            <a:ahLst/>
            <a:cxnLst>
              <a:cxn ang="0">
                <a:pos x="753" y="467"/>
              </a:cxn>
              <a:cxn ang="0">
                <a:pos x="208" y="857"/>
              </a:cxn>
              <a:cxn ang="0">
                <a:pos x="52" y="857"/>
              </a:cxn>
              <a:cxn ang="0">
                <a:pos x="753" y="0"/>
              </a:cxn>
              <a:cxn ang="0">
                <a:pos x="753" y="467"/>
              </a:cxn>
            </a:cxnLst>
            <a:rect l="0" t="0" r="r" b="b"/>
            <a:pathLst>
              <a:path w="753" h="857">
                <a:moveTo>
                  <a:pt x="753" y="467"/>
                </a:moveTo>
                <a:cubicBezTo>
                  <a:pt x="509" y="415"/>
                  <a:pt x="260" y="584"/>
                  <a:pt x="208" y="857"/>
                </a:cubicBezTo>
                <a:cubicBezTo>
                  <a:pt x="156" y="857"/>
                  <a:pt x="104" y="857"/>
                  <a:pt x="52" y="857"/>
                </a:cubicBezTo>
                <a:cubicBezTo>
                  <a:pt x="0" y="441"/>
                  <a:pt x="309" y="52"/>
                  <a:pt x="753" y="0"/>
                </a:cubicBezTo>
                <a:cubicBezTo>
                  <a:pt x="753" y="156"/>
                  <a:pt x="753" y="312"/>
                  <a:pt x="753" y="467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4263810" y="3241141"/>
            <a:ext cx="1955231" cy="1011761"/>
          </a:xfrm>
          <a:custGeom>
            <a:avLst/>
            <a:gdLst/>
            <a:ahLst/>
            <a:cxnLst>
              <a:cxn ang="0">
                <a:pos x="137" y="456"/>
              </a:cxn>
              <a:cxn ang="0">
                <a:pos x="137" y="301"/>
              </a:cxn>
              <a:cxn ang="0">
                <a:pos x="808" y="570"/>
              </a:cxn>
              <a:cxn ang="0">
                <a:pos x="1101" y="278"/>
              </a:cxn>
              <a:cxn ang="0">
                <a:pos x="0" y="388"/>
              </a:cxn>
              <a:cxn ang="0">
                <a:pos x="110" y="498"/>
              </a:cxn>
              <a:cxn ang="0">
                <a:pos x="168" y="463"/>
              </a:cxn>
              <a:cxn ang="0">
                <a:pos x="137" y="456"/>
              </a:cxn>
            </a:cxnLst>
            <a:rect l="0" t="0" r="r" b="b"/>
            <a:pathLst>
              <a:path w="1101" h="570">
                <a:moveTo>
                  <a:pt x="137" y="456"/>
                </a:moveTo>
                <a:cubicBezTo>
                  <a:pt x="137" y="404"/>
                  <a:pt x="137" y="352"/>
                  <a:pt x="137" y="301"/>
                </a:cubicBezTo>
                <a:cubicBezTo>
                  <a:pt x="396" y="268"/>
                  <a:pt x="645" y="376"/>
                  <a:pt x="808" y="570"/>
                </a:cubicBezTo>
                <a:cubicBezTo>
                  <a:pt x="906" y="472"/>
                  <a:pt x="1003" y="375"/>
                  <a:pt x="1101" y="278"/>
                </a:cubicBezTo>
                <a:cubicBezTo>
                  <a:pt x="750" y="0"/>
                  <a:pt x="257" y="57"/>
                  <a:pt x="0" y="388"/>
                </a:cubicBezTo>
                <a:cubicBezTo>
                  <a:pt x="36" y="425"/>
                  <a:pt x="73" y="461"/>
                  <a:pt x="110" y="498"/>
                </a:cubicBezTo>
                <a:cubicBezTo>
                  <a:pt x="129" y="485"/>
                  <a:pt x="148" y="473"/>
                  <a:pt x="168" y="463"/>
                </a:cubicBezTo>
                <a:cubicBezTo>
                  <a:pt x="158" y="461"/>
                  <a:pt x="147" y="458"/>
                  <a:pt x="137" y="456"/>
                </a:cubicBezTo>
                <a:close/>
              </a:path>
            </a:pathLst>
          </a:custGeom>
          <a:solidFill>
            <a:schemeClr val="accent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1426" tIns="45718" rIns="91426" bIns="45718" numCol="1" anchor="t" anchorCtr="0" compatLnSpc="1">
            <a:prstTxWarp prst="textNoShape">
              <a:avLst/>
            </a:prstTxWarp>
          </a:bodyPr>
          <a:lstStyle/>
          <a:p>
            <a:pPr defTabSz="121899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002562" y="3555279"/>
            <a:ext cx="1149679" cy="114488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vert="horz" wrap="none" lIns="91426" tIns="45718" rIns="91426" bIns="45718" numCol="1" anchor="ctr" anchorCtr="1" compatLnSpc="1">
            <a:prstTxWarp prst="textNoShape">
              <a:avLst/>
            </a:prstTxWarp>
          </a:bodyPr>
          <a:lstStyle/>
          <a:p>
            <a:pPr algn="ctr" defTabSz="121899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6415981" y="3504779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تربیت دانش آموز دارای حسّ مسئولیّت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4" name="Inhaltsplatzhalter 4"/>
          <p:cNvSpPr txBox="1">
            <a:spLocks/>
          </p:cNvSpPr>
          <p:nvPr/>
        </p:nvSpPr>
        <p:spPr>
          <a:xfrm>
            <a:off x="228600" y="3429003"/>
            <a:ext cx="276453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لزوم الگو قرار دادن امثال شهید چمران، آوینی، حججی، شهریاری، علی‌محمّدی و احمدی‌روشن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5" name="Inhaltsplatzhalter 4"/>
          <p:cNvSpPr txBox="1">
            <a:spLocks/>
          </p:cNvSpPr>
          <p:nvPr/>
        </p:nvSpPr>
        <p:spPr>
          <a:xfrm>
            <a:off x="968540" y="5104825"/>
            <a:ext cx="2459736" cy="1115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تربیت دانش آموز با احساس هویّت ملّی ( پرهیز از انحراف، خیانت و سستی و تنبلی)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6" name="Inhaltsplatzhalter 4"/>
          <p:cNvSpPr txBox="1">
            <a:spLocks/>
          </p:cNvSpPr>
          <p:nvPr/>
        </p:nvSpPr>
        <p:spPr>
          <a:xfrm>
            <a:off x="5638800" y="2057401"/>
            <a:ext cx="2459736" cy="1115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ساخت جهان و جامعه متدیّن، پایبند به شرایع الهی و با گستره‌ بی‌انتهای افق دید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7" name="Inhaltsplatzhalter 4"/>
          <p:cNvSpPr txBox="1">
            <a:spLocks/>
          </p:cNvSpPr>
          <p:nvPr/>
        </p:nvSpPr>
        <p:spPr>
          <a:xfrm>
            <a:off x="6289260" y="4355160"/>
            <a:ext cx="2459736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تربیت دانش آموز دارای روحیّه آزاداندیشی و راستگو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8" name="Inhaltsplatzhalter 4"/>
          <p:cNvSpPr txBox="1">
            <a:spLocks/>
          </p:cNvSpPr>
          <p:nvPr/>
        </p:nvSpPr>
        <p:spPr>
          <a:xfrm>
            <a:off x="533400" y="2667003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لزوم پیگیری کردن علم سودمند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1" name="Inhaltsplatzhalter 4"/>
          <p:cNvSpPr txBox="1">
            <a:spLocks/>
          </p:cNvSpPr>
          <p:nvPr/>
        </p:nvSpPr>
        <p:spPr>
          <a:xfrm>
            <a:off x="5562600" y="5292605"/>
            <a:ext cx="2459736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تربیت دانش آموز بلندهمّت، شجاع، فداکار، پاک‌دامن و پرهیزکار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2" name="Inhaltsplatzhalter 4"/>
          <p:cNvSpPr txBox="1">
            <a:spLocks/>
          </p:cNvSpPr>
          <p:nvPr/>
        </p:nvSpPr>
        <p:spPr>
          <a:xfrm>
            <a:off x="1143000" y="1600203"/>
            <a:ext cx="304800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ساخت جهان و جامعه‌ پیشرو با ارزشهای متعالی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47745" y="2781555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847858" y="2919667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371733" y="3572127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43158" y="4577015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619258" y="5062791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04858" y="4977067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223846" y="4305555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23846" y="3300667"/>
            <a:ext cx="571879" cy="415492"/>
          </a:xfrm>
          <a:prstGeom prst="rect">
            <a:avLst/>
          </a:prstGeom>
          <a:noFill/>
        </p:spPr>
        <p:txBody>
          <a:bodyPr wrap="square" lIns="121901" tIns="60950" rIns="121901" bIns="60950" rtlCol="0" anchor="ctr">
            <a:spAutoFit/>
          </a:bodyPr>
          <a:lstStyle/>
          <a:p>
            <a:pPr algn="ctr" defTabSz="1218990"/>
            <a:r>
              <a:rPr lang="en-US" b="1" dirty="0">
                <a:solidFill>
                  <a:srgbClr val="FFFFFF"/>
                </a:solidFill>
              </a:rPr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xmlns="" val="268950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3"/>
          <p:cNvGrpSpPr/>
          <p:nvPr/>
        </p:nvGrpSpPr>
        <p:grpSpPr>
          <a:xfrm>
            <a:off x="3571876" y="5110485"/>
            <a:ext cx="4581525" cy="985515"/>
            <a:chOff x="3571875" y="4062734"/>
            <a:chExt cx="4398264" cy="744550"/>
          </a:xfrm>
        </p:grpSpPr>
        <p:sp>
          <p:nvSpPr>
            <p:cNvPr id="4" name="Notched Right Arrow 3"/>
            <p:cNvSpPr/>
            <p:nvPr/>
          </p:nvSpPr>
          <p:spPr>
            <a:xfrm>
              <a:off x="3571875" y="4063999"/>
              <a:ext cx="4398264" cy="676275"/>
            </a:xfrm>
            <a:prstGeom prst="notchedRightArrow">
              <a:avLst>
                <a:gd name="adj1" fmla="val 100000"/>
                <a:gd name="adj2" fmla="val 1666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20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3" name="Group 92"/>
            <p:cNvGrpSpPr/>
            <p:nvPr/>
          </p:nvGrpSpPr>
          <p:grpSpPr>
            <a:xfrm>
              <a:off x="4338197" y="4062734"/>
              <a:ext cx="467930" cy="744550"/>
              <a:chOff x="4338197" y="4062734"/>
              <a:chExt cx="467930" cy="744550"/>
            </a:xfrm>
          </p:grpSpPr>
          <p:sp>
            <p:nvSpPr>
              <p:cNvPr id="87" name="Trapezoid 86"/>
              <p:cNvSpPr/>
              <p:nvPr/>
            </p:nvSpPr>
            <p:spPr>
              <a:xfrm flipV="1">
                <a:off x="4338197" y="4063940"/>
                <a:ext cx="467930" cy="67840"/>
              </a:xfrm>
              <a:prstGeom prst="trapezoid">
                <a:avLst>
                  <a:gd name="adj" fmla="val 23240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Round Same Side Corner Rectangle 54"/>
              <p:cNvSpPr/>
              <p:nvPr/>
            </p:nvSpPr>
            <p:spPr>
              <a:xfrm flipV="1">
                <a:off x="4494465" y="4134956"/>
                <a:ext cx="155070" cy="672328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Parallelogram 55"/>
              <p:cNvSpPr/>
              <p:nvPr/>
            </p:nvSpPr>
            <p:spPr>
              <a:xfrm rot="16200000" flipV="1">
                <a:off x="4354795" y="4357474"/>
                <a:ext cx="744550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Parallelogram 56"/>
              <p:cNvSpPr/>
              <p:nvPr/>
            </p:nvSpPr>
            <p:spPr>
              <a:xfrm rot="5400000">
                <a:off x="4044655" y="4357474"/>
                <a:ext cx="744550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91"/>
          <p:cNvGrpSpPr/>
          <p:nvPr/>
        </p:nvGrpSpPr>
        <p:grpSpPr>
          <a:xfrm>
            <a:off x="1178560" y="4437051"/>
            <a:ext cx="4393565" cy="744551"/>
            <a:chOff x="1178560" y="3389294"/>
            <a:chExt cx="4393565" cy="744550"/>
          </a:xfrm>
        </p:grpSpPr>
        <p:sp>
          <p:nvSpPr>
            <p:cNvPr id="10" name="Notched Right Arrow 9"/>
            <p:cNvSpPr/>
            <p:nvPr/>
          </p:nvSpPr>
          <p:spPr>
            <a:xfrm flipH="1">
              <a:off x="1178560" y="3390900"/>
              <a:ext cx="4393565" cy="673100"/>
            </a:xfrm>
            <a:prstGeom prst="notchedRightArrow">
              <a:avLst>
                <a:gd name="adj1" fmla="val 100000"/>
                <a:gd name="adj2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20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8" name="Group 90"/>
            <p:cNvGrpSpPr/>
            <p:nvPr/>
          </p:nvGrpSpPr>
          <p:grpSpPr>
            <a:xfrm>
              <a:off x="4338197" y="3389294"/>
              <a:ext cx="467930" cy="744550"/>
              <a:chOff x="4338197" y="3389294"/>
              <a:chExt cx="467930" cy="744550"/>
            </a:xfrm>
          </p:grpSpPr>
          <p:sp>
            <p:nvSpPr>
              <p:cNvPr id="29" name="Round Same Side Corner Rectangle 28"/>
              <p:cNvSpPr/>
              <p:nvPr/>
            </p:nvSpPr>
            <p:spPr>
              <a:xfrm flipV="1">
                <a:off x="4494465" y="3461516"/>
                <a:ext cx="155070" cy="672328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Parallelogram 29"/>
              <p:cNvSpPr/>
              <p:nvPr/>
            </p:nvSpPr>
            <p:spPr>
              <a:xfrm rot="16200000" flipV="1">
                <a:off x="4354795" y="3684034"/>
                <a:ext cx="744550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Parallelogram 30"/>
              <p:cNvSpPr/>
              <p:nvPr/>
            </p:nvSpPr>
            <p:spPr>
              <a:xfrm rot="5400000">
                <a:off x="4044655" y="3684034"/>
                <a:ext cx="744550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Trapezoid 87"/>
              <p:cNvSpPr/>
              <p:nvPr/>
            </p:nvSpPr>
            <p:spPr>
              <a:xfrm flipV="1">
                <a:off x="4338197" y="3391672"/>
                <a:ext cx="467930" cy="63522"/>
              </a:xfrm>
              <a:prstGeom prst="trapezoid">
                <a:avLst>
                  <a:gd name="adj" fmla="val 24365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89"/>
          <p:cNvGrpSpPr/>
          <p:nvPr/>
        </p:nvGrpSpPr>
        <p:grpSpPr>
          <a:xfrm>
            <a:off x="3571875" y="3768733"/>
            <a:ext cx="4398264" cy="741687"/>
            <a:chOff x="3571875" y="2720975"/>
            <a:chExt cx="4398264" cy="741686"/>
          </a:xfrm>
        </p:grpSpPr>
        <p:sp>
          <p:nvSpPr>
            <p:cNvPr id="7" name="Notched Right Arrow 6"/>
            <p:cNvSpPr/>
            <p:nvPr/>
          </p:nvSpPr>
          <p:spPr>
            <a:xfrm>
              <a:off x="3571875" y="2720975"/>
              <a:ext cx="4398264" cy="673100"/>
            </a:xfrm>
            <a:prstGeom prst="notchedRightArrow">
              <a:avLst>
                <a:gd name="adj1" fmla="val 100000"/>
                <a:gd name="adj2" fmla="val 1666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20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13" name="Group 88"/>
            <p:cNvGrpSpPr/>
            <p:nvPr/>
          </p:nvGrpSpPr>
          <p:grpSpPr>
            <a:xfrm>
              <a:off x="4338197" y="2720975"/>
              <a:ext cx="467930" cy="741686"/>
              <a:chOff x="4338197" y="2720975"/>
              <a:chExt cx="467930" cy="741686"/>
            </a:xfrm>
          </p:grpSpPr>
          <p:sp>
            <p:nvSpPr>
              <p:cNvPr id="33" name="Round Same Side Corner Rectangle 32"/>
              <p:cNvSpPr/>
              <p:nvPr/>
            </p:nvSpPr>
            <p:spPr>
              <a:xfrm flipV="1">
                <a:off x="4494465" y="2790333"/>
                <a:ext cx="155070" cy="672328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Parallelogram 33"/>
              <p:cNvSpPr/>
              <p:nvPr/>
            </p:nvSpPr>
            <p:spPr>
              <a:xfrm rot="16200000" flipV="1">
                <a:off x="4356227" y="3014283"/>
                <a:ext cx="741685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Parallelogram 34"/>
              <p:cNvSpPr/>
              <p:nvPr/>
            </p:nvSpPr>
            <p:spPr>
              <a:xfrm rot="5400000">
                <a:off x="4046087" y="3014283"/>
                <a:ext cx="741685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Trapezoid 81"/>
              <p:cNvSpPr/>
              <p:nvPr/>
            </p:nvSpPr>
            <p:spPr>
              <a:xfrm flipV="1">
                <a:off x="4338197" y="2721380"/>
                <a:ext cx="467930" cy="67840"/>
              </a:xfrm>
              <a:prstGeom prst="trapezoid">
                <a:avLst>
                  <a:gd name="adj" fmla="val 23240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83"/>
          <p:cNvGrpSpPr/>
          <p:nvPr/>
        </p:nvGrpSpPr>
        <p:grpSpPr>
          <a:xfrm>
            <a:off x="1178560" y="3093560"/>
            <a:ext cx="4393565" cy="740253"/>
            <a:chOff x="1178560" y="2045810"/>
            <a:chExt cx="4393565" cy="740253"/>
          </a:xfrm>
        </p:grpSpPr>
        <p:sp>
          <p:nvSpPr>
            <p:cNvPr id="14" name="Notched Right Arrow 13"/>
            <p:cNvSpPr/>
            <p:nvPr/>
          </p:nvSpPr>
          <p:spPr>
            <a:xfrm flipH="1">
              <a:off x="1178560" y="2047875"/>
              <a:ext cx="4393565" cy="673100"/>
            </a:xfrm>
            <a:prstGeom prst="notchedRightArrow">
              <a:avLst>
                <a:gd name="adj1" fmla="val 100000"/>
                <a:gd name="adj2" fmla="val 1666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20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16" name="Group 82"/>
            <p:cNvGrpSpPr/>
            <p:nvPr/>
          </p:nvGrpSpPr>
          <p:grpSpPr>
            <a:xfrm>
              <a:off x="4338197" y="2045810"/>
              <a:ext cx="467930" cy="740253"/>
              <a:chOff x="4338197" y="2045810"/>
              <a:chExt cx="467930" cy="740253"/>
            </a:xfrm>
          </p:grpSpPr>
          <p:sp>
            <p:nvSpPr>
              <p:cNvPr id="17" name="Round Same Side Corner Rectangle 16"/>
              <p:cNvSpPr/>
              <p:nvPr/>
            </p:nvSpPr>
            <p:spPr>
              <a:xfrm flipV="1">
                <a:off x="4494465" y="2117615"/>
                <a:ext cx="155070" cy="668448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Parallelogram 17"/>
              <p:cNvSpPr/>
              <p:nvPr/>
            </p:nvSpPr>
            <p:spPr>
              <a:xfrm rot="16200000" flipV="1">
                <a:off x="4356944" y="2338402"/>
                <a:ext cx="740253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Parallelogram 18"/>
              <p:cNvSpPr/>
              <p:nvPr/>
            </p:nvSpPr>
            <p:spPr>
              <a:xfrm rot="5400000">
                <a:off x="4046804" y="2338402"/>
                <a:ext cx="740253" cy="155070"/>
              </a:xfrm>
              <a:prstGeom prst="parallelogram">
                <a:avLst>
                  <a:gd name="adj" fmla="val 42887"/>
                </a:avLst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Trapezoid 79"/>
              <p:cNvSpPr/>
              <p:nvPr/>
            </p:nvSpPr>
            <p:spPr>
              <a:xfrm flipV="1">
                <a:off x="4338197" y="2048855"/>
                <a:ext cx="467930" cy="67840"/>
              </a:xfrm>
              <a:prstGeom prst="trapezoid">
                <a:avLst>
                  <a:gd name="adj" fmla="val 23240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3"/>
                </a:solidFill>
                <a:cs typeface="B Titr" pitchFamily="2" charset="-78"/>
              </a:rPr>
              <a:t>لزوم پیگیری کردن </a:t>
            </a:r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علم سودمند</a:t>
            </a:r>
            <a:endParaRPr lang="en-US" dirty="0">
              <a:solidFill>
                <a:schemeClr val="accent2"/>
              </a:solidFill>
              <a:cs typeface="B Titr" pitchFamily="2" charset="-78"/>
            </a:endParaRPr>
          </a:p>
        </p:txBody>
      </p:sp>
      <p:grpSp>
        <p:nvGrpSpPr>
          <p:cNvPr id="20" name="Group 74"/>
          <p:cNvGrpSpPr/>
          <p:nvPr/>
        </p:nvGrpSpPr>
        <p:grpSpPr>
          <a:xfrm>
            <a:off x="3571875" y="2425708"/>
            <a:ext cx="4398264" cy="740457"/>
            <a:chOff x="3571875" y="1377949"/>
            <a:chExt cx="4398264" cy="740457"/>
          </a:xfrm>
        </p:grpSpPr>
        <p:sp>
          <p:nvSpPr>
            <p:cNvPr id="12" name="Notched Right Arrow 11"/>
            <p:cNvSpPr/>
            <p:nvPr/>
          </p:nvSpPr>
          <p:spPr>
            <a:xfrm>
              <a:off x="3571875" y="1377950"/>
              <a:ext cx="4398264" cy="673100"/>
            </a:xfrm>
            <a:prstGeom prst="notchedRightArrow">
              <a:avLst>
                <a:gd name="adj1" fmla="val 100000"/>
                <a:gd name="adj2" fmla="val 1666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20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21" name="Group 36"/>
            <p:cNvGrpSpPr/>
            <p:nvPr/>
          </p:nvGrpSpPr>
          <p:grpSpPr>
            <a:xfrm flipV="1">
              <a:off x="4338197" y="1377949"/>
              <a:ext cx="467607" cy="740457"/>
              <a:chOff x="3731419" y="3682228"/>
              <a:chExt cx="467607" cy="690758"/>
            </a:xfrm>
            <a:effectLst/>
          </p:grpSpPr>
          <p:sp>
            <p:nvSpPr>
              <p:cNvPr id="39" name="Round Same Side Corner Rectangle 38"/>
              <p:cNvSpPr/>
              <p:nvPr/>
            </p:nvSpPr>
            <p:spPr>
              <a:xfrm>
                <a:off x="3887150" y="3682228"/>
                <a:ext cx="155938" cy="688268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>
              <a:xfrm rot="5400000">
                <a:off x="3775678" y="3949638"/>
                <a:ext cx="690757" cy="155938"/>
              </a:xfrm>
              <a:custGeom>
                <a:avLst/>
                <a:gdLst>
                  <a:gd name="connsiteX0" fmla="*/ 0 w 939217"/>
                  <a:gd name="connsiteY0" fmla="*/ 212028 h 212028"/>
                  <a:gd name="connsiteX1" fmla="*/ 90932 w 939217"/>
                  <a:gd name="connsiteY1" fmla="*/ 0 h 212028"/>
                  <a:gd name="connsiteX2" fmla="*/ 939217 w 939217"/>
                  <a:gd name="connsiteY2" fmla="*/ 0 h 212028"/>
                  <a:gd name="connsiteX3" fmla="*/ 848285 w 939217"/>
                  <a:gd name="connsiteY3" fmla="*/ 212028 h 212028"/>
                  <a:gd name="connsiteX4" fmla="*/ 0 w 939217"/>
                  <a:gd name="connsiteY4" fmla="*/ 212028 h 212028"/>
                  <a:gd name="connsiteX0" fmla="*/ 0 w 939217"/>
                  <a:gd name="connsiteY0" fmla="*/ 212028 h 212028"/>
                  <a:gd name="connsiteX1" fmla="*/ 90932 w 939217"/>
                  <a:gd name="connsiteY1" fmla="*/ 0 h 212028"/>
                  <a:gd name="connsiteX2" fmla="*/ 939217 w 939217"/>
                  <a:gd name="connsiteY2" fmla="*/ 0 h 212028"/>
                  <a:gd name="connsiteX3" fmla="*/ 936391 w 939217"/>
                  <a:gd name="connsiteY3" fmla="*/ 212026 h 212028"/>
                  <a:gd name="connsiteX4" fmla="*/ 0 w 939217"/>
                  <a:gd name="connsiteY4" fmla="*/ 212028 h 212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9217" h="212028">
                    <a:moveTo>
                      <a:pt x="0" y="212028"/>
                    </a:moveTo>
                    <a:lnTo>
                      <a:pt x="90932" y="0"/>
                    </a:lnTo>
                    <a:lnTo>
                      <a:pt x="939217" y="0"/>
                    </a:lnTo>
                    <a:lnTo>
                      <a:pt x="936391" y="212026"/>
                    </a:lnTo>
                    <a:lnTo>
                      <a:pt x="0" y="21202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>
              <a:xfrm rot="16200000" flipH="1">
                <a:off x="3464009" y="3949639"/>
                <a:ext cx="690757" cy="155938"/>
              </a:xfrm>
              <a:custGeom>
                <a:avLst/>
                <a:gdLst>
                  <a:gd name="connsiteX0" fmla="*/ 0 w 939217"/>
                  <a:gd name="connsiteY0" fmla="*/ 212028 h 212028"/>
                  <a:gd name="connsiteX1" fmla="*/ 90932 w 939217"/>
                  <a:gd name="connsiteY1" fmla="*/ 0 h 212028"/>
                  <a:gd name="connsiteX2" fmla="*/ 939217 w 939217"/>
                  <a:gd name="connsiteY2" fmla="*/ 0 h 212028"/>
                  <a:gd name="connsiteX3" fmla="*/ 848285 w 939217"/>
                  <a:gd name="connsiteY3" fmla="*/ 212028 h 212028"/>
                  <a:gd name="connsiteX4" fmla="*/ 0 w 939217"/>
                  <a:gd name="connsiteY4" fmla="*/ 212028 h 212028"/>
                  <a:gd name="connsiteX0" fmla="*/ 0 w 939217"/>
                  <a:gd name="connsiteY0" fmla="*/ 212028 h 212028"/>
                  <a:gd name="connsiteX1" fmla="*/ 90932 w 939217"/>
                  <a:gd name="connsiteY1" fmla="*/ 0 h 212028"/>
                  <a:gd name="connsiteX2" fmla="*/ 939217 w 939217"/>
                  <a:gd name="connsiteY2" fmla="*/ 0 h 212028"/>
                  <a:gd name="connsiteX3" fmla="*/ 936391 w 939217"/>
                  <a:gd name="connsiteY3" fmla="*/ 212026 h 212028"/>
                  <a:gd name="connsiteX4" fmla="*/ 0 w 939217"/>
                  <a:gd name="connsiteY4" fmla="*/ 212028 h 212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9217" h="212028">
                    <a:moveTo>
                      <a:pt x="0" y="212028"/>
                    </a:moveTo>
                    <a:lnTo>
                      <a:pt x="90932" y="0"/>
                    </a:lnTo>
                    <a:lnTo>
                      <a:pt x="939217" y="0"/>
                    </a:lnTo>
                    <a:lnTo>
                      <a:pt x="936391" y="212026"/>
                    </a:lnTo>
                    <a:lnTo>
                      <a:pt x="0" y="21202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02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8" name="Inhaltsplatzhalter 4"/>
          <p:cNvSpPr txBox="1">
            <a:spLocks/>
          </p:cNvSpPr>
          <p:nvPr/>
        </p:nvSpPr>
        <p:spPr>
          <a:xfrm>
            <a:off x="4648200" y="2618604"/>
            <a:ext cx="3124200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مفید برای بهبود زندگی و جامعه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Inhaltsplatzhalter 4"/>
          <p:cNvSpPr txBox="1">
            <a:spLocks/>
          </p:cNvSpPr>
          <p:nvPr/>
        </p:nvSpPr>
        <p:spPr>
          <a:xfrm>
            <a:off x="5178072" y="3855980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ایجاد کننده روحیه حرکت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60" name="Inhaltsplatzhalter 4"/>
          <p:cNvSpPr txBox="1">
            <a:spLocks/>
          </p:cNvSpPr>
          <p:nvPr/>
        </p:nvSpPr>
        <p:spPr>
          <a:xfrm>
            <a:off x="4648200" y="5200593"/>
            <a:ext cx="3352800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آگاه کننده از تجربه‌های ملّی و افتخارات کشور و عبرت ها و درس های تاریخ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61" name="Inhaltsplatzhalter 4"/>
          <p:cNvSpPr txBox="1">
            <a:spLocks/>
          </p:cNvSpPr>
          <p:nvPr/>
        </p:nvSpPr>
        <p:spPr>
          <a:xfrm>
            <a:off x="1219206" y="3182879"/>
            <a:ext cx="3047999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نزدیک کننده به اهداف و پیش برنده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62" name="Inhaltsplatzhalter 4"/>
          <p:cNvSpPr txBox="1">
            <a:spLocks/>
          </p:cNvSpPr>
          <p:nvPr/>
        </p:nvSpPr>
        <p:spPr>
          <a:xfrm>
            <a:off x="1506193" y="4525903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000" dirty="0" smtClean="0">
                <a:cs typeface="B Titr" pitchFamily="2" charset="-78"/>
              </a:rPr>
              <a:t>به فعلیت رساننده ظرفیت ها</a:t>
            </a:r>
            <a:endParaRPr lang="en-US" sz="15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40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sz="2000" b="1" dirty="0" smtClean="0">
                <a:solidFill>
                  <a:schemeClr val="accent3"/>
                </a:solidFill>
                <a:cs typeface="B Titr" pitchFamily="2" charset="-78"/>
              </a:rPr>
              <a:t>1- دستگاه‌ درجه‌ یک در پیشرفت کشور</a:t>
            </a:r>
            <a:endParaRPr lang="en-US" sz="1900" dirty="0" smtClean="0">
              <a:solidFill>
                <a:schemeClr val="accent3"/>
              </a:solidFill>
              <a:cs typeface="B Titr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b="1" i="1" dirty="0" smtClean="0">
                <a:solidFill>
                  <a:schemeClr val="tx2"/>
                </a:solidFill>
                <a:cs typeface="B Titr" pitchFamily="2" charset="-78"/>
              </a:rPr>
              <a:t>دستگاه آموزش و پرورش</a:t>
            </a:r>
            <a:endParaRPr lang="fa-IR" sz="3600" dirty="0">
              <a:solidFill>
                <a:schemeClr val="tx2"/>
              </a:solidFill>
              <a:cs typeface="B Titr" pitchFamily="2" charset="-78"/>
            </a:endParaRPr>
          </a:p>
        </p:txBody>
      </p:sp>
      <p:sp>
        <p:nvSpPr>
          <p:cNvPr id="25" name="Freeform 24"/>
          <p:cNvSpPr/>
          <p:nvPr/>
        </p:nvSpPr>
        <p:spPr bwMode="auto">
          <a:xfrm rot="5400000" flipV="1">
            <a:off x="5006915" y="2936541"/>
            <a:ext cx="1258764" cy="1486523"/>
          </a:xfrm>
          <a:custGeom>
            <a:avLst/>
            <a:gdLst>
              <a:gd name="connsiteX0" fmla="*/ 46038 w 1614488"/>
              <a:gd name="connsiteY0" fmla="*/ 1906609 h 1906609"/>
              <a:gd name="connsiteX1" fmla="*/ 1568450 w 1614488"/>
              <a:gd name="connsiteY1" fmla="*/ 1906609 h 1906609"/>
              <a:gd name="connsiteX2" fmla="*/ 1566804 w 1614488"/>
              <a:gd name="connsiteY2" fmla="*/ 1904548 h 1906609"/>
              <a:gd name="connsiteX3" fmla="*/ 1614488 w 1614488"/>
              <a:gd name="connsiteY3" fmla="*/ 1906589 h 1906609"/>
              <a:gd name="connsiteX4" fmla="*/ 1614488 w 1614488"/>
              <a:gd name="connsiteY4" fmla="*/ 1589 h 1906609"/>
              <a:gd name="connsiteX5" fmla="*/ 1565505 w 1614488"/>
              <a:gd name="connsiteY5" fmla="*/ 3685 h 1906609"/>
              <a:gd name="connsiteX6" fmla="*/ 1568450 w 1614488"/>
              <a:gd name="connsiteY6" fmla="*/ 0 h 1906609"/>
              <a:gd name="connsiteX7" fmla="*/ 46038 w 1614488"/>
              <a:gd name="connsiteY7" fmla="*/ 0 h 1906609"/>
              <a:gd name="connsiteX8" fmla="*/ 48983 w 1614488"/>
              <a:gd name="connsiteY8" fmla="*/ 3685 h 1906609"/>
              <a:gd name="connsiteX9" fmla="*/ 0 w 1614488"/>
              <a:gd name="connsiteY9" fmla="*/ 1589 h 1906609"/>
              <a:gd name="connsiteX10" fmla="*/ 0 w 1614488"/>
              <a:gd name="connsiteY10" fmla="*/ 1906589 h 1906609"/>
              <a:gd name="connsiteX11" fmla="*/ 47685 w 1614488"/>
              <a:gd name="connsiteY11" fmla="*/ 1904548 h 190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14488" h="1906609">
                <a:moveTo>
                  <a:pt x="46038" y="1906609"/>
                </a:moveTo>
                <a:lnTo>
                  <a:pt x="1568450" y="1906609"/>
                </a:lnTo>
                <a:lnTo>
                  <a:pt x="1566804" y="1904548"/>
                </a:lnTo>
                <a:lnTo>
                  <a:pt x="1614488" y="1906589"/>
                </a:lnTo>
                <a:cubicBezTo>
                  <a:pt x="1042982" y="1363940"/>
                  <a:pt x="1042982" y="544238"/>
                  <a:pt x="1614488" y="1589"/>
                </a:cubicBezTo>
                <a:lnTo>
                  <a:pt x="1565505" y="3685"/>
                </a:lnTo>
                <a:lnTo>
                  <a:pt x="1568450" y="0"/>
                </a:lnTo>
                <a:lnTo>
                  <a:pt x="46038" y="0"/>
                </a:lnTo>
                <a:lnTo>
                  <a:pt x="48983" y="3685"/>
                </a:lnTo>
                <a:lnTo>
                  <a:pt x="0" y="1589"/>
                </a:lnTo>
                <a:cubicBezTo>
                  <a:pt x="571506" y="544238"/>
                  <a:pt x="571506" y="1363940"/>
                  <a:pt x="0" y="1906589"/>
                </a:cubicBezTo>
                <a:lnTo>
                  <a:pt x="47685" y="1904548"/>
                </a:lnTo>
                <a:close/>
              </a:path>
            </a:pathLst>
          </a:cu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square" lIns="91430" tIns="45718" rIns="91430" bIns="45718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 defTabSz="121905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Freeform 25"/>
          <p:cNvSpPr/>
          <p:nvPr/>
        </p:nvSpPr>
        <p:spPr bwMode="auto">
          <a:xfrm rot="5400000" flipV="1">
            <a:off x="2843187" y="2936541"/>
            <a:ext cx="1258764" cy="1486523"/>
          </a:xfrm>
          <a:custGeom>
            <a:avLst/>
            <a:gdLst>
              <a:gd name="connsiteX0" fmla="*/ 46038 w 1614488"/>
              <a:gd name="connsiteY0" fmla="*/ 1906609 h 1906609"/>
              <a:gd name="connsiteX1" fmla="*/ 1568450 w 1614488"/>
              <a:gd name="connsiteY1" fmla="*/ 1906609 h 1906609"/>
              <a:gd name="connsiteX2" fmla="*/ 1566804 w 1614488"/>
              <a:gd name="connsiteY2" fmla="*/ 1904548 h 1906609"/>
              <a:gd name="connsiteX3" fmla="*/ 1614488 w 1614488"/>
              <a:gd name="connsiteY3" fmla="*/ 1906589 h 1906609"/>
              <a:gd name="connsiteX4" fmla="*/ 1614488 w 1614488"/>
              <a:gd name="connsiteY4" fmla="*/ 1589 h 1906609"/>
              <a:gd name="connsiteX5" fmla="*/ 1565505 w 1614488"/>
              <a:gd name="connsiteY5" fmla="*/ 3685 h 1906609"/>
              <a:gd name="connsiteX6" fmla="*/ 1568450 w 1614488"/>
              <a:gd name="connsiteY6" fmla="*/ 0 h 1906609"/>
              <a:gd name="connsiteX7" fmla="*/ 46038 w 1614488"/>
              <a:gd name="connsiteY7" fmla="*/ 0 h 1906609"/>
              <a:gd name="connsiteX8" fmla="*/ 48983 w 1614488"/>
              <a:gd name="connsiteY8" fmla="*/ 3685 h 1906609"/>
              <a:gd name="connsiteX9" fmla="*/ 0 w 1614488"/>
              <a:gd name="connsiteY9" fmla="*/ 1589 h 1906609"/>
              <a:gd name="connsiteX10" fmla="*/ 0 w 1614488"/>
              <a:gd name="connsiteY10" fmla="*/ 1906589 h 1906609"/>
              <a:gd name="connsiteX11" fmla="*/ 47685 w 1614488"/>
              <a:gd name="connsiteY11" fmla="*/ 1904548 h 190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14488" h="1906609">
                <a:moveTo>
                  <a:pt x="46038" y="1906609"/>
                </a:moveTo>
                <a:lnTo>
                  <a:pt x="1568450" y="1906609"/>
                </a:lnTo>
                <a:lnTo>
                  <a:pt x="1566804" y="1904548"/>
                </a:lnTo>
                <a:lnTo>
                  <a:pt x="1614488" y="1906589"/>
                </a:lnTo>
                <a:cubicBezTo>
                  <a:pt x="1042982" y="1363940"/>
                  <a:pt x="1042982" y="544238"/>
                  <a:pt x="1614488" y="1589"/>
                </a:cubicBezTo>
                <a:lnTo>
                  <a:pt x="1565505" y="3685"/>
                </a:lnTo>
                <a:lnTo>
                  <a:pt x="1568450" y="0"/>
                </a:lnTo>
                <a:lnTo>
                  <a:pt x="46038" y="0"/>
                </a:lnTo>
                <a:lnTo>
                  <a:pt x="48983" y="3685"/>
                </a:lnTo>
                <a:lnTo>
                  <a:pt x="0" y="1589"/>
                </a:lnTo>
                <a:cubicBezTo>
                  <a:pt x="571506" y="544238"/>
                  <a:pt x="571506" y="1363940"/>
                  <a:pt x="0" y="1906589"/>
                </a:cubicBezTo>
                <a:lnTo>
                  <a:pt x="47685" y="1904548"/>
                </a:lnTo>
                <a:close/>
              </a:path>
            </a:pathLst>
          </a:cu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vert="horz" wrap="square" lIns="91430" tIns="45718" rIns="91430" bIns="45718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 defTabSz="121905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1661511" y="2955901"/>
            <a:ext cx="1447800" cy="1447800"/>
            <a:chOff x="2470430" y="2457450"/>
            <a:chExt cx="1042224" cy="1042224"/>
          </a:xfrm>
        </p:grpSpPr>
        <p:sp>
          <p:nvSpPr>
            <p:cNvPr id="28" name="Oval 27"/>
            <p:cNvSpPr/>
            <p:nvPr/>
          </p:nvSpPr>
          <p:spPr bwMode="auto">
            <a:xfrm>
              <a:off x="2470430" y="2457450"/>
              <a:ext cx="1042224" cy="1042224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606477" y="2593497"/>
              <a:ext cx="770130" cy="770130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</p:grpSp>
      <p:grpSp>
        <p:nvGrpSpPr>
          <p:cNvPr id="3" name="Group 29"/>
          <p:cNvGrpSpPr/>
          <p:nvPr/>
        </p:nvGrpSpPr>
        <p:grpSpPr>
          <a:xfrm>
            <a:off x="3825240" y="2955901"/>
            <a:ext cx="1447800" cy="1447800"/>
            <a:chOff x="4050888" y="2457450"/>
            <a:chExt cx="1042224" cy="1042224"/>
          </a:xfrm>
        </p:grpSpPr>
        <p:sp>
          <p:nvSpPr>
            <p:cNvPr id="31" name="Oval 30"/>
            <p:cNvSpPr/>
            <p:nvPr/>
          </p:nvSpPr>
          <p:spPr bwMode="auto">
            <a:xfrm>
              <a:off x="4050888" y="2457450"/>
              <a:ext cx="1042224" cy="1042224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186935" y="2593497"/>
              <a:ext cx="770130" cy="770130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5988969" y="2955901"/>
            <a:ext cx="1447800" cy="1447800"/>
            <a:chOff x="5631346" y="2457450"/>
            <a:chExt cx="1042224" cy="1042224"/>
          </a:xfrm>
        </p:grpSpPr>
        <p:sp>
          <p:nvSpPr>
            <p:cNvPr id="34" name="Oval 33"/>
            <p:cNvSpPr/>
            <p:nvPr/>
          </p:nvSpPr>
          <p:spPr bwMode="auto">
            <a:xfrm>
              <a:off x="5631346" y="2457450"/>
              <a:ext cx="1042224" cy="1042224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5767393" y="2593497"/>
              <a:ext cx="770130" cy="770130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  <a:headEnd/>
              <a:tailEnd/>
            </a:ln>
          </p:spPr>
          <p:txBody>
            <a:bodyPr vert="horz" wrap="none" lIns="68580" tIns="34290" rIns="68580" bIns="3429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1219050"/>
              <a:endParaRPr lang="en-US" sz="1200" b="1" dirty="0">
                <a:solidFill>
                  <a:srgbClr val="262626">
                    <a:lumMod val="75000"/>
                    <a:lumOff val="25000"/>
                  </a:srgbClr>
                </a:solidFill>
              </a:endParaRPr>
            </a:p>
          </p:txBody>
        </p:sp>
      </p:grpSp>
      <p:sp>
        <p:nvSpPr>
          <p:cNvPr id="60" name="Freeform 59"/>
          <p:cNvSpPr/>
          <p:nvPr/>
        </p:nvSpPr>
        <p:spPr bwMode="auto">
          <a:xfrm>
            <a:off x="2903264" y="2679682"/>
            <a:ext cx="1138608" cy="352425"/>
          </a:xfrm>
          <a:custGeom>
            <a:avLst/>
            <a:gdLst>
              <a:gd name="connsiteX0" fmla="*/ 608941 w 1138608"/>
              <a:gd name="connsiteY0" fmla="*/ 1477 h 427245"/>
              <a:gd name="connsiteX1" fmla="*/ 1049891 w 1138608"/>
              <a:gd name="connsiteY1" fmla="*/ 245211 h 427245"/>
              <a:gd name="connsiteX2" fmla="*/ 1093610 w 1138608"/>
              <a:gd name="connsiteY2" fmla="*/ 315406 h 427245"/>
              <a:gd name="connsiteX3" fmla="*/ 1138608 w 1138608"/>
              <a:gd name="connsiteY3" fmla="*/ 291537 h 427245"/>
              <a:gd name="connsiteX4" fmla="*/ 1133464 w 1138608"/>
              <a:gd name="connsiteY4" fmla="*/ 427245 h 427245"/>
              <a:gd name="connsiteX5" fmla="*/ 1018224 w 1138608"/>
              <a:gd name="connsiteY5" fmla="*/ 355393 h 427245"/>
              <a:gd name="connsiteX6" fmla="*/ 1064844 w 1138608"/>
              <a:gd name="connsiteY6" fmla="*/ 330664 h 427245"/>
              <a:gd name="connsiteX7" fmla="*/ 1023598 w 1138608"/>
              <a:gd name="connsiteY7" fmla="*/ 264441 h 427245"/>
              <a:gd name="connsiteX8" fmla="*/ 522745 w 1138608"/>
              <a:gd name="connsiteY8" fmla="*/ 34294 h 427245"/>
              <a:gd name="connsiteX9" fmla="*/ 30843 w 1138608"/>
              <a:gd name="connsiteY9" fmla="*/ 416532 h 427245"/>
              <a:gd name="connsiteX10" fmla="*/ 0 w 1138608"/>
              <a:gd name="connsiteY10" fmla="*/ 406056 h 427245"/>
              <a:gd name="connsiteX11" fmla="*/ 520212 w 1138608"/>
              <a:gd name="connsiteY11" fmla="*/ 1819 h 427245"/>
              <a:gd name="connsiteX12" fmla="*/ 608941 w 1138608"/>
              <a:gd name="connsiteY12" fmla="*/ 1477 h 42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8608" h="427245">
                <a:moveTo>
                  <a:pt x="608941" y="1477"/>
                </a:moveTo>
                <a:cubicBezTo>
                  <a:pt x="784476" y="13840"/>
                  <a:pt x="946047" y="103148"/>
                  <a:pt x="1049891" y="245211"/>
                </a:cubicBezTo>
                <a:lnTo>
                  <a:pt x="1093610" y="315406"/>
                </a:lnTo>
                <a:lnTo>
                  <a:pt x="1138608" y="291537"/>
                </a:lnTo>
                <a:lnTo>
                  <a:pt x="1133464" y="427245"/>
                </a:lnTo>
                <a:lnTo>
                  <a:pt x="1018224" y="355393"/>
                </a:lnTo>
                <a:lnTo>
                  <a:pt x="1064844" y="330664"/>
                </a:lnTo>
                <a:lnTo>
                  <a:pt x="1023598" y="264441"/>
                </a:lnTo>
                <a:cubicBezTo>
                  <a:pt x="909040" y="107721"/>
                  <a:pt x="720185" y="18898"/>
                  <a:pt x="522745" y="34294"/>
                </a:cubicBezTo>
                <a:cubicBezTo>
                  <a:pt x="297099" y="51890"/>
                  <a:pt x="103633" y="202225"/>
                  <a:pt x="30843" y="416532"/>
                </a:cubicBezTo>
                <a:lnTo>
                  <a:pt x="0" y="406056"/>
                </a:lnTo>
                <a:cubicBezTo>
                  <a:pt x="76979" y="179415"/>
                  <a:pt x="281580" y="20428"/>
                  <a:pt x="520212" y="1819"/>
                </a:cubicBezTo>
                <a:cubicBezTo>
                  <a:pt x="550041" y="-507"/>
                  <a:pt x="579685" y="-584"/>
                  <a:pt x="608941" y="147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  <a:round/>
            <a:headEnd/>
            <a:tailEnd/>
          </a:ln>
        </p:spPr>
        <p:txBody>
          <a:bodyPr vert="horz" wrap="square" lIns="91430" tIns="45718" rIns="91430" bIns="45718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 defTabSz="121905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2" name="Freeform 61"/>
          <p:cNvSpPr/>
          <p:nvPr/>
        </p:nvSpPr>
        <p:spPr bwMode="auto">
          <a:xfrm flipV="1">
            <a:off x="5066993" y="4321965"/>
            <a:ext cx="1138608" cy="352425"/>
          </a:xfrm>
          <a:custGeom>
            <a:avLst/>
            <a:gdLst>
              <a:gd name="connsiteX0" fmla="*/ 608941 w 1138608"/>
              <a:gd name="connsiteY0" fmla="*/ 1477 h 427245"/>
              <a:gd name="connsiteX1" fmla="*/ 1049891 w 1138608"/>
              <a:gd name="connsiteY1" fmla="*/ 245211 h 427245"/>
              <a:gd name="connsiteX2" fmla="*/ 1093610 w 1138608"/>
              <a:gd name="connsiteY2" fmla="*/ 315406 h 427245"/>
              <a:gd name="connsiteX3" fmla="*/ 1138608 w 1138608"/>
              <a:gd name="connsiteY3" fmla="*/ 291537 h 427245"/>
              <a:gd name="connsiteX4" fmla="*/ 1133464 w 1138608"/>
              <a:gd name="connsiteY4" fmla="*/ 427245 h 427245"/>
              <a:gd name="connsiteX5" fmla="*/ 1018224 w 1138608"/>
              <a:gd name="connsiteY5" fmla="*/ 355393 h 427245"/>
              <a:gd name="connsiteX6" fmla="*/ 1064844 w 1138608"/>
              <a:gd name="connsiteY6" fmla="*/ 330664 h 427245"/>
              <a:gd name="connsiteX7" fmla="*/ 1023598 w 1138608"/>
              <a:gd name="connsiteY7" fmla="*/ 264441 h 427245"/>
              <a:gd name="connsiteX8" fmla="*/ 522745 w 1138608"/>
              <a:gd name="connsiteY8" fmla="*/ 34294 h 427245"/>
              <a:gd name="connsiteX9" fmla="*/ 30843 w 1138608"/>
              <a:gd name="connsiteY9" fmla="*/ 416532 h 427245"/>
              <a:gd name="connsiteX10" fmla="*/ 0 w 1138608"/>
              <a:gd name="connsiteY10" fmla="*/ 406056 h 427245"/>
              <a:gd name="connsiteX11" fmla="*/ 520212 w 1138608"/>
              <a:gd name="connsiteY11" fmla="*/ 1819 h 427245"/>
              <a:gd name="connsiteX12" fmla="*/ 608941 w 1138608"/>
              <a:gd name="connsiteY12" fmla="*/ 1477 h 42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8608" h="427245">
                <a:moveTo>
                  <a:pt x="608941" y="1477"/>
                </a:moveTo>
                <a:cubicBezTo>
                  <a:pt x="784476" y="13840"/>
                  <a:pt x="946047" y="103148"/>
                  <a:pt x="1049891" y="245211"/>
                </a:cubicBezTo>
                <a:lnTo>
                  <a:pt x="1093610" y="315406"/>
                </a:lnTo>
                <a:lnTo>
                  <a:pt x="1138608" y="291537"/>
                </a:lnTo>
                <a:lnTo>
                  <a:pt x="1133464" y="427245"/>
                </a:lnTo>
                <a:lnTo>
                  <a:pt x="1018224" y="355393"/>
                </a:lnTo>
                <a:lnTo>
                  <a:pt x="1064844" y="330664"/>
                </a:lnTo>
                <a:lnTo>
                  <a:pt x="1023598" y="264441"/>
                </a:lnTo>
                <a:cubicBezTo>
                  <a:pt x="909040" y="107721"/>
                  <a:pt x="720185" y="18898"/>
                  <a:pt x="522745" y="34294"/>
                </a:cubicBezTo>
                <a:cubicBezTo>
                  <a:pt x="297099" y="51890"/>
                  <a:pt x="103633" y="202225"/>
                  <a:pt x="30843" y="416532"/>
                </a:cubicBezTo>
                <a:lnTo>
                  <a:pt x="0" y="406056"/>
                </a:lnTo>
                <a:cubicBezTo>
                  <a:pt x="76979" y="179415"/>
                  <a:pt x="281580" y="20428"/>
                  <a:pt x="520212" y="1819"/>
                </a:cubicBezTo>
                <a:cubicBezTo>
                  <a:pt x="550041" y="-507"/>
                  <a:pt x="579685" y="-584"/>
                  <a:pt x="608941" y="147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  <a:round/>
            <a:headEnd/>
            <a:tailEnd/>
          </a:ln>
        </p:spPr>
        <p:txBody>
          <a:bodyPr vert="horz" wrap="square" lIns="91430" tIns="45718" rIns="91430" bIns="45718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 defTabSz="1219050"/>
            <a:endParaRPr lang="en-US" sz="12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6" name="Inhaltsplatzhalter 4"/>
          <p:cNvSpPr txBox="1">
            <a:spLocks/>
          </p:cNvSpPr>
          <p:nvPr/>
        </p:nvSpPr>
        <p:spPr>
          <a:xfrm>
            <a:off x="6177957" y="4843209"/>
            <a:ext cx="2051643" cy="83869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دارنده فرصت بی نظیر برای نهادینه کردن هویّت ملّی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7" name="Inhaltsplatzhalter 4"/>
          <p:cNvSpPr txBox="1">
            <a:spLocks/>
          </p:cNvSpPr>
          <p:nvPr/>
        </p:nvSpPr>
        <p:spPr>
          <a:xfrm>
            <a:off x="868681" y="4981711"/>
            <a:ext cx="2051643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دارنده فرصت بی نظیر برای انتقال ارزش ها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8" name="Inhaltsplatzhalter 4"/>
          <p:cNvSpPr txBox="1">
            <a:spLocks/>
          </p:cNvSpPr>
          <p:nvPr/>
        </p:nvSpPr>
        <p:spPr>
          <a:xfrm>
            <a:off x="3276605" y="4847056"/>
            <a:ext cx="2321223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دارنده فرصت بی نظیر برای انتقال درست و جامع آرمان های انقلابی و ملّی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3578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60" grpId="0" animBg="1"/>
      <p:bldP spid="62" grpId="0" animBg="1"/>
      <p:bldP spid="66" grpId="0"/>
      <p:bldP spid="67" grpId="0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 smtClean="0">
                <a:solidFill>
                  <a:schemeClr val="tx1"/>
                </a:solidFill>
                <a:cs typeface="B Titr" pitchFamily="2" charset="-78"/>
              </a:rPr>
              <a:t>دستگاه </a:t>
            </a:r>
            <a:r>
              <a:rPr lang="fa-IR" sz="3200" b="1" dirty="0" smtClean="0">
                <a:solidFill>
                  <a:schemeClr val="accent1"/>
                </a:solidFill>
                <a:cs typeface="B Titr" pitchFamily="2" charset="-78"/>
              </a:rPr>
              <a:t>آموزش و پرورش </a:t>
            </a:r>
            <a:r>
              <a:rPr lang="fa-IR" sz="3200" b="1" dirty="0" smtClean="0">
                <a:solidFill>
                  <a:schemeClr val="tx1"/>
                </a:solidFill>
                <a:cs typeface="B Titr" pitchFamily="2" charset="-78"/>
              </a:rPr>
              <a:t>نیازمند </a:t>
            </a:r>
            <a:r>
              <a:rPr lang="fa-IR" sz="3200" b="1" dirty="0" smtClean="0">
                <a:solidFill>
                  <a:schemeClr val="accent2"/>
                </a:solidFill>
                <a:cs typeface="B Titr" pitchFamily="2" charset="-78"/>
              </a:rPr>
              <a:t>نوسازی و تحول</a:t>
            </a:r>
            <a:endParaRPr lang="en-US" sz="3200" dirty="0">
              <a:solidFill>
                <a:schemeClr val="accent2"/>
              </a:solidFill>
              <a:cs typeface="B Titr" pitchFamily="2" charset="-78"/>
            </a:endParaRPr>
          </a:p>
        </p:txBody>
      </p:sp>
      <p:grpSp>
        <p:nvGrpSpPr>
          <p:cNvPr id="2" name="Group 130"/>
          <p:cNvGrpSpPr/>
          <p:nvPr/>
        </p:nvGrpSpPr>
        <p:grpSpPr>
          <a:xfrm>
            <a:off x="1664019" y="4798684"/>
            <a:ext cx="2374900" cy="1048397"/>
            <a:chOff x="2414588" y="3441700"/>
            <a:chExt cx="2374900" cy="101282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000375" y="3748088"/>
              <a:ext cx="1789113" cy="611188"/>
            </a:xfrm>
            <a:custGeom>
              <a:avLst/>
              <a:gdLst/>
              <a:ahLst/>
              <a:cxnLst>
                <a:cxn ang="0">
                  <a:pos x="995" y="0"/>
                </a:cxn>
                <a:cxn ang="0">
                  <a:pos x="0" y="0"/>
                </a:cxn>
                <a:cxn ang="0">
                  <a:pos x="0" y="385"/>
                </a:cxn>
                <a:cxn ang="0">
                  <a:pos x="995" y="385"/>
                </a:cxn>
                <a:cxn ang="0">
                  <a:pos x="1127" y="193"/>
                </a:cxn>
                <a:cxn ang="0">
                  <a:pos x="995" y="0"/>
                </a:cxn>
              </a:cxnLst>
              <a:rect l="0" t="0" r="r" b="b"/>
              <a:pathLst>
                <a:path w="1127" h="385">
                  <a:moveTo>
                    <a:pt x="995" y="0"/>
                  </a:moveTo>
                  <a:lnTo>
                    <a:pt x="0" y="0"/>
                  </a:lnTo>
                  <a:lnTo>
                    <a:pt x="0" y="385"/>
                  </a:lnTo>
                  <a:lnTo>
                    <a:pt x="995" y="385"/>
                  </a:lnTo>
                  <a:lnTo>
                    <a:pt x="1127" y="193"/>
                  </a:lnTo>
                  <a:lnTo>
                    <a:pt x="995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" name="Freeform 27"/>
            <p:cNvSpPr>
              <a:spLocks/>
            </p:cNvSpPr>
            <p:nvPr/>
          </p:nvSpPr>
          <p:spPr bwMode="auto">
            <a:xfrm>
              <a:off x="3035300" y="3441700"/>
              <a:ext cx="231775" cy="1012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51"/>
                </a:cxn>
                <a:cxn ang="0">
                  <a:pos x="146" y="515"/>
                </a:cxn>
                <a:cxn ang="0">
                  <a:pos x="0" y="638"/>
                </a:cxn>
                <a:cxn ang="0">
                  <a:pos x="0" y="0"/>
                </a:cxn>
              </a:cxnLst>
              <a:rect l="0" t="0" r="r" b="b"/>
              <a:pathLst>
                <a:path w="146" h="638">
                  <a:moveTo>
                    <a:pt x="0" y="0"/>
                  </a:moveTo>
                  <a:lnTo>
                    <a:pt x="146" y="51"/>
                  </a:lnTo>
                  <a:lnTo>
                    <a:pt x="146" y="515"/>
                  </a:lnTo>
                  <a:lnTo>
                    <a:pt x="0" y="6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" name="Freeform 29"/>
            <p:cNvSpPr>
              <a:spLocks/>
            </p:cNvSpPr>
            <p:nvPr/>
          </p:nvSpPr>
          <p:spPr bwMode="auto">
            <a:xfrm>
              <a:off x="2414588" y="3441700"/>
              <a:ext cx="596900" cy="1012825"/>
            </a:xfrm>
            <a:custGeom>
              <a:avLst/>
              <a:gdLst/>
              <a:ahLst/>
              <a:cxnLst>
                <a:cxn ang="0">
                  <a:pos x="376" y="0"/>
                </a:cxn>
                <a:cxn ang="0">
                  <a:pos x="0" y="51"/>
                </a:cxn>
                <a:cxn ang="0">
                  <a:pos x="0" y="552"/>
                </a:cxn>
                <a:cxn ang="0">
                  <a:pos x="376" y="638"/>
                </a:cxn>
                <a:cxn ang="0">
                  <a:pos x="376" y="0"/>
                </a:cxn>
              </a:cxnLst>
              <a:rect l="0" t="0" r="r" b="b"/>
              <a:pathLst>
                <a:path w="376" h="638">
                  <a:moveTo>
                    <a:pt x="376" y="0"/>
                  </a:moveTo>
                  <a:lnTo>
                    <a:pt x="0" y="51"/>
                  </a:lnTo>
                  <a:lnTo>
                    <a:pt x="0" y="552"/>
                  </a:lnTo>
                  <a:lnTo>
                    <a:pt x="376" y="638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" name="Rectangle 31"/>
            <p:cNvSpPr>
              <a:spLocks noChangeArrowheads="1"/>
            </p:cNvSpPr>
            <p:nvPr/>
          </p:nvSpPr>
          <p:spPr bwMode="auto">
            <a:xfrm>
              <a:off x="3011488" y="3441700"/>
              <a:ext cx="23813" cy="10128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1" name="Freeform 54"/>
            <p:cNvSpPr>
              <a:spLocks/>
            </p:cNvSpPr>
            <p:nvPr/>
          </p:nvSpPr>
          <p:spPr bwMode="auto">
            <a:xfrm>
              <a:off x="3035300" y="4254500"/>
              <a:ext cx="231775" cy="200025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119"/>
                </a:cxn>
                <a:cxn ang="0">
                  <a:pos x="0" y="126"/>
                </a:cxn>
                <a:cxn ang="0">
                  <a:pos x="146" y="3"/>
                </a:cxn>
                <a:cxn ang="0">
                  <a:pos x="146" y="0"/>
                </a:cxn>
              </a:cxnLst>
              <a:rect l="0" t="0" r="r" b="b"/>
              <a:pathLst>
                <a:path w="146" h="126">
                  <a:moveTo>
                    <a:pt x="146" y="0"/>
                  </a:moveTo>
                  <a:lnTo>
                    <a:pt x="0" y="119"/>
                  </a:lnTo>
                  <a:lnTo>
                    <a:pt x="0" y="126"/>
                  </a:lnTo>
                  <a:lnTo>
                    <a:pt x="146" y="3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" name="Freeform 56"/>
            <p:cNvSpPr>
              <a:spLocks/>
            </p:cNvSpPr>
            <p:nvPr/>
          </p:nvSpPr>
          <p:spPr bwMode="auto">
            <a:xfrm>
              <a:off x="2414588" y="4311650"/>
              <a:ext cx="596900" cy="142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376" y="90"/>
                </a:cxn>
                <a:cxn ang="0">
                  <a:pos x="376" y="90"/>
                </a:cxn>
                <a:cxn ang="0">
                  <a:pos x="376" y="83"/>
                </a:cxn>
                <a:cxn ang="0">
                  <a:pos x="376" y="83"/>
                </a:cxn>
                <a:cxn ang="0">
                  <a:pos x="0" y="0"/>
                </a:cxn>
              </a:cxnLst>
              <a:rect l="0" t="0" r="r" b="b"/>
              <a:pathLst>
                <a:path w="376" h="90">
                  <a:moveTo>
                    <a:pt x="0" y="0"/>
                  </a:moveTo>
                  <a:lnTo>
                    <a:pt x="0" y="4"/>
                  </a:lnTo>
                  <a:lnTo>
                    <a:pt x="376" y="90"/>
                  </a:lnTo>
                  <a:lnTo>
                    <a:pt x="376" y="90"/>
                  </a:lnTo>
                  <a:lnTo>
                    <a:pt x="376" y="83"/>
                  </a:lnTo>
                  <a:lnTo>
                    <a:pt x="37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126"/>
          <p:cNvGrpSpPr/>
          <p:nvPr/>
        </p:nvGrpSpPr>
        <p:grpSpPr>
          <a:xfrm>
            <a:off x="1664021" y="2478408"/>
            <a:ext cx="2378075" cy="1048397"/>
            <a:chOff x="2414588" y="1200150"/>
            <a:chExt cx="2378075" cy="1012825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000375" y="1336675"/>
              <a:ext cx="1792288" cy="571500"/>
            </a:xfrm>
            <a:custGeom>
              <a:avLst/>
              <a:gdLst/>
              <a:ahLst/>
              <a:cxnLst>
                <a:cxn ang="0">
                  <a:pos x="996" y="0"/>
                </a:cxn>
                <a:cxn ang="0">
                  <a:pos x="0" y="0"/>
                </a:cxn>
                <a:cxn ang="0">
                  <a:pos x="0" y="360"/>
                </a:cxn>
                <a:cxn ang="0">
                  <a:pos x="996" y="360"/>
                </a:cxn>
                <a:cxn ang="0">
                  <a:pos x="1129" y="179"/>
                </a:cxn>
                <a:cxn ang="0">
                  <a:pos x="996" y="0"/>
                </a:cxn>
              </a:cxnLst>
              <a:rect l="0" t="0" r="r" b="b"/>
              <a:pathLst>
                <a:path w="1129" h="360">
                  <a:moveTo>
                    <a:pt x="996" y="0"/>
                  </a:moveTo>
                  <a:lnTo>
                    <a:pt x="0" y="0"/>
                  </a:lnTo>
                  <a:lnTo>
                    <a:pt x="0" y="360"/>
                  </a:lnTo>
                  <a:lnTo>
                    <a:pt x="996" y="360"/>
                  </a:lnTo>
                  <a:lnTo>
                    <a:pt x="1129" y="179"/>
                  </a:lnTo>
                  <a:lnTo>
                    <a:pt x="996" y="0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2414588" y="1200150"/>
              <a:ext cx="230188" cy="1012825"/>
            </a:xfrm>
            <a:custGeom>
              <a:avLst/>
              <a:gdLst/>
              <a:ahLst/>
              <a:cxnLst>
                <a:cxn ang="0">
                  <a:pos x="145" y="638"/>
                </a:cxn>
                <a:cxn ang="0">
                  <a:pos x="0" y="587"/>
                </a:cxn>
                <a:cxn ang="0">
                  <a:pos x="0" y="123"/>
                </a:cxn>
                <a:cxn ang="0">
                  <a:pos x="145" y="0"/>
                </a:cxn>
                <a:cxn ang="0">
                  <a:pos x="145" y="638"/>
                </a:cxn>
              </a:cxnLst>
              <a:rect l="0" t="0" r="r" b="b"/>
              <a:pathLst>
                <a:path w="145" h="638">
                  <a:moveTo>
                    <a:pt x="145" y="638"/>
                  </a:moveTo>
                  <a:lnTo>
                    <a:pt x="0" y="587"/>
                  </a:lnTo>
                  <a:lnTo>
                    <a:pt x="0" y="123"/>
                  </a:lnTo>
                  <a:lnTo>
                    <a:pt x="145" y="0"/>
                  </a:lnTo>
                  <a:lnTo>
                    <a:pt x="145" y="638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668588" y="1200150"/>
              <a:ext cx="598488" cy="1012825"/>
            </a:xfrm>
            <a:custGeom>
              <a:avLst/>
              <a:gdLst/>
              <a:ahLst/>
              <a:cxnLst>
                <a:cxn ang="0">
                  <a:pos x="0" y="638"/>
                </a:cxn>
                <a:cxn ang="0">
                  <a:pos x="377" y="587"/>
                </a:cxn>
                <a:cxn ang="0">
                  <a:pos x="377" y="86"/>
                </a:cxn>
                <a:cxn ang="0">
                  <a:pos x="0" y="0"/>
                </a:cxn>
                <a:cxn ang="0">
                  <a:pos x="0" y="638"/>
                </a:cxn>
              </a:cxnLst>
              <a:rect l="0" t="0" r="r" b="b"/>
              <a:pathLst>
                <a:path w="377" h="638">
                  <a:moveTo>
                    <a:pt x="0" y="638"/>
                  </a:moveTo>
                  <a:lnTo>
                    <a:pt x="377" y="587"/>
                  </a:lnTo>
                  <a:lnTo>
                    <a:pt x="377" y="86"/>
                  </a:lnTo>
                  <a:lnTo>
                    <a:pt x="0" y="0"/>
                  </a:lnTo>
                  <a:lnTo>
                    <a:pt x="0" y="638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644775" y="1200150"/>
              <a:ext cx="23813" cy="101282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8" name="Freeform 48"/>
            <p:cNvSpPr>
              <a:spLocks/>
            </p:cNvSpPr>
            <p:nvPr/>
          </p:nvSpPr>
          <p:spPr bwMode="auto">
            <a:xfrm>
              <a:off x="2414588" y="1200150"/>
              <a:ext cx="230188" cy="198438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45" y="0"/>
                </a:cxn>
                <a:cxn ang="0">
                  <a:pos x="0" y="123"/>
                </a:cxn>
                <a:cxn ang="0">
                  <a:pos x="0" y="125"/>
                </a:cxn>
                <a:cxn ang="0">
                  <a:pos x="145" y="7"/>
                </a:cxn>
                <a:cxn ang="0">
                  <a:pos x="145" y="0"/>
                </a:cxn>
              </a:cxnLst>
              <a:rect l="0" t="0" r="r" b="b"/>
              <a:pathLst>
                <a:path w="145" h="125">
                  <a:moveTo>
                    <a:pt x="145" y="0"/>
                  </a:moveTo>
                  <a:lnTo>
                    <a:pt x="145" y="0"/>
                  </a:lnTo>
                  <a:lnTo>
                    <a:pt x="0" y="123"/>
                  </a:lnTo>
                  <a:lnTo>
                    <a:pt x="0" y="125"/>
                  </a:lnTo>
                  <a:lnTo>
                    <a:pt x="145" y="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9" name="Freeform 50"/>
            <p:cNvSpPr>
              <a:spLocks/>
            </p:cNvSpPr>
            <p:nvPr/>
          </p:nvSpPr>
          <p:spPr bwMode="auto">
            <a:xfrm>
              <a:off x="2668588" y="1200150"/>
              <a:ext cx="598488" cy="142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"/>
                </a:cxn>
                <a:cxn ang="0">
                  <a:pos x="377" y="90"/>
                </a:cxn>
                <a:cxn ang="0">
                  <a:pos x="377" y="86"/>
                </a:cxn>
                <a:cxn ang="0">
                  <a:pos x="377" y="86"/>
                </a:cxn>
                <a:cxn ang="0">
                  <a:pos x="0" y="0"/>
                </a:cxn>
              </a:cxnLst>
              <a:rect l="0" t="0" r="r" b="b"/>
              <a:pathLst>
                <a:path w="377" h="90">
                  <a:moveTo>
                    <a:pt x="0" y="0"/>
                  </a:moveTo>
                  <a:lnTo>
                    <a:pt x="0" y="7"/>
                  </a:lnTo>
                  <a:lnTo>
                    <a:pt x="377" y="90"/>
                  </a:lnTo>
                  <a:lnTo>
                    <a:pt x="377" y="86"/>
                  </a:lnTo>
                  <a:lnTo>
                    <a:pt x="377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127"/>
          <p:cNvGrpSpPr/>
          <p:nvPr/>
        </p:nvGrpSpPr>
        <p:grpSpPr>
          <a:xfrm>
            <a:off x="1397323" y="3074912"/>
            <a:ext cx="3076575" cy="867639"/>
            <a:chOff x="2147888" y="1776413"/>
            <a:chExt cx="3076575" cy="838200"/>
          </a:xfrm>
        </p:grpSpPr>
        <p:sp>
          <p:nvSpPr>
            <p:cNvPr id="21" name="Freeform 11"/>
            <p:cNvSpPr>
              <a:spLocks/>
            </p:cNvSpPr>
            <p:nvPr/>
          </p:nvSpPr>
          <p:spPr bwMode="auto">
            <a:xfrm>
              <a:off x="2438400" y="1908175"/>
              <a:ext cx="2786063" cy="612775"/>
            </a:xfrm>
            <a:custGeom>
              <a:avLst/>
              <a:gdLst/>
              <a:ahLst/>
              <a:cxnLst>
                <a:cxn ang="0">
                  <a:pos x="1623" y="0"/>
                </a:cxn>
                <a:cxn ang="0">
                  <a:pos x="0" y="0"/>
                </a:cxn>
                <a:cxn ang="0">
                  <a:pos x="0" y="386"/>
                </a:cxn>
                <a:cxn ang="0">
                  <a:pos x="1623" y="386"/>
                </a:cxn>
                <a:cxn ang="0">
                  <a:pos x="1755" y="193"/>
                </a:cxn>
                <a:cxn ang="0">
                  <a:pos x="1623" y="0"/>
                </a:cxn>
              </a:cxnLst>
              <a:rect l="0" t="0" r="r" b="b"/>
              <a:pathLst>
                <a:path w="1755" h="386">
                  <a:moveTo>
                    <a:pt x="1623" y="0"/>
                  </a:moveTo>
                  <a:lnTo>
                    <a:pt x="0" y="0"/>
                  </a:lnTo>
                  <a:lnTo>
                    <a:pt x="0" y="386"/>
                  </a:lnTo>
                  <a:lnTo>
                    <a:pt x="1623" y="386"/>
                  </a:lnTo>
                  <a:lnTo>
                    <a:pt x="1755" y="193"/>
                  </a:lnTo>
                  <a:lnTo>
                    <a:pt x="1623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147888" y="1776413"/>
              <a:ext cx="568325" cy="838200"/>
            </a:xfrm>
            <a:custGeom>
              <a:avLst/>
              <a:gdLst/>
              <a:ahLst/>
              <a:cxnLst>
                <a:cxn ang="0">
                  <a:pos x="358" y="528"/>
                </a:cxn>
                <a:cxn ang="0">
                  <a:pos x="0" y="482"/>
                </a:cxn>
                <a:cxn ang="0">
                  <a:pos x="0" y="134"/>
                </a:cxn>
                <a:cxn ang="0">
                  <a:pos x="358" y="0"/>
                </a:cxn>
                <a:cxn ang="0">
                  <a:pos x="358" y="528"/>
                </a:cxn>
              </a:cxnLst>
              <a:rect l="0" t="0" r="r" b="b"/>
              <a:pathLst>
                <a:path w="358" h="528">
                  <a:moveTo>
                    <a:pt x="358" y="528"/>
                  </a:moveTo>
                  <a:lnTo>
                    <a:pt x="0" y="482"/>
                  </a:lnTo>
                  <a:lnTo>
                    <a:pt x="0" y="134"/>
                  </a:lnTo>
                  <a:lnTo>
                    <a:pt x="358" y="0"/>
                  </a:lnTo>
                  <a:lnTo>
                    <a:pt x="358" y="528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740025" y="1776413"/>
              <a:ext cx="793750" cy="838200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500" y="482"/>
                </a:cxn>
                <a:cxn ang="0">
                  <a:pos x="500" y="85"/>
                </a:cxn>
                <a:cxn ang="0">
                  <a:pos x="0" y="0"/>
                </a:cxn>
                <a:cxn ang="0">
                  <a:pos x="0" y="528"/>
                </a:cxn>
              </a:cxnLst>
              <a:rect l="0" t="0" r="r" b="b"/>
              <a:pathLst>
                <a:path w="500" h="528">
                  <a:moveTo>
                    <a:pt x="0" y="528"/>
                  </a:moveTo>
                  <a:lnTo>
                    <a:pt x="500" y="482"/>
                  </a:lnTo>
                  <a:lnTo>
                    <a:pt x="500" y="85"/>
                  </a:lnTo>
                  <a:lnTo>
                    <a:pt x="0" y="0"/>
                  </a:lnTo>
                  <a:lnTo>
                    <a:pt x="0" y="52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2716213" y="1776413"/>
              <a:ext cx="23813" cy="8382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2147888" y="1776413"/>
              <a:ext cx="568325" cy="223838"/>
            </a:xfrm>
            <a:custGeom>
              <a:avLst/>
              <a:gdLst/>
              <a:ahLst/>
              <a:cxnLst>
                <a:cxn ang="0">
                  <a:pos x="358" y="0"/>
                </a:cxn>
                <a:cxn ang="0">
                  <a:pos x="328" y="11"/>
                </a:cxn>
                <a:cxn ang="0">
                  <a:pos x="313" y="17"/>
                </a:cxn>
                <a:cxn ang="0">
                  <a:pos x="168" y="70"/>
                </a:cxn>
                <a:cxn ang="0">
                  <a:pos x="0" y="134"/>
                </a:cxn>
                <a:cxn ang="0">
                  <a:pos x="0" y="141"/>
                </a:cxn>
                <a:cxn ang="0">
                  <a:pos x="358" y="11"/>
                </a:cxn>
                <a:cxn ang="0">
                  <a:pos x="358" y="0"/>
                </a:cxn>
              </a:cxnLst>
              <a:rect l="0" t="0" r="r" b="b"/>
              <a:pathLst>
                <a:path w="358" h="141">
                  <a:moveTo>
                    <a:pt x="358" y="0"/>
                  </a:moveTo>
                  <a:lnTo>
                    <a:pt x="328" y="11"/>
                  </a:lnTo>
                  <a:lnTo>
                    <a:pt x="313" y="17"/>
                  </a:lnTo>
                  <a:lnTo>
                    <a:pt x="168" y="70"/>
                  </a:lnTo>
                  <a:lnTo>
                    <a:pt x="0" y="134"/>
                  </a:lnTo>
                  <a:lnTo>
                    <a:pt x="0" y="141"/>
                  </a:lnTo>
                  <a:lnTo>
                    <a:pt x="358" y="11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6" name="Freeform 74"/>
            <p:cNvSpPr>
              <a:spLocks/>
            </p:cNvSpPr>
            <p:nvPr/>
          </p:nvSpPr>
          <p:spPr bwMode="auto">
            <a:xfrm>
              <a:off x="2740025" y="1776413"/>
              <a:ext cx="793750" cy="146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1"/>
                </a:cxn>
                <a:cxn ang="0">
                  <a:pos x="500" y="92"/>
                </a:cxn>
                <a:cxn ang="0">
                  <a:pos x="500" y="85"/>
                </a:cxn>
                <a:cxn ang="0">
                  <a:pos x="332" y="56"/>
                </a:cxn>
                <a:cxn ang="0">
                  <a:pos x="0" y="0"/>
                </a:cxn>
              </a:cxnLst>
              <a:rect l="0" t="0" r="r" b="b"/>
              <a:pathLst>
                <a:path w="500" h="92">
                  <a:moveTo>
                    <a:pt x="0" y="0"/>
                  </a:moveTo>
                  <a:lnTo>
                    <a:pt x="0" y="11"/>
                  </a:lnTo>
                  <a:lnTo>
                    <a:pt x="500" y="92"/>
                  </a:lnTo>
                  <a:lnTo>
                    <a:pt x="500" y="85"/>
                  </a:lnTo>
                  <a:lnTo>
                    <a:pt x="332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3" name="Group 129"/>
          <p:cNvGrpSpPr/>
          <p:nvPr/>
        </p:nvGrpSpPr>
        <p:grpSpPr>
          <a:xfrm>
            <a:off x="1397321" y="4382945"/>
            <a:ext cx="3074987" cy="867639"/>
            <a:chOff x="2147888" y="3040063"/>
            <a:chExt cx="3074987" cy="838200"/>
          </a:xfrm>
        </p:grpSpPr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438400" y="3135313"/>
              <a:ext cx="2784475" cy="612775"/>
            </a:xfrm>
            <a:custGeom>
              <a:avLst/>
              <a:gdLst/>
              <a:ahLst/>
              <a:cxnLst>
                <a:cxn ang="0">
                  <a:pos x="1621" y="0"/>
                </a:cxn>
                <a:cxn ang="0">
                  <a:pos x="0" y="0"/>
                </a:cxn>
                <a:cxn ang="0">
                  <a:pos x="0" y="386"/>
                </a:cxn>
                <a:cxn ang="0">
                  <a:pos x="1621" y="386"/>
                </a:cxn>
                <a:cxn ang="0">
                  <a:pos x="1754" y="193"/>
                </a:cxn>
                <a:cxn ang="0">
                  <a:pos x="1621" y="0"/>
                </a:cxn>
              </a:cxnLst>
              <a:rect l="0" t="0" r="r" b="b"/>
              <a:pathLst>
                <a:path w="1754" h="386">
                  <a:moveTo>
                    <a:pt x="1621" y="0"/>
                  </a:moveTo>
                  <a:lnTo>
                    <a:pt x="0" y="0"/>
                  </a:lnTo>
                  <a:lnTo>
                    <a:pt x="0" y="386"/>
                  </a:lnTo>
                  <a:lnTo>
                    <a:pt x="1621" y="386"/>
                  </a:lnTo>
                  <a:lnTo>
                    <a:pt x="1754" y="193"/>
                  </a:lnTo>
                  <a:lnTo>
                    <a:pt x="1621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9" name="Freeform 37"/>
            <p:cNvSpPr>
              <a:spLocks/>
            </p:cNvSpPr>
            <p:nvPr/>
          </p:nvSpPr>
          <p:spPr bwMode="auto">
            <a:xfrm>
              <a:off x="2963863" y="3040063"/>
              <a:ext cx="569913" cy="838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9" y="46"/>
                </a:cxn>
                <a:cxn ang="0">
                  <a:pos x="359" y="394"/>
                </a:cxn>
                <a:cxn ang="0">
                  <a:pos x="0" y="528"/>
                </a:cxn>
                <a:cxn ang="0">
                  <a:pos x="0" y="0"/>
                </a:cxn>
              </a:cxnLst>
              <a:rect l="0" t="0" r="r" b="b"/>
              <a:pathLst>
                <a:path w="359" h="528">
                  <a:moveTo>
                    <a:pt x="0" y="0"/>
                  </a:moveTo>
                  <a:lnTo>
                    <a:pt x="359" y="46"/>
                  </a:lnTo>
                  <a:lnTo>
                    <a:pt x="359" y="394"/>
                  </a:lnTo>
                  <a:lnTo>
                    <a:pt x="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0" name="Freeform 39"/>
            <p:cNvSpPr>
              <a:spLocks/>
            </p:cNvSpPr>
            <p:nvPr/>
          </p:nvSpPr>
          <p:spPr bwMode="auto">
            <a:xfrm>
              <a:off x="2147888" y="3040063"/>
              <a:ext cx="792163" cy="838200"/>
            </a:xfrm>
            <a:custGeom>
              <a:avLst/>
              <a:gdLst/>
              <a:ahLst/>
              <a:cxnLst>
                <a:cxn ang="0">
                  <a:pos x="499" y="0"/>
                </a:cxn>
                <a:cxn ang="0">
                  <a:pos x="0" y="46"/>
                </a:cxn>
                <a:cxn ang="0">
                  <a:pos x="0" y="443"/>
                </a:cxn>
                <a:cxn ang="0">
                  <a:pos x="499" y="528"/>
                </a:cxn>
                <a:cxn ang="0">
                  <a:pos x="499" y="0"/>
                </a:cxn>
              </a:cxnLst>
              <a:rect l="0" t="0" r="r" b="b"/>
              <a:pathLst>
                <a:path w="499" h="528">
                  <a:moveTo>
                    <a:pt x="499" y="0"/>
                  </a:moveTo>
                  <a:lnTo>
                    <a:pt x="0" y="46"/>
                  </a:lnTo>
                  <a:lnTo>
                    <a:pt x="0" y="443"/>
                  </a:lnTo>
                  <a:lnTo>
                    <a:pt x="499" y="528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2940050" y="3040063"/>
              <a:ext cx="23813" cy="838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2" name="Freeform 94"/>
            <p:cNvSpPr>
              <a:spLocks/>
            </p:cNvSpPr>
            <p:nvPr/>
          </p:nvSpPr>
          <p:spPr bwMode="auto">
            <a:xfrm>
              <a:off x="2963863" y="3654425"/>
              <a:ext cx="569913" cy="223838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0" y="130"/>
                </a:cxn>
                <a:cxn ang="0">
                  <a:pos x="0" y="141"/>
                </a:cxn>
                <a:cxn ang="0">
                  <a:pos x="27" y="132"/>
                </a:cxn>
                <a:cxn ang="0">
                  <a:pos x="30" y="130"/>
                </a:cxn>
                <a:cxn ang="0">
                  <a:pos x="30" y="130"/>
                </a:cxn>
                <a:cxn ang="0">
                  <a:pos x="45" y="124"/>
                </a:cxn>
                <a:cxn ang="0">
                  <a:pos x="45" y="124"/>
                </a:cxn>
                <a:cxn ang="0">
                  <a:pos x="191" y="71"/>
                </a:cxn>
                <a:cxn ang="0">
                  <a:pos x="220" y="59"/>
                </a:cxn>
                <a:cxn ang="0">
                  <a:pos x="359" y="7"/>
                </a:cxn>
                <a:cxn ang="0">
                  <a:pos x="359" y="0"/>
                </a:cxn>
              </a:cxnLst>
              <a:rect l="0" t="0" r="r" b="b"/>
              <a:pathLst>
                <a:path w="359" h="141">
                  <a:moveTo>
                    <a:pt x="359" y="0"/>
                  </a:moveTo>
                  <a:lnTo>
                    <a:pt x="0" y="130"/>
                  </a:lnTo>
                  <a:lnTo>
                    <a:pt x="0" y="141"/>
                  </a:lnTo>
                  <a:lnTo>
                    <a:pt x="27" y="132"/>
                  </a:lnTo>
                  <a:lnTo>
                    <a:pt x="30" y="130"/>
                  </a:lnTo>
                  <a:lnTo>
                    <a:pt x="30" y="130"/>
                  </a:lnTo>
                  <a:lnTo>
                    <a:pt x="45" y="124"/>
                  </a:lnTo>
                  <a:lnTo>
                    <a:pt x="45" y="124"/>
                  </a:lnTo>
                  <a:lnTo>
                    <a:pt x="191" y="71"/>
                  </a:lnTo>
                  <a:lnTo>
                    <a:pt x="220" y="59"/>
                  </a:lnTo>
                  <a:lnTo>
                    <a:pt x="359" y="7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2147888" y="3732213"/>
              <a:ext cx="792163" cy="146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"/>
                </a:cxn>
                <a:cxn ang="0">
                  <a:pos x="168" y="35"/>
                </a:cxn>
                <a:cxn ang="0">
                  <a:pos x="499" y="92"/>
                </a:cxn>
                <a:cxn ang="0">
                  <a:pos x="499" y="81"/>
                </a:cxn>
                <a:cxn ang="0">
                  <a:pos x="499" y="81"/>
                </a:cxn>
                <a:cxn ang="0">
                  <a:pos x="0" y="0"/>
                </a:cxn>
              </a:cxnLst>
              <a:rect l="0" t="0" r="r" b="b"/>
              <a:pathLst>
                <a:path w="499" h="92">
                  <a:moveTo>
                    <a:pt x="0" y="0"/>
                  </a:moveTo>
                  <a:lnTo>
                    <a:pt x="0" y="7"/>
                  </a:lnTo>
                  <a:lnTo>
                    <a:pt x="168" y="35"/>
                  </a:lnTo>
                  <a:lnTo>
                    <a:pt x="499" y="92"/>
                  </a:lnTo>
                  <a:lnTo>
                    <a:pt x="499" y="81"/>
                  </a:lnTo>
                  <a:lnTo>
                    <a:pt x="499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20" name="Group 128"/>
          <p:cNvGrpSpPr/>
          <p:nvPr/>
        </p:nvGrpSpPr>
        <p:grpSpPr>
          <a:xfrm>
            <a:off x="1154431" y="3758509"/>
            <a:ext cx="3733800" cy="806839"/>
            <a:chOff x="1905000" y="2436813"/>
            <a:chExt cx="3733800" cy="779463"/>
          </a:xfrm>
        </p:grpSpPr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2854325" y="2520950"/>
              <a:ext cx="2784475" cy="614363"/>
            </a:xfrm>
            <a:custGeom>
              <a:avLst/>
              <a:gdLst/>
              <a:ahLst/>
              <a:cxnLst>
                <a:cxn ang="0">
                  <a:pos x="1621" y="0"/>
                </a:cxn>
                <a:cxn ang="0">
                  <a:pos x="0" y="0"/>
                </a:cxn>
                <a:cxn ang="0">
                  <a:pos x="0" y="387"/>
                </a:cxn>
                <a:cxn ang="0">
                  <a:pos x="1621" y="387"/>
                </a:cxn>
                <a:cxn ang="0">
                  <a:pos x="1754" y="193"/>
                </a:cxn>
                <a:cxn ang="0">
                  <a:pos x="1621" y="0"/>
                </a:cxn>
              </a:cxnLst>
              <a:rect l="0" t="0" r="r" b="b"/>
              <a:pathLst>
                <a:path w="1754" h="387">
                  <a:moveTo>
                    <a:pt x="1621" y="0"/>
                  </a:moveTo>
                  <a:lnTo>
                    <a:pt x="0" y="0"/>
                  </a:lnTo>
                  <a:lnTo>
                    <a:pt x="0" y="387"/>
                  </a:lnTo>
                  <a:lnTo>
                    <a:pt x="1621" y="387"/>
                  </a:lnTo>
                  <a:lnTo>
                    <a:pt x="1754" y="193"/>
                  </a:lnTo>
                  <a:lnTo>
                    <a:pt x="1621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auto">
            <a:xfrm>
              <a:off x="1905000" y="2436813"/>
              <a:ext cx="923925" cy="779463"/>
            </a:xfrm>
            <a:custGeom>
              <a:avLst/>
              <a:gdLst/>
              <a:ahLst/>
              <a:cxnLst>
                <a:cxn ang="0">
                  <a:pos x="582" y="491"/>
                </a:cxn>
                <a:cxn ang="0">
                  <a:pos x="0" y="438"/>
                </a:cxn>
                <a:cxn ang="0">
                  <a:pos x="0" y="53"/>
                </a:cxn>
                <a:cxn ang="0">
                  <a:pos x="582" y="0"/>
                </a:cxn>
                <a:cxn ang="0">
                  <a:pos x="582" y="491"/>
                </a:cxn>
              </a:cxnLst>
              <a:rect l="0" t="0" r="r" b="b"/>
              <a:pathLst>
                <a:path w="582" h="491">
                  <a:moveTo>
                    <a:pt x="582" y="491"/>
                  </a:moveTo>
                  <a:lnTo>
                    <a:pt x="0" y="438"/>
                  </a:lnTo>
                  <a:lnTo>
                    <a:pt x="0" y="53"/>
                  </a:lnTo>
                  <a:lnTo>
                    <a:pt x="582" y="0"/>
                  </a:lnTo>
                  <a:lnTo>
                    <a:pt x="582" y="49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851150" y="2436813"/>
              <a:ext cx="923925" cy="779463"/>
            </a:xfrm>
            <a:custGeom>
              <a:avLst/>
              <a:gdLst/>
              <a:ahLst/>
              <a:cxnLst>
                <a:cxn ang="0">
                  <a:pos x="0" y="491"/>
                </a:cxn>
                <a:cxn ang="0">
                  <a:pos x="582" y="438"/>
                </a:cxn>
                <a:cxn ang="0">
                  <a:pos x="582" y="53"/>
                </a:cxn>
                <a:cxn ang="0">
                  <a:pos x="0" y="0"/>
                </a:cxn>
                <a:cxn ang="0">
                  <a:pos x="0" y="491"/>
                </a:cxn>
              </a:cxnLst>
              <a:rect l="0" t="0" r="r" b="b"/>
              <a:pathLst>
                <a:path w="582" h="491">
                  <a:moveTo>
                    <a:pt x="0" y="491"/>
                  </a:moveTo>
                  <a:lnTo>
                    <a:pt x="582" y="438"/>
                  </a:lnTo>
                  <a:lnTo>
                    <a:pt x="582" y="53"/>
                  </a:lnTo>
                  <a:lnTo>
                    <a:pt x="0" y="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2828925" y="2436813"/>
              <a:ext cx="22225" cy="77946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9" name="Freeform 100"/>
            <p:cNvSpPr>
              <a:spLocks/>
            </p:cNvSpPr>
            <p:nvPr/>
          </p:nvSpPr>
          <p:spPr bwMode="auto">
            <a:xfrm>
              <a:off x="1905000" y="2436813"/>
              <a:ext cx="1870075" cy="93663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582" y="0"/>
                </a:cxn>
                <a:cxn ang="0">
                  <a:pos x="596" y="0"/>
                </a:cxn>
                <a:cxn ang="0">
                  <a:pos x="1178" y="53"/>
                </a:cxn>
                <a:cxn ang="0">
                  <a:pos x="1178" y="59"/>
                </a:cxn>
                <a:cxn ang="0">
                  <a:pos x="596" y="10"/>
                </a:cxn>
                <a:cxn ang="0">
                  <a:pos x="582" y="10"/>
                </a:cxn>
                <a:cxn ang="0">
                  <a:pos x="0" y="57"/>
                </a:cxn>
                <a:cxn ang="0">
                  <a:pos x="0" y="53"/>
                </a:cxn>
              </a:cxnLst>
              <a:rect l="0" t="0" r="r" b="b"/>
              <a:pathLst>
                <a:path w="1178" h="59">
                  <a:moveTo>
                    <a:pt x="0" y="53"/>
                  </a:moveTo>
                  <a:lnTo>
                    <a:pt x="582" y="0"/>
                  </a:lnTo>
                  <a:lnTo>
                    <a:pt x="596" y="0"/>
                  </a:lnTo>
                  <a:lnTo>
                    <a:pt x="1178" y="53"/>
                  </a:lnTo>
                  <a:lnTo>
                    <a:pt x="1178" y="59"/>
                  </a:lnTo>
                  <a:lnTo>
                    <a:pt x="596" y="10"/>
                  </a:lnTo>
                  <a:lnTo>
                    <a:pt x="582" y="10"/>
                  </a:lnTo>
                  <a:lnTo>
                    <a:pt x="0" y="57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40" name="Freeform 101"/>
            <p:cNvSpPr>
              <a:spLocks/>
            </p:cNvSpPr>
            <p:nvPr/>
          </p:nvSpPr>
          <p:spPr bwMode="auto">
            <a:xfrm>
              <a:off x="1905000" y="3122613"/>
              <a:ext cx="1870075" cy="9366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82" y="59"/>
                </a:cxn>
                <a:cxn ang="0">
                  <a:pos x="596" y="59"/>
                </a:cxn>
                <a:cxn ang="0">
                  <a:pos x="1178" y="6"/>
                </a:cxn>
                <a:cxn ang="0">
                  <a:pos x="1178" y="0"/>
                </a:cxn>
                <a:cxn ang="0">
                  <a:pos x="596" y="49"/>
                </a:cxn>
                <a:cxn ang="0">
                  <a:pos x="582" y="49"/>
                </a:cxn>
                <a:cxn ang="0">
                  <a:pos x="0" y="2"/>
                </a:cxn>
                <a:cxn ang="0">
                  <a:pos x="0" y="6"/>
                </a:cxn>
              </a:cxnLst>
              <a:rect l="0" t="0" r="r" b="b"/>
              <a:pathLst>
                <a:path w="1178" h="59">
                  <a:moveTo>
                    <a:pt x="0" y="6"/>
                  </a:moveTo>
                  <a:lnTo>
                    <a:pt x="582" y="59"/>
                  </a:lnTo>
                  <a:lnTo>
                    <a:pt x="596" y="59"/>
                  </a:lnTo>
                  <a:lnTo>
                    <a:pt x="1178" y="6"/>
                  </a:lnTo>
                  <a:lnTo>
                    <a:pt x="1178" y="0"/>
                  </a:lnTo>
                  <a:lnTo>
                    <a:pt x="596" y="49"/>
                  </a:lnTo>
                  <a:lnTo>
                    <a:pt x="582" y="49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67" name="Inhaltsplatzhalter 4"/>
          <p:cNvSpPr txBox="1">
            <a:spLocks/>
          </p:cNvSpPr>
          <p:nvPr/>
        </p:nvSpPr>
        <p:spPr>
          <a:xfrm>
            <a:off x="4768385" y="2654112"/>
            <a:ext cx="4147017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تحقق جدی سند محکم و متقن تحول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8" name="Inhaltsplatzhalter 4"/>
          <p:cNvSpPr txBox="1">
            <a:spLocks/>
          </p:cNvSpPr>
          <p:nvPr/>
        </p:nvSpPr>
        <p:spPr>
          <a:xfrm>
            <a:off x="5263201" y="3257871"/>
            <a:ext cx="3423601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جدی گرفتن موضوع معاونت پرورشی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9" name="Inhaltsplatzhalter 4"/>
          <p:cNvSpPr txBox="1">
            <a:spLocks/>
          </p:cNvSpPr>
          <p:nvPr/>
        </p:nvSpPr>
        <p:spPr>
          <a:xfrm>
            <a:off x="4876800" y="3904663"/>
            <a:ext cx="396240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پیگیری موضوع سمپادها و تیزهوشان به معنای واقعی کلمه و دور از دلال بازی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0" name="Inhaltsplatzhalter 4"/>
          <p:cNvSpPr txBox="1">
            <a:spLocks/>
          </p:cNvSpPr>
          <p:nvPr/>
        </p:nvSpPr>
        <p:spPr>
          <a:xfrm>
            <a:off x="5105402" y="4724403"/>
            <a:ext cx="3499801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کنارگذاشتن کامل سند انحرافی ۲۰۳۰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1" name="Inhaltsplatzhalter 4"/>
          <p:cNvSpPr txBox="1">
            <a:spLocks/>
          </p:cNvSpPr>
          <p:nvPr/>
        </p:nvSpPr>
        <p:spPr>
          <a:xfrm>
            <a:off x="4768385" y="5200668"/>
            <a:ext cx="3461217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توسعه کمی و کیفی دانشگاه فرهنگیان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27" name="Group 71"/>
          <p:cNvGrpSpPr/>
          <p:nvPr/>
        </p:nvGrpSpPr>
        <p:grpSpPr>
          <a:xfrm>
            <a:off x="3334901" y="3295813"/>
            <a:ext cx="426835" cy="426835"/>
            <a:chOff x="1630363" y="2689225"/>
            <a:chExt cx="554037" cy="554038"/>
          </a:xfrm>
          <a:solidFill>
            <a:schemeClr val="bg1"/>
          </a:solidFill>
        </p:grpSpPr>
        <p:sp>
          <p:nvSpPr>
            <p:cNvPr id="73" name="Freeform 197"/>
            <p:cNvSpPr>
              <a:spLocks noEditPoints="1"/>
            </p:cNvSpPr>
            <p:nvPr/>
          </p:nvSpPr>
          <p:spPr bwMode="auto">
            <a:xfrm>
              <a:off x="1630363" y="2689225"/>
              <a:ext cx="554037" cy="554038"/>
            </a:xfrm>
            <a:custGeom>
              <a:avLst/>
              <a:gdLst>
                <a:gd name="T0" fmla="*/ 609 w 3491"/>
                <a:gd name="T1" fmla="*/ 2824 h 3490"/>
                <a:gd name="T2" fmla="*/ 160 w 3491"/>
                <a:gd name="T3" fmla="*/ 3345 h 3490"/>
                <a:gd name="T4" fmla="*/ 1843 w 3491"/>
                <a:gd name="T5" fmla="*/ 2609 h 3490"/>
                <a:gd name="T6" fmla="*/ 1646 w 3491"/>
                <a:gd name="T7" fmla="*/ 2910 h 3490"/>
                <a:gd name="T8" fmla="*/ 1170 w 3491"/>
                <a:gd name="T9" fmla="*/ 1657 h 3490"/>
                <a:gd name="T10" fmla="*/ 811 w 3491"/>
                <a:gd name="T11" fmla="*/ 1917 h 3490"/>
                <a:gd name="T12" fmla="*/ 764 w 3491"/>
                <a:gd name="T13" fmla="*/ 2370 h 3490"/>
                <a:gd name="T14" fmla="*/ 1060 w 3491"/>
                <a:gd name="T15" fmla="*/ 2699 h 3490"/>
                <a:gd name="T16" fmla="*/ 1517 w 3491"/>
                <a:gd name="T17" fmla="*/ 2699 h 3490"/>
                <a:gd name="T18" fmla="*/ 1812 w 3491"/>
                <a:gd name="T19" fmla="*/ 2370 h 3490"/>
                <a:gd name="T20" fmla="*/ 1766 w 3491"/>
                <a:gd name="T21" fmla="*/ 1917 h 3490"/>
                <a:gd name="T22" fmla="*/ 1406 w 3491"/>
                <a:gd name="T23" fmla="*/ 1657 h 3490"/>
                <a:gd name="T24" fmla="*/ 564 w 3491"/>
                <a:gd name="T25" fmla="*/ 2077 h 3490"/>
                <a:gd name="T26" fmla="*/ 747 w 3491"/>
                <a:gd name="T27" fmla="*/ 1765 h 3490"/>
                <a:gd name="T28" fmla="*/ 2801 w 3491"/>
                <a:gd name="T29" fmla="*/ 1950 h 3490"/>
                <a:gd name="T30" fmla="*/ 2570 w 3491"/>
                <a:gd name="T31" fmla="*/ 2665 h 3490"/>
                <a:gd name="T32" fmla="*/ 2613 w 3491"/>
                <a:gd name="T33" fmla="*/ 2829 h 3490"/>
                <a:gd name="T34" fmla="*/ 3131 w 3491"/>
                <a:gd name="T35" fmla="*/ 2338 h 3490"/>
                <a:gd name="T36" fmla="*/ 3350 w 3491"/>
                <a:gd name="T37" fmla="*/ 1641 h 3490"/>
                <a:gd name="T38" fmla="*/ 1700 w 3491"/>
                <a:gd name="T39" fmla="*/ 1641 h 3490"/>
                <a:gd name="T40" fmla="*/ 2648 w 3491"/>
                <a:gd name="T41" fmla="*/ 643 h 3490"/>
                <a:gd name="T42" fmla="*/ 2821 w 3491"/>
                <a:gd name="T43" fmla="*/ 1398 h 3490"/>
                <a:gd name="T44" fmla="*/ 3215 w 3491"/>
                <a:gd name="T45" fmla="*/ 968 h 3490"/>
                <a:gd name="T46" fmla="*/ 2764 w 3491"/>
                <a:gd name="T47" fmla="*/ 418 h 3490"/>
                <a:gd name="T48" fmla="*/ 1293 w 3491"/>
                <a:gd name="T49" fmla="*/ 279 h 3490"/>
                <a:gd name="T50" fmla="*/ 746 w 3491"/>
                <a:gd name="T51" fmla="*/ 735 h 3490"/>
                <a:gd name="T52" fmla="*/ 483 w 3491"/>
                <a:gd name="T53" fmla="*/ 1408 h 3490"/>
                <a:gd name="T54" fmla="*/ 1084 w 3491"/>
                <a:gd name="T55" fmla="*/ 906 h 3490"/>
                <a:gd name="T56" fmla="*/ 1373 w 3491"/>
                <a:gd name="T57" fmla="*/ 308 h 3490"/>
                <a:gd name="T58" fmla="*/ 2184 w 3491"/>
                <a:gd name="T59" fmla="*/ 2906 h 3490"/>
                <a:gd name="T60" fmla="*/ 2522 w 3491"/>
                <a:gd name="T61" fmla="*/ 2449 h 3490"/>
                <a:gd name="T62" fmla="*/ 2682 w 3491"/>
                <a:gd name="T63" fmla="*/ 1740 h 3490"/>
                <a:gd name="T64" fmla="*/ 2330 w 3491"/>
                <a:gd name="T65" fmla="*/ 1572 h 3490"/>
                <a:gd name="T66" fmla="*/ 2681 w 3491"/>
                <a:gd name="T67" fmla="*/ 1395 h 3490"/>
                <a:gd name="T68" fmla="*/ 2491 w 3491"/>
                <a:gd name="T69" fmla="*/ 632 h 3490"/>
                <a:gd name="T70" fmla="*/ 2135 w 3491"/>
                <a:gd name="T71" fmla="*/ 213 h 3490"/>
                <a:gd name="T72" fmla="*/ 1641 w 3491"/>
                <a:gd name="T73" fmla="*/ 243 h 3490"/>
                <a:gd name="T74" fmla="*/ 1296 w 3491"/>
                <a:gd name="T75" fmla="*/ 715 h 3490"/>
                <a:gd name="T76" fmla="*/ 1138 w 3491"/>
                <a:gd name="T77" fmla="*/ 1503 h 3490"/>
                <a:gd name="T78" fmla="*/ 2383 w 3491"/>
                <a:gd name="T79" fmla="*/ 71 h 3490"/>
                <a:gd name="T80" fmla="*/ 3028 w 3491"/>
                <a:gd name="T81" fmla="*/ 461 h 3490"/>
                <a:gd name="T82" fmla="*/ 3419 w 3491"/>
                <a:gd name="T83" fmla="*/ 1105 h 3490"/>
                <a:gd name="T84" fmla="*/ 3465 w 3491"/>
                <a:gd name="T85" fmla="*/ 1861 h 3490"/>
                <a:gd name="T86" fmla="*/ 3156 w 3491"/>
                <a:gd name="T87" fmla="*/ 2545 h 3490"/>
                <a:gd name="T88" fmla="*/ 2559 w 3491"/>
                <a:gd name="T89" fmla="*/ 3012 h 3490"/>
                <a:gd name="T90" fmla="*/ 1821 w 3491"/>
                <a:gd name="T91" fmla="*/ 3147 h 3490"/>
                <a:gd name="T92" fmla="*/ 1139 w 3491"/>
                <a:gd name="T93" fmla="*/ 2950 h 3490"/>
                <a:gd name="T94" fmla="*/ 834 w 3491"/>
                <a:gd name="T95" fmla="*/ 2864 h 3490"/>
                <a:gd name="T96" fmla="*/ 237 w 3491"/>
                <a:gd name="T97" fmla="*/ 3482 h 3490"/>
                <a:gd name="T98" fmla="*/ 35 w 3491"/>
                <a:gd name="T99" fmla="*/ 3416 h 3490"/>
                <a:gd name="T100" fmla="*/ 35 w 3491"/>
                <a:gd name="T101" fmla="*/ 3204 h 3490"/>
                <a:gd name="T102" fmla="*/ 659 w 3491"/>
                <a:gd name="T103" fmla="*/ 2676 h 3490"/>
                <a:gd name="T104" fmla="*/ 458 w 3491"/>
                <a:gd name="T105" fmla="*/ 2189 h 3490"/>
                <a:gd name="T106" fmla="*/ 337 w 3491"/>
                <a:gd name="T107" fmla="*/ 1478 h 3490"/>
                <a:gd name="T108" fmla="*/ 560 w 3491"/>
                <a:gd name="T109" fmla="*/ 761 h 3490"/>
                <a:gd name="T110" fmla="*/ 1097 w 3491"/>
                <a:gd name="T111" fmla="*/ 225 h 3490"/>
                <a:gd name="T112" fmla="*/ 1815 w 3491"/>
                <a:gd name="T113" fmla="*/ 3 h 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491" h="3490">
                  <a:moveTo>
                    <a:pt x="1403" y="2877"/>
                  </a:moveTo>
                  <a:lnTo>
                    <a:pt x="1364" y="2883"/>
                  </a:lnTo>
                  <a:lnTo>
                    <a:pt x="1325" y="2886"/>
                  </a:lnTo>
                  <a:lnTo>
                    <a:pt x="1393" y="2914"/>
                  </a:lnTo>
                  <a:lnTo>
                    <a:pt x="1462" y="2939"/>
                  </a:lnTo>
                  <a:lnTo>
                    <a:pt x="1433" y="2909"/>
                  </a:lnTo>
                  <a:lnTo>
                    <a:pt x="1403" y="2877"/>
                  </a:lnTo>
                  <a:close/>
                  <a:moveTo>
                    <a:pt x="609" y="2824"/>
                  </a:moveTo>
                  <a:lnTo>
                    <a:pt x="151" y="3281"/>
                  </a:lnTo>
                  <a:lnTo>
                    <a:pt x="145" y="3289"/>
                  </a:lnTo>
                  <a:lnTo>
                    <a:pt x="141" y="3299"/>
                  </a:lnTo>
                  <a:lnTo>
                    <a:pt x="140" y="3310"/>
                  </a:lnTo>
                  <a:lnTo>
                    <a:pt x="141" y="3321"/>
                  </a:lnTo>
                  <a:lnTo>
                    <a:pt x="145" y="3330"/>
                  </a:lnTo>
                  <a:lnTo>
                    <a:pt x="151" y="3339"/>
                  </a:lnTo>
                  <a:lnTo>
                    <a:pt x="160" y="3345"/>
                  </a:lnTo>
                  <a:lnTo>
                    <a:pt x="171" y="3349"/>
                  </a:lnTo>
                  <a:lnTo>
                    <a:pt x="181" y="3351"/>
                  </a:lnTo>
                  <a:lnTo>
                    <a:pt x="192" y="3349"/>
                  </a:lnTo>
                  <a:lnTo>
                    <a:pt x="201" y="3345"/>
                  </a:lnTo>
                  <a:lnTo>
                    <a:pt x="210" y="3339"/>
                  </a:lnTo>
                  <a:lnTo>
                    <a:pt x="669" y="2882"/>
                  </a:lnTo>
                  <a:lnTo>
                    <a:pt x="609" y="2824"/>
                  </a:lnTo>
                  <a:close/>
                  <a:moveTo>
                    <a:pt x="1843" y="2609"/>
                  </a:moveTo>
                  <a:lnTo>
                    <a:pt x="1804" y="2657"/>
                  </a:lnTo>
                  <a:lnTo>
                    <a:pt x="1760" y="2700"/>
                  </a:lnTo>
                  <a:lnTo>
                    <a:pt x="1714" y="2740"/>
                  </a:lnTo>
                  <a:lnTo>
                    <a:pt x="1664" y="2776"/>
                  </a:lnTo>
                  <a:lnTo>
                    <a:pt x="1610" y="2807"/>
                  </a:lnTo>
                  <a:lnTo>
                    <a:pt x="1554" y="2833"/>
                  </a:lnTo>
                  <a:lnTo>
                    <a:pt x="1599" y="2874"/>
                  </a:lnTo>
                  <a:lnTo>
                    <a:pt x="1646" y="2910"/>
                  </a:lnTo>
                  <a:lnTo>
                    <a:pt x="1695" y="2940"/>
                  </a:lnTo>
                  <a:lnTo>
                    <a:pt x="1743" y="2963"/>
                  </a:lnTo>
                  <a:lnTo>
                    <a:pt x="1792" y="2981"/>
                  </a:lnTo>
                  <a:lnTo>
                    <a:pt x="1843" y="2993"/>
                  </a:lnTo>
                  <a:lnTo>
                    <a:pt x="1843" y="2609"/>
                  </a:lnTo>
                  <a:close/>
                  <a:moveTo>
                    <a:pt x="1288" y="1645"/>
                  </a:moveTo>
                  <a:lnTo>
                    <a:pt x="1228" y="1648"/>
                  </a:lnTo>
                  <a:lnTo>
                    <a:pt x="1170" y="1657"/>
                  </a:lnTo>
                  <a:lnTo>
                    <a:pt x="1114" y="1673"/>
                  </a:lnTo>
                  <a:lnTo>
                    <a:pt x="1060" y="1693"/>
                  </a:lnTo>
                  <a:lnTo>
                    <a:pt x="1009" y="1720"/>
                  </a:lnTo>
                  <a:lnTo>
                    <a:pt x="962" y="1751"/>
                  </a:lnTo>
                  <a:lnTo>
                    <a:pt x="918" y="1787"/>
                  </a:lnTo>
                  <a:lnTo>
                    <a:pt x="877" y="1826"/>
                  </a:lnTo>
                  <a:lnTo>
                    <a:pt x="843" y="1871"/>
                  </a:lnTo>
                  <a:lnTo>
                    <a:pt x="811" y="1917"/>
                  </a:lnTo>
                  <a:lnTo>
                    <a:pt x="784" y="1968"/>
                  </a:lnTo>
                  <a:lnTo>
                    <a:pt x="764" y="2022"/>
                  </a:lnTo>
                  <a:lnTo>
                    <a:pt x="748" y="2078"/>
                  </a:lnTo>
                  <a:lnTo>
                    <a:pt x="739" y="2136"/>
                  </a:lnTo>
                  <a:lnTo>
                    <a:pt x="735" y="2197"/>
                  </a:lnTo>
                  <a:lnTo>
                    <a:pt x="739" y="2256"/>
                  </a:lnTo>
                  <a:lnTo>
                    <a:pt x="748" y="2314"/>
                  </a:lnTo>
                  <a:lnTo>
                    <a:pt x="764" y="2370"/>
                  </a:lnTo>
                  <a:lnTo>
                    <a:pt x="784" y="2424"/>
                  </a:lnTo>
                  <a:lnTo>
                    <a:pt x="811" y="2475"/>
                  </a:lnTo>
                  <a:lnTo>
                    <a:pt x="843" y="2521"/>
                  </a:lnTo>
                  <a:lnTo>
                    <a:pt x="877" y="2566"/>
                  </a:lnTo>
                  <a:lnTo>
                    <a:pt x="918" y="2606"/>
                  </a:lnTo>
                  <a:lnTo>
                    <a:pt x="962" y="2641"/>
                  </a:lnTo>
                  <a:lnTo>
                    <a:pt x="1009" y="2672"/>
                  </a:lnTo>
                  <a:lnTo>
                    <a:pt x="1060" y="2699"/>
                  </a:lnTo>
                  <a:lnTo>
                    <a:pt x="1114" y="2719"/>
                  </a:lnTo>
                  <a:lnTo>
                    <a:pt x="1170" y="2735"/>
                  </a:lnTo>
                  <a:lnTo>
                    <a:pt x="1228" y="2744"/>
                  </a:lnTo>
                  <a:lnTo>
                    <a:pt x="1288" y="2748"/>
                  </a:lnTo>
                  <a:lnTo>
                    <a:pt x="1348" y="2744"/>
                  </a:lnTo>
                  <a:lnTo>
                    <a:pt x="1406" y="2735"/>
                  </a:lnTo>
                  <a:lnTo>
                    <a:pt x="1462" y="2719"/>
                  </a:lnTo>
                  <a:lnTo>
                    <a:pt x="1517" y="2699"/>
                  </a:lnTo>
                  <a:lnTo>
                    <a:pt x="1566" y="2672"/>
                  </a:lnTo>
                  <a:lnTo>
                    <a:pt x="1614" y="2641"/>
                  </a:lnTo>
                  <a:lnTo>
                    <a:pt x="1659" y="2606"/>
                  </a:lnTo>
                  <a:lnTo>
                    <a:pt x="1698" y="2566"/>
                  </a:lnTo>
                  <a:lnTo>
                    <a:pt x="1734" y="2521"/>
                  </a:lnTo>
                  <a:lnTo>
                    <a:pt x="1766" y="2475"/>
                  </a:lnTo>
                  <a:lnTo>
                    <a:pt x="1791" y="2424"/>
                  </a:lnTo>
                  <a:lnTo>
                    <a:pt x="1812" y="2370"/>
                  </a:lnTo>
                  <a:lnTo>
                    <a:pt x="1828" y="2314"/>
                  </a:lnTo>
                  <a:lnTo>
                    <a:pt x="1838" y="2256"/>
                  </a:lnTo>
                  <a:lnTo>
                    <a:pt x="1841" y="2197"/>
                  </a:lnTo>
                  <a:lnTo>
                    <a:pt x="1838" y="2136"/>
                  </a:lnTo>
                  <a:lnTo>
                    <a:pt x="1828" y="2078"/>
                  </a:lnTo>
                  <a:lnTo>
                    <a:pt x="1812" y="2022"/>
                  </a:lnTo>
                  <a:lnTo>
                    <a:pt x="1791" y="1968"/>
                  </a:lnTo>
                  <a:lnTo>
                    <a:pt x="1766" y="1917"/>
                  </a:lnTo>
                  <a:lnTo>
                    <a:pt x="1734" y="1871"/>
                  </a:lnTo>
                  <a:lnTo>
                    <a:pt x="1698" y="1826"/>
                  </a:lnTo>
                  <a:lnTo>
                    <a:pt x="1659" y="1787"/>
                  </a:lnTo>
                  <a:lnTo>
                    <a:pt x="1614" y="1751"/>
                  </a:lnTo>
                  <a:lnTo>
                    <a:pt x="1566" y="1720"/>
                  </a:lnTo>
                  <a:lnTo>
                    <a:pt x="1517" y="1693"/>
                  </a:lnTo>
                  <a:lnTo>
                    <a:pt x="1462" y="1673"/>
                  </a:lnTo>
                  <a:lnTo>
                    <a:pt x="1406" y="1657"/>
                  </a:lnTo>
                  <a:lnTo>
                    <a:pt x="1348" y="1648"/>
                  </a:lnTo>
                  <a:lnTo>
                    <a:pt x="1288" y="1645"/>
                  </a:lnTo>
                  <a:close/>
                  <a:moveTo>
                    <a:pt x="475" y="1641"/>
                  </a:moveTo>
                  <a:lnTo>
                    <a:pt x="482" y="1732"/>
                  </a:lnTo>
                  <a:lnTo>
                    <a:pt x="495" y="1821"/>
                  </a:lnTo>
                  <a:lnTo>
                    <a:pt x="513" y="1909"/>
                  </a:lnTo>
                  <a:lnTo>
                    <a:pt x="536" y="1994"/>
                  </a:lnTo>
                  <a:lnTo>
                    <a:pt x="564" y="2077"/>
                  </a:lnTo>
                  <a:lnTo>
                    <a:pt x="597" y="2157"/>
                  </a:lnTo>
                  <a:lnTo>
                    <a:pt x="603" y="2095"/>
                  </a:lnTo>
                  <a:lnTo>
                    <a:pt x="616" y="2034"/>
                  </a:lnTo>
                  <a:lnTo>
                    <a:pt x="633" y="1976"/>
                  </a:lnTo>
                  <a:lnTo>
                    <a:pt x="654" y="1918"/>
                  </a:lnTo>
                  <a:lnTo>
                    <a:pt x="681" y="1865"/>
                  </a:lnTo>
                  <a:lnTo>
                    <a:pt x="712" y="1814"/>
                  </a:lnTo>
                  <a:lnTo>
                    <a:pt x="747" y="1765"/>
                  </a:lnTo>
                  <a:lnTo>
                    <a:pt x="786" y="1721"/>
                  </a:lnTo>
                  <a:lnTo>
                    <a:pt x="830" y="1679"/>
                  </a:lnTo>
                  <a:lnTo>
                    <a:pt x="876" y="1641"/>
                  </a:lnTo>
                  <a:lnTo>
                    <a:pt x="475" y="1641"/>
                  </a:lnTo>
                  <a:close/>
                  <a:moveTo>
                    <a:pt x="2826" y="1641"/>
                  </a:moveTo>
                  <a:lnTo>
                    <a:pt x="2821" y="1746"/>
                  </a:lnTo>
                  <a:lnTo>
                    <a:pt x="2813" y="1849"/>
                  </a:lnTo>
                  <a:lnTo>
                    <a:pt x="2801" y="1950"/>
                  </a:lnTo>
                  <a:lnTo>
                    <a:pt x="2785" y="2050"/>
                  </a:lnTo>
                  <a:lnTo>
                    <a:pt x="2765" y="2147"/>
                  </a:lnTo>
                  <a:lnTo>
                    <a:pt x="2742" y="2241"/>
                  </a:lnTo>
                  <a:lnTo>
                    <a:pt x="2714" y="2333"/>
                  </a:lnTo>
                  <a:lnTo>
                    <a:pt x="2683" y="2421"/>
                  </a:lnTo>
                  <a:lnTo>
                    <a:pt x="2649" y="2506"/>
                  </a:lnTo>
                  <a:lnTo>
                    <a:pt x="2611" y="2588"/>
                  </a:lnTo>
                  <a:lnTo>
                    <a:pt x="2570" y="2665"/>
                  </a:lnTo>
                  <a:lnTo>
                    <a:pt x="2532" y="2729"/>
                  </a:lnTo>
                  <a:lnTo>
                    <a:pt x="2493" y="2788"/>
                  </a:lnTo>
                  <a:lnTo>
                    <a:pt x="2451" y="2843"/>
                  </a:lnTo>
                  <a:lnTo>
                    <a:pt x="2408" y="2892"/>
                  </a:lnTo>
                  <a:lnTo>
                    <a:pt x="2362" y="2939"/>
                  </a:lnTo>
                  <a:lnTo>
                    <a:pt x="2449" y="2907"/>
                  </a:lnTo>
                  <a:lnTo>
                    <a:pt x="2532" y="2870"/>
                  </a:lnTo>
                  <a:lnTo>
                    <a:pt x="2613" y="2829"/>
                  </a:lnTo>
                  <a:lnTo>
                    <a:pt x="2691" y="2782"/>
                  </a:lnTo>
                  <a:lnTo>
                    <a:pt x="2765" y="2731"/>
                  </a:lnTo>
                  <a:lnTo>
                    <a:pt x="2836" y="2676"/>
                  </a:lnTo>
                  <a:lnTo>
                    <a:pt x="2903" y="2615"/>
                  </a:lnTo>
                  <a:lnTo>
                    <a:pt x="2966" y="2552"/>
                  </a:lnTo>
                  <a:lnTo>
                    <a:pt x="3026" y="2484"/>
                  </a:lnTo>
                  <a:lnTo>
                    <a:pt x="3080" y="2412"/>
                  </a:lnTo>
                  <a:lnTo>
                    <a:pt x="3131" y="2338"/>
                  </a:lnTo>
                  <a:lnTo>
                    <a:pt x="3176" y="2260"/>
                  </a:lnTo>
                  <a:lnTo>
                    <a:pt x="3218" y="2179"/>
                  </a:lnTo>
                  <a:lnTo>
                    <a:pt x="3254" y="2095"/>
                  </a:lnTo>
                  <a:lnTo>
                    <a:pt x="3284" y="2009"/>
                  </a:lnTo>
                  <a:lnTo>
                    <a:pt x="3309" y="1921"/>
                  </a:lnTo>
                  <a:lnTo>
                    <a:pt x="3329" y="1830"/>
                  </a:lnTo>
                  <a:lnTo>
                    <a:pt x="3343" y="1737"/>
                  </a:lnTo>
                  <a:lnTo>
                    <a:pt x="3350" y="1641"/>
                  </a:lnTo>
                  <a:lnTo>
                    <a:pt x="2826" y="1641"/>
                  </a:lnTo>
                  <a:close/>
                  <a:moveTo>
                    <a:pt x="1700" y="1641"/>
                  </a:moveTo>
                  <a:lnTo>
                    <a:pt x="1739" y="1673"/>
                  </a:lnTo>
                  <a:lnTo>
                    <a:pt x="1776" y="1707"/>
                  </a:lnTo>
                  <a:lnTo>
                    <a:pt x="1811" y="1744"/>
                  </a:lnTo>
                  <a:lnTo>
                    <a:pt x="1843" y="1783"/>
                  </a:lnTo>
                  <a:lnTo>
                    <a:pt x="1843" y="1641"/>
                  </a:lnTo>
                  <a:lnTo>
                    <a:pt x="1700" y="1641"/>
                  </a:lnTo>
                  <a:close/>
                  <a:moveTo>
                    <a:pt x="2362" y="212"/>
                  </a:moveTo>
                  <a:lnTo>
                    <a:pt x="2408" y="257"/>
                  </a:lnTo>
                  <a:lnTo>
                    <a:pt x="2451" y="308"/>
                  </a:lnTo>
                  <a:lnTo>
                    <a:pt x="2493" y="363"/>
                  </a:lnTo>
                  <a:lnTo>
                    <a:pt x="2532" y="422"/>
                  </a:lnTo>
                  <a:lnTo>
                    <a:pt x="2570" y="485"/>
                  </a:lnTo>
                  <a:lnTo>
                    <a:pt x="2611" y="563"/>
                  </a:lnTo>
                  <a:lnTo>
                    <a:pt x="2648" y="643"/>
                  </a:lnTo>
                  <a:lnTo>
                    <a:pt x="2682" y="728"/>
                  </a:lnTo>
                  <a:lnTo>
                    <a:pt x="2713" y="815"/>
                  </a:lnTo>
                  <a:lnTo>
                    <a:pt x="2741" y="906"/>
                  </a:lnTo>
                  <a:lnTo>
                    <a:pt x="2764" y="1000"/>
                  </a:lnTo>
                  <a:lnTo>
                    <a:pt x="2784" y="1097"/>
                  </a:lnTo>
                  <a:lnTo>
                    <a:pt x="2800" y="1195"/>
                  </a:lnTo>
                  <a:lnTo>
                    <a:pt x="2813" y="1296"/>
                  </a:lnTo>
                  <a:lnTo>
                    <a:pt x="2821" y="1398"/>
                  </a:lnTo>
                  <a:lnTo>
                    <a:pt x="2826" y="1503"/>
                  </a:lnTo>
                  <a:lnTo>
                    <a:pt x="3349" y="1503"/>
                  </a:lnTo>
                  <a:lnTo>
                    <a:pt x="3342" y="1408"/>
                  </a:lnTo>
                  <a:lnTo>
                    <a:pt x="3328" y="1316"/>
                  </a:lnTo>
                  <a:lnTo>
                    <a:pt x="3308" y="1225"/>
                  </a:lnTo>
                  <a:lnTo>
                    <a:pt x="3282" y="1137"/>
                  </a:lnTo>
                  <a:lnTo>
                    <a:pt x="3251" y="1050"/>
                  </a:lnTo>
                  <a:lnTo>
                    <a:pt x="3215" y="968"/>
                  </a:lnTo>
                  <a:lnTo>
                    <a:pt x="3175" y="886"/>
                  </a:lnTo>
                  <a:lnTo>
                    <a:pt x="3129" y="809"/>
                  </a:lnTo>
                  <a:lnTo>
                    <a:pt x="3079" y="735"/>
                  </a:lnTo>
                  <a:lnTo>
                    <a:pt x="3024" y="664"/>
                  </a:lnTo>
                  <a:lnTo>
                    <a:pt x="2964" y="596"/>
                  </a:lnTo>
                  <a:lnTo>
                    <a:pt x="2901" y="533"/>
                  </a:lnTo>
                  <a:lnTo>
                    <a:pt x="2834" y="474"/>
                  </a:lnTo>
                  <a:lnTo>
                    <a:pt x="2764" y="418"/>
                  </a:lnTo>
                  <a:lnTo>
                    <a:pt x="2690" y="367"/>
                  </a:lnTo>
                  <a:lnTo>
                    <a:pt x="2612" y="320"/>
                  </a:lnTo>
                  <a:lnTo>
                    <a:pt x="2532" y="279"/>
                  </a:lnTo>
                  <a:lnTo>
                    <a:pt x="2448" y="242"/>
                  </a:lnTo>
                  <a:lnTo>
                    <a:pt x="2362" y="212"/>
                  </a:lnTo>
                  <a:close/>
                  <a:moveTo>
                    <a:pt x="1461" y="212"/>
                  </a:moveTo>
                  <a:lnTo>
                    <a:pt x="1376" y="242"/>
                  </a:lnTo>
                  <a:lnTo>
                    <a:pt x="1293" y="279"/>
                  </a:lnTo>
                  <a:lnTo>
                    <a:pt x="1212" y="320"/>
                  </a:lnTo>
                  <a:lnTo>
                    <a:pt x="1135" y="367"/>
                  </a:lnTo>
                  <a:lnTo>
                    <a:pt x="1061" y="418"/>
                  </a:lnTo>
                  <a:lnTo>
                    <a:pt x="990" y="474"/>
                  </a:lnTo>
                  <a:lnTo>
                    <a:pt x="923" y="533"/>
                  </a:lnTo>
                  <a:lnTo>
                    <a:pt x="861" y="596"/>
                  </a:lnTo>
                  <a:lnTo>
                    <a:pt x="801" y="664"/>
                  </a:lnTo>
                  <a:lnTo>
                    <a:pt x="746" y="735"/>
                  </a:lnTo>
                  <a:lnTo>
                    <a:pt x="695" y="809"/>
                  </a:lnTo>
                  <a:lnTo>
                    <a:pt x="650" y="886"/>
                  </a:lnTo>
                  <a:lnTo>
                    <a:pt x="608" y="968"/>
                  </a:lnTo>
                  <a:lnTo>
                    <a:pt x="572" y="1050"/>
                  </a:lnTo>
                  <a:lnTo>
                    <a:pt x="542" y="1137"/>
                  </a:lnTo>
                  <a:lnTo>
                    <a:pt x="516" y="1225"/>
                  </a:lnTo>
                  <a:lnTo>
                    <a:pt x="497" y="1316"/>
                  </a:lnTo>
                  <a:lnTo>
                    <a:pt x="483" y="1408"/>
                  </a:lnTo>
                  <a:lnTo>
                    <a:pt x="475" y="1503"/>
                  </a:lnTo>
                  <a:lnTo>
                    <a:pt x="998" y="1503"/>
                  </a:lnTo>
                  <a:lnTo>
                    <a:pt x="1004" y="1398"/>
                  </a:lnTo>
                  <a:lnTo>
                    <a:pt x="1012" y="1296"/>
                  </a:lnTo>
                  <a:lnTo>
                    <a:pt x="1024" y="1195"/>
                  </a:lnTo>
                  <a:lnTo>
                    <a:pt x="1041" y="1097"/>
                  </a:lnTo>
                  <a:lnTo>
                    <a:pt x="1061" y="1000"/>
                  </a:lnTo>
                  <a:lnTo>
                    <a:pt x="1084" y="906"/>
                  </a:lnTo>
                  <a:lnTo>
                    <a:pt x="1111" y="815"/>
                  </a:lnTo>
                  <a:lnTo>
                    <a:pt x="1141" y="728"/>
                  </a:lnTo>
                  <a:lnTo>
                    <a:pt x="1175" y="643"/>
                  </a:lnTo>
                  <a:lnTo>
                    <a:pt x="1213" y="563"/>
                  </a:lnTo>
                  <a:lnTo>
                    <a:pt x="1254" y="485"/>
                  </a:lnTo>
                  <a:lnTo>
                    <a:pt x="1292" y="422"/>
                  </a:lnTo>
                  <a:lnTo>
                    <a:pt x="1332" y="363"/>
                  </a:lnTo>
                  <a:lnTo>
                    <a:pt x="1373" y="308"/>
                  </a:lnTo>
                  <a:lnTo>
                    <a:pt x="1417" y="257"/>
                  </a:lnTo>
                  <a:lnTo>
                    <a:pt x="1461" y="212"/>
                  </a:lnTo>
                  <a:close/>
                  <a:moveTo>
                    <a:pt x="1982" y="158"/>
                  </a:moveTo>
                  <a:lnTo>
                    <a:pt x="1982" y="2993"/>
                  </a:lnTo>
                  <a:lnTo>
                    <a:pt x="2034" y="2980"/>
                  </a:lnTo>
                  <a:lnTo>
                    <a:pt x="2085" y="2962"/>
                  </a:lnTo>
                  <a:lnTo>
                    <a:pt x="2135" y="2937"/>
                  </a:lnTo>
                  <a:lnTo>
                    <a:pt x="2184" y="2906"/>
                  </a:lnTo>
                  <a:lnTo>
                    <a:pt x="2232" y="2869"/>
                  </a:lnTo>
                  <a:lnTo>
                    <a:pt x="2279" y="2826"/>
                  </a:lnTo>
                  <a:lnTo>
                    <a:pt x="2324" y="2777"/>
                  </a:lnTo>
                  <a:lnTo>
                    <a:pt x="2368" y="2723"/>
                  </a:lnTo>
                  <a:lnTo>
                    <a:pt x="2409" y="2662"/>
                  </a:lnTo>
                  <a:lnTo>
                    <a:pt x="2449" y="2596"/>
                  </a:lnTo>
                  <a:lnTo>
                    <a:pt x="2487" y="2524"/>
                  </a:lnTo>
                  <a:lnTo>
                    <a:pt x="2522" y="2449"/>
                  </a:lnTo>
                  <a:lnTo>
                    <a:pt x="2554" y="2370"/>
                  </a:lnTo>
                  <a:lnTo>
                    <a:pt x="2583" y="2288"/>
                  </a:lnTo>
                  <a:lnTo>
                    <a:pt x="2607" y="2202"/>
                  </a:lnTo>
                  <a:lnTo>
                    <a:pt x="2629" y="2114"/>
                  </a:lnTo>
                  <a:lnTo>
                    <a:pt x="2648" y="2023"/>
                  </a:lnTo>
                  <a:lnTo>
                    <a:pt x="2663" y="1931"/>
                  </a:lnTo>
                  <a:lnTo>
                    <a:pt x="2675" y="1836"/>
                  </a:lnTo>
                  <a:lnTo>
                    <a:pt x="2682" y="1740"/>
                  </a:lnTo>
                  <a:lnTo>
                    <a:pt x="2687" y="1641"/>
                  </a:lnTo>
                  <a:lnTo>
                    <a:pt x="2400" y="1641"/>
                  </a:lnTo>
                  <a:lnTo>
                    <a:pt x="2382" y="1639"/>
                  </a:lnTo>
                  <a:lnTo>
                    <a:pt x="2365" y="1632"/>
                  </a:lnTo>
                  <a:lnTo>
                    <a:pt x="2352" y="1621"/>
                  </a:lnTo>
                  <a:lnTo>
                    <a:pt x="2340" y="1606"/>
                  </a:lnTo>
                  <a:lnTo>
                    <a:pt x="2334" y="1591"/>
                  </a:lnTo>
                  <a:lnTo>
                    <a:pt x="2330" y="1572"/>
                  </a:lnTo>
                  <a:lnTo>
                    <a:pt x="2334" y="1554"/>
                  </a:lnTo>
                  <a:lnTo>
                    <a:pt x="2340" y="1537"/>
                  </a:lnTo>
                  <a:lnTo>
                    <a:pt x="2352" y="1523"/>
                  </a:lnTo>
                  <a:lnTo>
                    <a:pt x="2365" y="1512"/>
                  </a:lnTo>
                  <a:lnTo>
                    <a:pt x="2382" y="1505"/>
                  </a:lnTo>
                  <a:lnTo>
                    <a:pt x="2400" y="1503"/>
                  </a:lnTo>
                  <a:lnTo>
                    <a:pt x="2687" y="1503"/>
                  </a:lnTo>
                  <a:lnTo>
                    <a:pt x="2681" y="1395"/>
                  </a:lnTo>
                  <a:lnTo>
                    <a:pt x="2672" y="1290"/>
                  </a:lnTo>
                  <a:lnTo>
                    <a:pt x="2658" y="1187"/>
                  </a:lnTo>
                  <a:lnTo>
                    <a:pt x="2640" y="1086"/>
                  </a:lnTo>
                  <a:lnTo>
                    <a:pt x="2618" y="989"/>
                  </a:lnTo>
                  <a:lnTo>
                    <a:pt x="2592" y="894"/>
                  </a:lnTo>
                  <a:lnTo>
                    <a:pt x="2563" y="803"/>
                  </a:lnTo>
                  <a:lnTo>
                    <a:pt x="2529" y="715"/>
                  </a:lnTo>
                  <a:lnTo>
                    <a:pt x="2491" y="632"/>
                  </a:lnTo>
                  <a:lnTo>
                    <a:pt x="2449" y="553"/>
                  </a:lnTo>
                  <a:lnTo>
                    <a:pt x="2409" y="488"/>
                  </a:lnTo>
                  <a:lnTo>
                    <a:pt x="2368" y="427"/>
                  </a:lnTo>
                  <a:lnTo>
                    <a:pt x="2324" y="372"/>
                  </a:lnTo>
                  <a:lnTo>
                    <a:pt x="2279" y="324"/>
                  </a:lnTo>
                  <a:lnTo>
                    <a:pt x="2232" y="280"/>
                  </a:lnTo>
                  <a:lnTo>
                    <a:pt x="2184" y="243"/>
                  </a:lnTo>
                  <a:lnTo>
                    <a:pt x="2135" y="213"/>
                  </a:lnTo>
                  <a:lnTo>
                    <a:pt x="2085" y="188"/>
                  </a:lnTo>
                  <a:lnTo>
                    <a:pt x="2034" y="169"/>
                  </a:lnTo>
                  <a:lnTo>
                    <a:pt x="1982" y="158"/>
                  </a:lnTo>
                  <a:close/>
                  <a:moveTo>
                    <a:pt x="1843" y="158"/>
                  </a:moveTo>
                  <a:lnTo>
                    <a:pt x="1791" y="169"/>
                  </a:lnTo>
                  <a:lnTo>
                    <a:pt x="1739" y="188"/>
                  </a:lnTo>
                  <a:lnTo>
                    <a:pt x="1689" y="213"/>
                  </a:lnTo>
                  <a:lnTo>
                    <a:pt x="1641" y="243"/>
                  </a:lnTo>
                  <a:lnTo>
                    <a:pt x="1592" y="280"/>
                  </a:lnTo>
                  <a:lnTo>
                    <a:pt x="1545" y="324"/>
                  </a:lnTo>
                  <a:lnTo>
                    <a:pt x="1501" y="372"/>
                  </a:lnTo>
                  <a:lnTo>
                    <a:pt x="1457" y="427"/>
                  </a:lnTo>
                  <a:lnTo>
                    <a:pt x="1415" y="488"/>
                  </a:lnTo>
                  <a:lnTo>
                    <a:pt x="1376" y="553"/>
                  </a:lnTo>
                  <a:lnTo>
                    <a:pt x="1334" y="632"/>
                  </a:lnTo>
                  <a:lnTo>
                    <a:pt x="1296" y="715"/>
                  </a:lnTo>
                  <a:lnTo>
                    <a:pt x="1262" y="803"/>
                  </a:lnTo>
                  <a:lnTo>
                    <a:pt x="1233" y="894"/>
                  </a:lnTo>
                  <a:lnTo>
                    <a:pt x="1206" y="989"/>
                  </a:lnTo>
                  <a:lnTo>
                    <a:pt x="1184" y="1086"/>
                  </a:lnTo>
                  <a:lnTo>
                    <a:pt x="1166" y="1187"/>
                  </a:lnTo>
                  <a:lnTo>
                    <a:pt x="1152" y="1290"/>
                  </a:lnTo>
                  <a:lnTo>
                    <a:pt x="1143" y="1395"/>
                  </a:lnTo>
                  <a:lnTo>
                    <a:pt x="1138" y="1503"/>
                  </a:lnTo>
                  <a:lnTo>
                    <a:pt x="1843" y="1503"/>
                  </a:lnTo>
                  <a:lnTo>
                    <a:pt x="1843" y="158"/>
                  </a:lnTo>
                  <a:close/>
                  <a:moveTo>
                    <a:pt x="1912" y="0"/>
                  </a:moveTo>
                  <a:lnTo>
                    <a:pt x="2009" y="3"/>
                  </a:lnTo>
                  <a:lnTo>
                    <a:pt x="2105" y="12"/>
                  </a:lnTo>
                  <a:lnTo>
                    <a:pt x="2199" y="25"/>
                  </a:lnTo>
                  <a:lnTo>
                    <a:pt x="2292" y="45"/>
                  </a:lnTo>
                  <a:lnTo>
                    <a:pt x="2383" y="71"/>
                  </a:lnTo>
                  <a:lnTo>
                    <a:pt x="2473" y="102"/>
                  </a:lnTo>
                  <a:lnTo>
                    <a:pt x="2559" y="137"/>
                  </a:lnTo>
                  <a:lnTo>
                    <a:pt x="2645" y="179"/>
                  </a:lnTo>
                  <a:lnTo>
                    <a:pt x="2727" y="225"/>
                  </a:lnTo>
                  <a:lnTo>
                    <a:pt x="2807" y="277"/>
                  </a:lnTo>
                  <a:lnTo>
                    <a:pt x="2884" y="333"/>
                  </a:lnTo>
                  <a:lnTo>
                    <a:pt x="2958" y="396"/>
                  </a:lnTo>
                  <a:lnTo>
                    <a:pt x="3028" y="461"/>
                  </a:lnTo>
                  <a:lnTo>
                    <a:pt x="3095" y="532"/>
                  </a:lnTo>
                  <a:lnTo>
                    <a:pt x="3156" y="605"/>
                  </a:lnTo>
                  <a:lnTo>
                    <a:pt x="3213" y="682"/>
                  </a:lnTo>
                  <a:lnTo>
                    <a:pt x="3264" y="761"/>
                  </a:lnTo>
                  <a:lnTo>
                    <a:pt x="3311" y="844"/>
                  </a:lnTo>
                  <a:lnTo>
                    <a:pt x="3352" y="929"/>
                  </a:lnTo>
                  <a:lnTo>
                    <a:pt x="3388" y="1015"/>
                  </a:lnTo>
                  <a:lnTo>
                    <a:pt x="3419" y="1105"/>
                  </a:lnTo>
                  <a:lnTo>
                    <a:pt x="3444" y="1196"/>
                  </a:lnTo>
                  <a:lnTo>
                    <a:pt x="3465" y="1288"/>
                  </a:lnTo>
                  <a:lnTo>
                    <a:pt x="3479" y="1383"/>
                  </a:lnTo>
                  <a:lnTo>
                    <a:pt x="3488" y="1478"/>
                  </a:lnTo>
                  <a:lnTo>
                    <a:pt x="3491" y="1575"/>
                  </a:lnTo>
                  <a:lnTo>
                    <a:pt x="3488" y="1672"/>
                  </a:lnTo>
                  <a:lnTo>
                    <a:pt x="3479" y="1767"/>
                  </a:lnTo>
                  <a:lnTo>
                    <a:pt x="3465" y="1861"/>
                  </a:lnTo>
                  <a:lnTo>
                    <a:pt x="3444" y="1954"/>
                  </a:lnTo>
                  <a:lnTo>
                    <a:pt x="3419" y="2045"/>
                  </a:lnTo>
                  <a:lnTo>
                    <a:pt x="3388" y="2134"/>
                  </a:lnTo>
                  <a:lnTo>
                    <a:pt x="3352" y="2221"/>
                  </a:lnTo>
                  <a:lnTo>
                    <a:pt x="3311" y="2307"/>
                  </a:lnTo>
                  <a:lnTo>
                    <a:pt x="3264" y="2388"/>
                  </a:lnTo>
                  <a:lnTo>
                    <a:pt x="3213" y="2468"/>
                  </a:lnTo>
                  <a:lnTo>
                    <a:pt x="3156" y="2545"/>
                  </a:lnTo>
                  <a:lnTo>
                    <a:pt x="3095" y="2619"/>
                  </a:lnTo>
                  <a:lnTo>
                    <a:pt x="3028" y="2688"/>
                  </a:lnTo>
                  <a:lnTo>
                    <a:pt x="2958" y="2755"/>
                  </a:lnTo>
                  <a:lnTo>
                    <a:pt x="2884" y="2816"/>
                  </a:lnTo>
                  <a:lnTo>
                    <a:pt x="2807" y="2872"/>
                  </a:lnTo>
                  <a:lnTo>
                    <a:pt x="2727" y="2924"/>
                  </a:lnTo>
                  <a:lnTo>
                    <a:pt x="2645" y="2971"/>
                  </a:lnTo>
                  <a:lnTo>
                    <a:pt x="2559" y="3012"/>
                  </a:lnTo>
                  <a:lnTo>
                    <a:pt x="2473" y="3048"/>
                  </a:lnTo>
                  <a:lnTo>
                    <a:pt x="2383" y="3079"/>
                  </a:lnTo>
                  <a:lnTo>
                    <a:pt x="2292" y="3104"/>
                  </a:lnTo>
                  <a:lnTo>
                    <a:pt x="2199" y="3124"/>
                  </a:lnTo>
                  <a:lnTo>
                    <a:pt x="2105" y="3139"/>
                  </a:lnTo>
                  <a:lnTo>
                    <a:pt x="2009" y="3147"/>
                  </a:lnTo>
                  <a:lnTo>
                    <a:pt x="1912" y="3149"/>
                  </a:lnTo>
                  <a:lnTo>
                    <a:pt x="1821" y="3147"/>
                  </a:lnTo>
                  <a:lnTo>
                    <a:pt x="1731" y="3140"/>
                  </a:lnTo>
                  <a:lnTo>
                    <a:pt x="1642" y="3127"/>
                  </a:lnTo>
                  <a:lnTo>
                    <a:pt x="1554" y="3109"/>
                  </a:lnTo>
                  <a:lnTo>
                    <a:pt x="1467" y="3087"/>
                  </a:lnTo>
                  <a:lnTo>
                    <a:pt x="1382" y="3060"/>
                  </a:lnTo>
                  <a:lnTo>
                    <a:pt x="1299" y="3027"/>
                  </a:lnTo>
                  <a:lnTo>
                    <a:pt x="1219" y="2991"/>
                  </a:lnTo>
                  <a:lnTo>
                    <a:pt x="1139" y="2950"/>
                  </a:lnTo>
                  <a:lnTo>
                    <a:pt x="1063" y="2903"/>
                  </a:lnTo>
                  <a:lnTo>
                    <a:pt x="989" y="2852"/>
                  </a:lnTo>
                  <a:lnTo>
                    <a:pt x="918" y="2797"/>
                  </a:lnTo>
                  <a:lnTo>
                    <a:pt x="849" y="2739"/>
                  </a:lnTo>
                  <a:lnTo>
                    <a:pt x="785" y="2802"/>
                  </a:lnTo>
                  <a:lnTo>
                    <a:pt x="816" y="2832"/>
                  </a:lnTo>
                  <a:lnTo>
                    <a:pt x="828" y="2847"/>
                  </a:lnTo>
                  <a:lnTo>
                    <a:pt x="834" y="2864"/>
                  </a:lnTo>
                  <a:lnTo>
                    <a:pt x="836" y="2882"/>
                  </a:lnTo>
                  <a:lnTo>
                    <a:pt x="834" y="2899"/>
                  </a:lnTo>
                  <a:lnTo>
                    <a:pt x="828" y="2916"/>
                  </a:lnTo>
                  <a:lnTo>
                    <a:pt x="816" y="2931"/>
                  </a:lnTo>
                  <a:lnTo>
                    <a:pt x="308" y="3437"/>
                  </a:lnTo>
                  <a:lnTo>
                    <a:pt x="287" y="3456"/>
                  </a:lnTo>
                  <a:lnTo>
                    <a:pt x="263" y="3471"/>
                  </a:lnTo>
                  <a:lnTo>
                    <a:pt x="237" y="3482"/>
                  </a:lnTo>
                  <a:lnTo>
                    <a:pt x="210" y="3488"/>
                  </a:lnTo>
                  <a:lnTo>
                    <a:pt x="181" y="3490"/>
                  </a:lnTo>
                  <a:lnTo>
                    <a:pt x="153" y="3488"/>
                  </a:lnTo>
                  <a:lnTo>
                    <a:pt x="125" y="3482"/>
                  </a:lnTo>
                  <a:lnTo>
                    <a:pt x="99" y="3471"/>
                  </a:lnTo>
                  <a:lnTo>
                    <a:pt x="75" y="3456"/>
                  </a:lnTo>
                  <a:lnTo>
                    <a:pt x="53" y="3437"/>
                  </a:lnTo>
                  <a:lnTo>
                    <a:pt x="35" y="3416"/>
                  </a:lnTo>
                  <a:lnTo>
                    <a:pt x="20" y="3392"/>
                  </a:lnTo>
                  <a:lnTo>
                    <a:pt x="9" y="3365"/>
                  </a:lnTo>
                  <a:lnTo>
                    <a:pt x="2" y="3338"/>
                  </a:lnTo>
                  <a:lnTo>
                    <a:pt x="0" y="3310"/>
                  </a:lnTo>
                  <a:lnTo>
                    <a:pt x="2" y="3282"/>
                  </a:lnTo>
                  <a:lnTo>
                    <a:pt x="9" y="3254"/>
                  </a:lnTo>
                  <a:lnTo>
                    <a:pt x="20" y="3228"/>
                  </a:lnTo>
                  <a:lnTo>
                    <a:pt x="35" y="3204"/>
                  </a:lnTo>
                  <a:lnTo>
                    <a:pt x="53" y="3182"/>
                  </a:lnTo>
                  <a:lnTo>
                    <a:pt x="561" y="2676"/>
                  </a:lnTo>
                  <a:lnTo>
                    <a:pt x="575" y="2665"/>
                  </a:lnTo>
                  <a:lnTo>
                    <a:pt x="591" y="2658"/>
                  </a:lnTo>
                  <a:lnTo>
                    <a:pt x="609" y="2656"/>
                  </a:lnTo>
                  <a:lnTo>
                    <a:pt x="628" y="2658"/>
                  </a:lnTo>
                  <a:lnTo>
                    <a:pt x="644" y="2665"/>
                  </a:lnTo>
                  <a:lnTo>
                    <a:pt x="659" y="2676"/>
                  </a:lnTo>
                  <a:lnTo>
                    <a:pt x="687" y="2703"/>
                  </a:lnTo>
                  <a:lnTo>
                    <a:pt x="750" y="2641"/>
                  </a:lnTo>
                  <a:lnTo>
                    <a:pt x="690" y="2572"/>
                  </a:lnTo>
                  <a:lnTo>
                    <a:pt x="635" y="2500"/>
                  </a:lnTo>
                  <a:lnTo>
                    <a:pt x="584" y="2426"/>
                  </a:lnTo>
                  <a:lnTo>
                    <a:pt x="537" y="2349"/>
                  </a:lnTo>
                  <a:lnTo>
                    <a:pt x="495" y="2271"/>
                  </a:lnTo>
                  <a:lnTo>
                    <a:pt x="458" y="2189"/>
                  </a:lnTo>
                  <a:lnTo>
                    <a:pt x="426" y="2106"/>
                  </a:lnTo>
                  <a:lnTo>
                    <a:pt x="397" y="2021"/>
                  </a:lnTo>
                  <a:lnTo>
                    <a:pt x="375" y="1934"/>
                  </a:lnTo>
                  <a:lnTo>
                    <a:pt x="357" y="1847"/>
                  </a:lnTo>
                  <a:lnTo>
                    <a:pt x="344" y="1757"/>
                  </a:lnTo>
                  <a:lnTo>
                    <a:pt x="337" y="1667"/>
                  </a:lnTo>
                  <a:lnTo>
                    <a:pt x="334" y="1575"/>
                  </a:lnTo>
                  <a:lnTo>
                    <a:pt x="337" y="1478"/>
                  </a:lnTo>
                  <a:lnTo>
                    <a:pt x="345" y="1383"/>
                  </a:lnTo>
                  <a:lnTo>
                    <a:pt x="359" y="1288"/>
                  </a:lnTo>
                  <a:lnTo>
                    <a:pt x="379" y="1196"/>
                  </a:lnTo>
                  <a:lnTo>
                    <a:pt x="405" y="1105"/>
                  </a:lnTo>
                  <a:lnTo>
                    <a:pt x="436" y="1015"/>
                  </a:lnTo>
                  <a:lnTo>
                    <a:pt x="472" y="929"/>
                  </a:lnTo>
                  <a:lnTo>
                    <a:pt x="513" y="844"/>
                  </a:lnTo>
                  <a:lnTo>
                    <a:pt x="560" y="761"/>
                  </a:lnTo>
                  <a:lnTo>
                    <a:pt x="611" y="682"/>
                  </a:lnTo>
                  <a:lnTo>
                    <a:pt x="669" y="605"/>
                  </a:lnTo>
                  <a:lnTo>
                    <a:pt x="730" y="532"/>
                  </a:lnTo>
                  <a:lnTo>
                    <a:pt x="796" y="461"/>
                  </a:lnTo>
                  <a:lnTo>
                    <a:pt x="867" y="396"/>
                  </a:lnTo>
                  <a:lnTo>
                    <a:pt x="940" y="333"/>
                  </a:lnTo>
                  <a:lnTo>
                    <a:pt x="1017" y="277"/>
                  </a:lnTo>
                  <a:lnTo>
                    <a:pt x="1097" y="225"/>
                  </a:lnTo>
                  <a:lnTo>
                    <a:pt x="1180" y="179"/>
                  </a:lnTo>
                  <a:lnTo>
                    <a:pt x="1264" y="137"/>
                  </a:lnTo>
                  <a:lnTo>
                    <a:pt x="1352" y="102"/>
                  </a:lnTo>
                  <a:lnTo>
                    <a:pt x="1441" y="71"/>
                  </a:lnTo>
                  <a:lnTo>
                    <a:pt x="1532" y="45"/>
                  </a:lnTo>
                  <a:lnTo>
                    <a:pt x="1626" y="25"/>
                  </a:lnTo>
                  <a:lnTo>
                    <a:pt x="1720" y="12"/>
                  </a:lnTo>
                  <a:lnTo>
                    <a:pt x="1815" y="3"/>
                  </a:lnTo>
                  <a:lnTo>
                    <a:pt x="19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4" name="Freeform 198"/>
            <p:cNvSpPr>
              <a:spLocks/>
            </p:cNvSpPr>
            <p:nvPr/>
          </p:nvSpPr>
          <p:spPr bwMode="auto">
            <a:xfrm>
              <a:off x="1958975" y="2927350"/>
              <a:ext cx="26987" cy="22225"/>
            </a:xfrm>
            <a:custGeom>
              <a:avLst/>
              <a:gdLst>
                <a:gd name="T0" fmla="*/ 70 w 177"/>
                <a:gd name="T1" fmla="*/ 0 h 138"/>
                <a:gd name="T2" fmla="*/ 107 w 177"/>
                <a:gd name="T3" fmla="*/ 0 h 138"/>
                <a:gd name="T4" fmla="*/ 126 w 177"/>
                <a:gd name="T5" fmla="*/ 2 h 138"/>
                <a:gd name="T6" fmla="*/ 143 w 177"/>
                <a:gd name="T7" fmla="*/ 9 h 138"/>
                <a:gd name="T8" fmla="*/ 157 w 177"/>
                <a:gd name="T9" fmla="*/ 20 h 138"/>
                <a:gd name="T10" fmla="*/ 167 w 177"/>
                <a:gd name="T11" fmla="*/ 34 h 138"/>
                <a:gd name="T12" fmla="*/ 175 w 177"/>
                <a:gd name="T13" fmla="*/ 51 h 138"/>
                <a:gd name="T14" fmla="*/ 177 w 177"/>
                <a:gd name="T15" fmla="*/ 69 h 138"/>
                <a:gd name="T16" fmla="*/ 175 w 177"/>
                <a:gd name="T17" fmla="*/ 88 h 138"/>
                <a:gd name="T18" fmla="*/ 167 w 177"/>
                <a:gd name="T19" fmla="*/ 103 h 138"/>
                <a:gd name="T20" fmla="*/ 157 w 177"/>
                <a:gd name="T21" fmla="*/ 118 h 138"/>
                <a:gd name="T22" fmla="*/ 143 w 177"/>
                <a:gd name="T23" fmla="*/ 129 h 138"/>
                <a:gd name="T24" fmla="*/ 126 w 177"/>
                <a:gd name="T25" fmla="*/ 136 h 138"/>
                <a:gd name="T26" fmla="*/ 107 w 177"/>
                <a:gd name="T27" fmla="*/ 138 h 138"/>
                <a:gd name="T28" fmla="*/ 70 w 177"/>
                <a:gd name="T29" fmla="*/ 138 h 138"/>
                <a:gd name="T30" fmla="*/ 51 w 177"/>
                <a:gd name="T31" fmla="*/ 136 h 138"/>
                <a:gd name="T32" fmla="*/ 35 w 177"/>
                <a:gd name="T33" fmla="*/ 129 h 138"/>
                <a:gd name="T34" fmla="*/ 20 w 177"/>
                <a:gd name="T35" fmla="*/ 118 h 138"/>
                <a:gd name="T36" fmla="*/ 9 w 177"/>
                <a:gd name="T37" fmla="*/ 103 h 138"/>
                <a:gd name="T38" fmla="*/ 3 w 177"/>
                <a:gd name="T39" fmla="*/ 88 h 138"/>
                <a:gd name="T40" fmla="*/ 0 w 177"/>
                <a:gd name="T41" fmla="*/ 69 h 138"/>
                <a:gd name="T42" fmla="*/ 3 w 177"/>
                <a:gd name="T43" fmla="*/ 51 h 138"/>
                <a:gd name="T44" fmla="*/ 9 w 177"/>
                <a:gd name="T45" fmla="*/ 34 h 138"/>
                <a:gd name="T46" fmla="*/ 20 w 177"/>
                <a:gd name="T47" fmla="*/ 20 h 138"/>
                <a:gd name="T48" fmla="*/ 35 w 177"/>
                <a:gd name="T49" fmla="*/ 9 h 138"/>
                <a:gd name="T50" fmla="*/ 51 w 177"/>
                <a:gd name="T51" fmla="*/ 2 h 138"/>
                <a:gd name="T52" fmla="*/ 70 w 177"/>
                <a:gd name="T5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7" h="138">
                  <a:moveTo>
                    <a:pt x="70" y="0"/>
                  </a:moveTo>
                  <a:lnTo>
                    <a:pt x="107" y="0"/>
                  </a:lnTo>
                  <a:lnTo>
                    <a:pt x="126" y="2"/>
                  </a:lnTo>
                  <a:lnTo>
                    <a:pt x="143" y="9"/>
                  </a:lnTo>
                  <a:lnTo>
                    <a:pt x="157" y="20"/>
                  </a:lnTo>
                  <a:lnTo>
                    <a:pt x="167" y="34"/>
                  </a:lnTo>
                  <a:lnTo>
                    <a:pt x="175" y="51"/>
                  </a:lnTo>
                  <a:lnTo>
                    <a:pt x="177" y="69"/>
                  </a:lnTo>
                  <a:lnTo>
                    <a:pt x="175" y="88"/>
                  </a:lnTo>
                  <a:lnTo>
                    <a:pt x="167" y="103"/>
                  </a:lnTo>
                  <a:lnTo>
                    <a:pt x="157" y="118"/>
                  </a:lnTo>
                  <a:lnTo>
                    <a:pt x="143" y="129"/>
                  </a:lnTo>
                  <a:lnTo>
                    <a:pt x="126" y="136"/>
                  </a:lnTo>
                  <a:lnTo>
                    <a:pt x="107" y="138"/>
                  </a:lnTo>
                  <a:lnTo>
                    <a:pt x="70" y="138"/>
                  </a:lnTo>
                  <a:lnTo>
                    <a:pt x="51" y="136"/>
                  </a:lnTo>
                  <a:lnTo>
                    <a:pt x="35" y="129"/>
                  </a:lnTo>
                  <a:lnTo>
                    <a:pt x="20" y="118"/>
                  </a:lnTo>
                  <a:lnTo>
                    <a:pt x="9" y="103"/>
                  </a:lnTo>
                  <a:lnTo>
                    <a:pt x="3" y="88"/>
                  </a:lnTo>
                  <a:lnTo>
                    <a:pt x="0" y="69"/>
                  </a:lnTo>
                  <a:lnTo>
                    <a:pt x="3" y="51"/>
                  </a:lnTo>
                  <a:lnTo>
                    <a:pt x="9" y="34"/>
                  </a:lnTo>
                  <a:lnTo>
                    <a:pt x="20" y="20"/>
                  </a:lnTo>
                  <a:lnTo>
                    <a:pt x="35" y="9"/>
                  </a:lnTo>
                  <a:lnTo>
                    <a:pt x="51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4" name="Group 95"/>
          <p:cNvGrpSpPr/>
          <p:nvPr/>
        </p:nvGrpSpPr>
        <p:grpSpPr>
          <a:xfrm>
            <a:off x="3470621" y="3947893"/>
            <a:ext cx="428059" cy="428056"/>
            <a:chOff x="5367338" y="5005388"/>
            <a:chExt cx="555625" cy="555625"/>
          </a:xfrm>
          <a:solidFill>
            <a:schemeClr val="bg1"/>
          </a:solidFill>
        </p:grpSpPr>
        <p:sp>
          <p:nvSpPr>
            <p:cNvPr id="97" name="Freeform 569"/>
            <p:cNvSpPr>
              <a:spLocks noEditPoints="1"/>
            </p:cNvSpPr>
            <p:nvPr/>
          </p:nvSpPr>
          <p:spPr bwMode="auto">
            <a:xfrm>
              <a:off x="5367338" y="5005388"/>
              <a:ext cx="555625" cy="555625"/>
            </a:xfrm>
            <a:custGeom>
              <a:avLst/>
              <a:gdLst>
                <a:gd name="T0" fmla="*/ 1450 w 3500"/>
                <a:gd name="T1" fmla="*/ 168 h 3500"/>
                <a:gd name="T2" fmla="*/ 1080 w 3500"/>
                <a:gd name="T3" fmla="*/ 285 h 3500"/>
                <a:gd name="T4" fmla="*/ 754 w 3500"/>
                <a:gd name="T5" fmla="*/ 486 h 3500"/>
                <a:gd name="T6" fmla="*/ 486 w 3500"/>
                <a:gd name="T7" fmla="*/ 754 h 3500"/>
                <a:gd name="T8" fmla="*/ 285 w 3500"/>
                <a:gd name="T9" fmla="*/ 1080 h 3500"/>
                <a:gd name="T10" fmla="*/ 168 w 3500"/>
                <a:gd name="T11" fmla="*/ 1450 h 3500"/>
                <a:gd name="T12" fmla="*/ 142 w 3500"/>
                <a:gd name="T13" fmla="*/ 1852 h 3500"/>
                <a:gd name="T14" fmla="*/ 215 w 3500"/>
                <a:gd name="T15" fmla="*/ 2240 h 3500"/>
                <a:gd name="T16" fmla="*/ 377 w 3500"/>
                <a:gd name="T17" fmla="*/ 2590 h 3500"/>
                <a:gd name="T18" fmla="*/ 612 w 3500"/>
                <a:gd name="T19" fmla="*/ 2888 h 3500"/>
                <a:gd name="T20" fmla="*/ 910 w 3500"/>
                <a:gd name="T21" fmla="*/ 3123 h 3500"/>
                <a:gd name="T22" fmla="*/ 1260 w 3500"/>
                <a:gd name="T23" fmla="*/ 3285 h 3500"/>
                <a:gd name="T24" fmla="*/ 1648 w 3500"/>
                <a:gd name="T25" fmla="*/ 3358 h 3500"/>
                <a:gd name="T26" fmla="*/ 2050 w 3500"/>
                <a:gd name="T27" fmla="*/ 3332 h 3500"/>
                <a:gd name="T28" fmla="*/ 2420 w 3500"/>
                <a:gd name="T29" fmla="*/ 3215 h 3500"/>
                <a:gd name="T30" fmla="*/ 2746 w 3500"/>
                <a:gd name="T31" fmla="*/ 3014 h 3500"/>
                <a:gd name="T32" fmla="*/ 3014 w 3500"/>
                <a:gd name="T33" fmla="*/ 2746 h 3500"/>
                <a:gd name="T34" fmla="*/ 3215 w 3500"/>
                <a:gd name="T35" fmla="*/ 2420 h 3500"/>
                <a:gd name="T36" fmla="*/ 3332 w 3500"/>
                <a:gd name="T37" fmla="*/ 2050 h 3500"/>
                <a:gd name="T38" fmla="*/ 3358 w 3500"/>
                <a:gd name="T39" fmla="*/ 1648 h 3500"/>
                <a:gd name="T40" fmla="*/ 3285 w 3500"/>
                <a:gd name="T41" fmla="*/ 1260 h 3500"/>
                <a:gd name="T42" fmla="*/ 3123 w 3500"/>
                <a:gd name="T43" fmla="*/ 910 h 3500"/>
                <a:gd name="T44" fmla="*/ 2888 w 3500"/>
                <a:gd name="T45" fmla="*/ 612 h 3500"/>
                <a:gd name="T46" fmla="*/ 2590 w 3500"/>
                <a:gd name="T47" fmla="*/ 377 h 3500"/>
                <a:gd name="T48" fmla="*/ 2240 w 3500"/>
                <a:gd name="T49" fmla="*/ 215 h 3500"/>
                <a:gd name="T50" fmla="*/ 1852 w 3500"/>
                <a:gd name="T51" fmla="*/ 142 h 3500"/>
                <a:gd name="T52" fmla="*/ 1948 w 3500"/>
                <a:gd name="T53" fmla="*/ 11 h 3500"/>
                <a:gd name="T54" fmla="*/ 2329 w 3500"/>
                <a:gd name="T55" fmla="*/ 98 h 3500"/>
                <a:gd name="T56" fmla="*/ 2679 w 3500"/>
                <a:gd name="T57" fmla="*/ 266 h 3500"/>
                <a:gd name="T58" fmla="*/ 2988 w 3500"/>
                <a:gd name="T59" fmla="*/ 512 h 3500"/>
                <a:gd name="T60" fmla="*/ 3234 w 3500"/>
                <a:gd name="T61" fmla="*/ 821 h 3500"/>
                <a:gd name="T62" fmla="*/ 3402 w 3500"/>
                <a:gd name="T63" fmla="*/ 1171 h 3500"/>
                <a:gd name="T64" fmla="*/ 3489 w 3500"/>
                <a:gd name="T65" fmla="*/ 1552 h 3500"/>
                <a:gd name="T66" fmla="*/ 3489 w 3500"/>
                <a:gd name="T67" fmla="*/ 1948 h 3500"/>
                <a:gd name="T68" fmla="*/ 3402 w 3500"/>
                <a:gd name="T69" fmla="*/ 2329 h 3500"/>
                <a:gd name="T70" fmla="*/ 3234 w 3500"/>
                <a:gd name="T71" fmla="*/ 2679 h 3500"/>
                <a:gd name="T72" fmla="*/ 2988 w 3500"/>
                <a:gd name="T73" fmla="*/ 2988 h 3500"/>
                <a:gd name="T74" fmla="*/ 2679 w 3500"/>
                <a:gd name="T75" fmla="*/ 3234 h 3500"/>
                <a:gd name="T76" fmla="*/ 2329 w 3500"/>
                <a:gd name="T77" fmla="*/ 3402 h 3500"/>
                <a:gd name="T78" fmla="*/ 1948 w 3500"/>
                <a:gd name="T79" fmla="*/ 3489 h 3500"/>
                <a:gd name="T80" fmla="*/ 1552 w 3500"/>
                <a:gd name="T81" fmla="*/ 3489 h 3500"/>
                <a:gd name="T82" fmla="*/ 1171 w 3500"/>
                <a:gd name="T83" fmla="*/ 3402 h 3500"/>
                <a:gd name="T84" fmla="*/ 821 w 3500"/>
                <a:gd name="T85" fmla="*/ 3234 h 3500"/>
                <a:gd name="T86" fmla="*/ 512 w 3500"/>
                <a:gd name="T87" fmla="*/ 2988 h 3500"/>
                <a:gd name="T88" fmla="*/ 266 w 3500"/>
                <a:gd name="T89" fmla="*/ 2679 h 3500"/>
                <a:gd name="T90" fmla="*/ 98 w 3500"/>
                <a:gd name="T91" fmla="*/ 2329 h 3500"/>
                <a:gd name="T92" fmla="*/ 11 w 3500"/>
                <a:gd name="T93" fmla="*/ 1948 h 3500"/>
                <a:gd name="T94" fmla="*/ 11 w 3500"/>
                <a:gd name="T95" fmla="*/ 1552 h 3500"/>
                <a:gd name="T96" fmla="*/ 98 w 3500"/>
                <a:gd name="T97" fmla="*/ 1171 h 3500"/>
                <a:gd name="T98" fmla="*/ 266 w 3500"/>
                <a:gd name="T99" fmla="*/ 821 h 3500"/>
                <a:gd name="T100" fmla="*/ 512 w 3500"/>
                <a:gd name="T101" fmla="*/ 512 h 3500"/>
                <a:gd name="T102" fmla="*/ 821 w 3500"/>
                <a:gd name="T103" fmla="*/ 266 h 3500"/>
                <a:gd name="T104" fmla="*/ 1171 w 3500"/>
                <a:gd name="T105" fmla="*/ 98 h 3500"/>
                <a:gd name="T106" fmla="*/ 1552 w 3500"/>
                <a:gd name="T107" fmla="*/ 11 h 3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00" h="3500">
                  <a:moveTo>
                    <a:pt x="1750" y="139"/>
                  </a:moveTo>
                  <a:lnTo>
                    <a:pt x="1648" y="142"/>
                  </a:lnTo>
                  <a:lnTo>
                    <a:pt x="1548" y="152"/>
                  </a:lnTo>
                  <a:lnTo>
                    <a:pt x="1450" y="168"/>
                  </a:lnTo>
                  <a:lnTo>
                    <a:pt x="1354" y="189"/>
                  </a:lnTo>
                  <a:lnTo>
                    <a:pt x="1260" y="215"/>
                  </a:lnTo>
                  <a:lnTo>
                    <a:pt x="1169" y="248"/>
                  </a:lnTo>
                  <a:lnTo>
                    <a:pt x="1080" y="285"/>
                  </a:lnTo>
                  <a:lnTo>
                    <a:pt x="994" y="329"/>
                  </a:lnTo>
                  <a:lnTo>
                    <a:pt x="910" y="377"/>
                  </a:lnTo>
                  <a:lnTo>
                    <a:pt x="830" y="428"/>
                  </a:lnTo>
                  <a:lnTo>
                    <a:pt x="754" y="486"/>
                  </a:lnTo>
                  <a:lnTo>
                    <a:pt x="681" y="546"/>
                  </a:lnTo>
                  <a:lnTo>
                    <a:pt x="612" y="612"/>
                  </a:lnTo>
                  <a:lnTo>
                    <a:pt x="546" y="681"/>
                  </a:lnTo>
                  <a:lnTo>
                    <a:pt x="486" y="754"/>
                  </a:lnTo>
                  <a:lnTo>
                    <a:pt x="428" y="830"/>
                  </a:lnTo>
                  <a:lnTo>
                    <a:pt x="377" y="910"/>
                  </a:lnTo>
                  <a:lnTo>
                    <a:pt x="329" y="994"/>
                  </a:lnTo>
                  <a:lnTo>
                    <a:pt x="285" y="1080"/>
                  </a:lnTo>
                  <a:lnTo>
                    <a:pt x="248" y="1169"/>
                  </a:lnTo>
                  <a:lnTo>
                    <a:pt x="215" y="1260"/>
                  </a:lnTo>
                  <a:lnTo>
                    <a:pt x="189" y="1354"/>
                  </a:lnTo>
                  <a:lnTo>
                    <a:pt x="168" y="1450"/>
                  </a:lnTo>
                  <a:lnTo>
                    <a:pt x="152" y="1548"/>
                  </a:lnTo>
                  <a:lnTo>
                    <a:pt x="142" y="1648"/>
                  </a:lnTo>
                  <a:lnTo>
                    <a:pt x="139" y="1750"/>
                  </a:lnTo>
                  <a:lnTo>
                    <a:pt x="142" y="1852"/>
                  </a:lnTo>
                  <a:lnTo>
                    <a:pt x="152" y="1952"/>
                  </a:lnTo>
                  <a:lnTo>
                    <a:pt x="168" y="2050"/>
                  </a:lnTo>
                  <a:lnTo>
                    <a:pt x="189" y="2146"/>
                  </a:lnTo>
                  <a:lnTo>
                    <a:pt x="215" y="2240"/>
                  </a:lnTo>
                  <a:lnTo>
                    <a:pt x="248" y="2331"/>
                  </a:lnTo>
                  <a:lnTo>
                    <a:pt x="285" y="2420"/>
                  </a:lnTo>
                  <a:lnTo>
                    <a:pt x="329" y="2506"/>
                  </a:lnTo>
                  <a:lnTo>
                    <a:pt x="377" y="2590"/>
                  </a:lnTo>
                  <a:lnTo>
                    <a:pt x="428" y="2670"/>
                  </a:lnTo>
                  <a:lnTo>
                    <a:pt x="486" y="2746"/>
                  </a:lnTo>
                  <a:lnTo>
                    <a:pt x="546" y="2819"/>
                  </a:lnTo>
                  <a:lnTo>
                    <a:pt x="612" y="2888"/>
                  </a:lnTo>
                  <a:lnTo>
                    <a:pt x="681" y="2954"/>
                  </a:lnTo>
                  <a:lnTo>
                    <a:pt x="754" y="3014"/>
                  </a:lnTo>
                  <a:lnTo>
                    <a:pt x="830" y="3072"/>
                  </a:lnTo>
                  <a:lnTo>
                    <a:pt x="910" y="3123"/>
                  </a:lnTo>
                  <a:lnTo>
                    <a:pt x="994" y="3171"/>
                  </a:lnTo>
                  <a:lnTo>
                    <a:pt x="1080" y="3215"/>
                  </a:lnTo>
                  <a:lnTo>
                    <a:pt x="1169" y="3252"/>
                  </a:lnTo>
                  <a:lnTo>
                    <a:pt x="1260" y="3285"/>
                  </a:lnTo>
                  <a:lnTo>
                    <a:pt x="1354" y="3311"/>
                  </a:lnTo>
                  <a:lnTo>
                    <a:pt x="1450" y="3332"/>
                  </a:lnTo>
                  <a:lnTo>
                    <a:pt x="1548" y="3348"/>
                  </a:lnTo>
                  <a:lnTo>
                    <a:pt x="1648" y="3358"/>
                  </a:lnTo>
                  <a:lnTo>
                    <a:pt x="1750" y="3361"/>
                  </a:lnTo>
                  <a:lnTo>
                    <a:pt x="1852" y="3358"/>
                  </a:lnTo>
                  <a:lnTo>
                    <a:pt x="1952" y="3348"/>
                  </a:lnTo>
                  <a:lnTo>
                    <a:pt x="2050" y="3332"/>
                  </a:lnTo>
                  <a:lnTo>
                    <a:pt x="2146" y="3311"/>
                  </a:lnTo>
                  <a:lnTo>
                    <a:pt x="2240" y="3285"/>
                  </a:lnTo>
                  <a:lnTo>
                    <a:pt x="2331" y="3252"/>
                  </a:lnTo>
                  <a:lnTo>
                    <a:pt x="2420" y="3215"/>
                  </a:lnTo>
                  <a:lnTo>
                    <a:pt x="2506" y="3171"/>
                  </a:lnTo>
                  <a:lnTo>
                    <a:pt x="2590" y="3123"/>
                  </a:lnTo>
                  <a:lnTo>
                    <a:pt x="2670" y="3072"/>
                  </a:lnTo>
                  <a:lnTo>
                    <a:pt x="2746" y="3014"/>
                  </a:lnTo>
                  <a:lnTo>
                    <a:pt x="2819" y="2954"/>
                  </a:lnTo>
                  <a:lnTo>
                    <a:pt x="2888" y="2888"/>
                  </a:lnTo>
                  <a:lnTo>
                    <a:pt x="2954" y="2819"/>
                  </a:lnTo>
                  <a:lnTo>
                    <a:pt x="3014" y="2746"/>
                  </a:lnTo>
                  <a:lnTo>
                    <a:pt x="3072" y="2670"/>
                  </a:lnTo>
                  <a:lnTo>
                    <a:pt x="3123" y="2590"/>
                  </a:lnTo>
                  <a:lnTo>
                    <a:pt x="3171" y="2506"/>
                  </a:lnTo>
                  <a:lnTo>
                    <a:pt x="3215" y="2420"/>
                  </a:lnTo>
                  <a:lnTo>
                    <a:pt x="3252" y="2331"/>
                  </a:lnTo>
                  <a:lnTo>
                    <a:pt x="3285" y="2240"/>
                  </a:lnTo>
                  <a:lnTo>
                    <a:pt x="3311" y="2146"/>
                  </a:lnTo>
                  <a:lnTo>
                    <a:pt x="3332" y="2050"/>
                  </a:lnTo>
                  <a:lnTo>
                    <a:pt x="3348" y="1952"/>
                  </a:lnTo>
                  <a:lnTo>
                    <a:pt x="3358" y="1852"/>
                  </a:lnTo>
                  <a:lnTo>
                    <a:pt x="3361" y="1750"/>
                  </a:lnTo>
                  <a:lnTo>
                    <a:pt x="3358" y="1648"/>
                  </a:lnTo>
                  <a:lnTo>
                    <a:pt x="3348" y="1548"/>
                  </a:lnTo>
                  <a:lnTo>
                    <a:pt x="3332" y="1450"/>
                  </a:lnTo>
                  <a:lnTo>
                    <a:pt x="3311" y="1354"/>
                  </a:lnTo>
                  <a:lnTo>
                    <a:pt x="3285" y="1260"/>
                  </a:lnTo>
                  <a:lnTo>
                    <a:pt x="3252" y="1169"/>
                  </a:lnTo>
                  <a:lnTo>
                    <a:pt x="3215" y="1080"/>
                  </a:lnTo>
                  <a:lnTo>
                    <a:pt x="3171" y="994"/>
                  </a:lnTo>
                  <a:lnTo>
                    <a:pt x="3123" y="910"/>
                  </a:lnTo>
                  <a:lnTo>
                    <a:pt x="3072" y="830"/>
                  </a:lnTo>
                  <a:lnTo>
                    <a:pt x="3014" y="754"/>
                  </a:lnTo>
                  <a:lnTo>
                    <a:pt x="2954" y="681"/>
                  </a:lnTo>
                  <a:lnTo>
                    <a:pt x="2888" y="612"/>
                  </a:lnTo>
                  <a:lnTo>
                    <a:pt x="2819" y="546"/>
                  </a:lnTo>
                  <a:lnTo>
                    <a:pt x="2746" y="486"/>
                  </a:lnTo>
                  <a:lnTo>
                    <a:pt x="2670" y="428"/>
                  </a:lnTo>
                  <a:lnTo>
                    <a:pt x="2590" y="377"/>
                  </a:lnTo>
                  <a:lnTo>
                    <a:pt x="2506" y="329"/>
                  </a:lnTo>
                  <a:lnTo>
                    <a:pt x="2420" y="285"/>
                  </a:lnTo>
                  <a:lnTo>
                    <a:pt x="2331" y="248"/>
                  </a:lnTo>
                  <a:lnTo>
                    <a:pt x="2240" y="215"/>
                  </a:lnTo>
                  <a:lnTo>
                    <a:pt x="2146" y="189"/>
                  </a:lnTo>
                  <a:lnTo>
                    <a:pt x="2050" y="168"/>
                  </a:lnTo>
                  <a:lnTo>
                    <a:pt x="1952" y="152"/>
                  </a:lnTo>
                  <a:lnTo>
                    <a:pt x="1852" y="142"/>
                  </a:lnTo>
                  <a:lnTo>
                    <a:pt x="1750" y="139"/>
                  </a:lnTo>
                  <a:close/>
                  <a:moveTo>
                    <a:pt x="1750" y="0"/>
                  </a:moveTo>
                  <a:lnTo>
                    <a:pt x="1850" y="3"/>
                  </a:lnTo>
                  <a:lnTo>
                    <a:pt x="1948" y="11"/>
                  </a:lnTo>
                  <a:lnTo>
                    <a:pt x="2046" y="24"/>
                  </a:lnTo>
                  <a:lnTo>
                    <a:pt x="2142" y="43"/>
                  </a:lnTo>
                  <a:lnTo>
                    <a:pt x="2237" y="68"/>
                  </a:lnTo>
                  <a:lnTo>
                    <a:pt x="2329" y="98"/>
                  </a:lnTo>
                  <a:lnTo>
                    <a:pt x="2420" y="133"/>
                  </a:lnTo>
                  <a:lnTo>
                    <a:pt x="2508" y="172"/>
                  </a:lnTo>
                  <a:lnTo>
                    <a:pt x="2595" y="216"/>
                  </a:lnTo>
                  <a:lnTo>
                    <a:pt x="2679" y="266"/>
                  </a:lnTo>
                  <a:lnTo>
                    <a:pt x="2761" y="321"/>
                  </a:lnTo>
                  <a:lnTo>
                    <a:pt x="2839" y="380"/>
                  </a:lnTo>
                  <a:lnTo>
                    <a:pt x="2915" y="444"/>
                  </a:lnTo>
                  <a:lnTo>
                    <a:pt x="2988" y="512"/>
                  </a:lnTo>
                  <a:lnTo>
                    <a:pt x="3056" y="585"/>
                  </a:lnTo>
                  <a:lnTo>
                    <a:pt x="3120" y="661"/>
                  </a:lnTo>
                  <a:lnTo>
                    <a:pt x="3179" y="739"/>
                  </a:lnTo>
                  <a:lnTo>
                    <a:pt x="3234" y="821"/>
                  </a:lnTo>
                  <a:lnTo>
                    <a:pt x="3284" y="905"/>
                  </a:lnTo>
                  <a:lnTo>
                    <a:pt x="3328" y="992"/>
                  </a:lnTo>
                  <a:lnTo>
                    <a:pt x="3367" y="1080"/>
                  </a:lnTo>
                  <a:lnTo>
                    <a:pt x="3402" y="1171"/>
                  </a:lnTo>
                  <a:lnTo>
                    <a:pt x="3432" y="1263"/>
                  </a:lnTo>
                  <a:lnTo>
                    <a:pt x="3457" y="1358"/>
                  </a:lnTo>
                  <a:lnTo>
                    <a:pt x="3476" y="1454"/>
                  </a:lnTo>
                  <a:lnTo>
                    <a:pt x="3489" y="1552"/>
                  </a:lnTo>
                  <a:lnTo>
                    <a:pt x="3497" y="1650"/>
                  </a:lnTo>
                  <a:lnTo>
                    <a:pt x="3500" y="1750"/>
                  </a:lnTo>
                  <a:lnTo>
                    <a:pt x="3497" y="1850"/>
                  </a:lnTo>
                  <a:lnTo>
                    <a:pt x="3489" y="1948"/>
                  </a:lnTo>
                  <a:lnTo>
                    <a:pt x="3476" y="2046"/>
                  </a:lnTo>
                  <a:lnTo>
                    <a:pt x="3457" y="2142"/>
                  </a:lnTo>
                  <a:lnTo>
                    <a:pt x="3432" y="2237"/>
                  </a:lnTo>
                  <a:lnTo>
                    <a:pt x="3402" y="2329"/>
                  </a:lnTo>
                  <a:lnTo>
                    <a:pt x="3367" y="2420"/>
                  </a:lnTo>
                  <a:lnTo>
                    <a:pt x="3328" y="2508"/>
                  </a:lnTo>
                  <a:lnTo>
                    <a:pt x="3284" y="2595"/>
                  </a:lnTo>
                  <a:lnTo>
                    <a:pt x="3234" y="2679"/>
                  </a:lnTo>
                  <a:lnTo>
                    <a:pt x="3179" y="2761"/>
                  </a:lnTo>
                  <a:lnTo>
                    <a:pt x="3120" y="2839"/>
                  </a:lnTo>
                  <a:lnTo>
                    <a:pt x="3056" y="2915"/>
                  </a:lnTo>
                  <a:lnTo>
                    <a:pt x="2988" y="2988"/>
                  </a:lnTo>
                  <a:lnTo>
                    <a:pt x="2915" y="3056"/>
                  </a:lnTo>
                  <a:lnTo>
                    <a:pt x="2839" y="3120"/>
                  </a:lnTo>
                  <a:lnTo>
                    <a:pt x="2761" y="3179"/>
                  </a:lnTo>
                  <a:lnTo>
                    <a:pt x="2679" y="3234"/>
                  </a:lnTo>
                  <a:lnTo>
                    <a:pt x="2595" y="3284"/>
                  </a:lnTo>
                  <a:lnTo>
                    <a:pt x="2508" y="3328"/>
                  </a:lnTo>
                  <a:lnTo>
                    <a:pt x="2420" y="3367"/>
                  </a:lnTo>
                  <a:lnTo>
                    <a:pt x="2329" y="3402"/>
                  </a:lnTo>
                  <a:lnTo>
                    <a:pt x="2237" y="3432"/>
                  </a:lnTo>
                  <a:lnTo>
                    <a:pt x="2142" y="3457"/>
                  </a:lnTo>
                  <a:lnTo>
                    <a:pt x="2046" y="3476"/>
                  </a:lnTo>
                  <a:lnTo>
                    <a:pt x="1948" y="3489"/>
                  </a:lnTo>
                  <a:lnTo>
                    <a:pt x="1850" y="3497"/>
                  </a:lnTo>
                  <a:lnTo>
                    <a:pt x="1750" y="3500"/>
                  </a:lnTo>
                  <a:lnTo>
                    <a:pt x="1650" y="3497"/>
                  </a:lnTo>
                  <a:lnTo>
                    <a:pt x="1552" y="3489"/>
                  </a:lnTo>
                  <a:lnTo>
                    <a:pt x="1454" y="3476"/>
                  </a:lnTo>
                  <a:lnTo>
                    <a:pt x="1358" y="3457"/>
                  </a:lnTo>
                  <a:lnTo>
                    <a:pt x="1263" y="3432"/>
                  </a:lnTo>
                  <a:lnTo>
                    <a:pt x="1171" y="3402"/>
                  </a:lnTo>
                  <a:lnTo>
                    <a:pt x="1080" y="3367"/>
                  </a:lnTo>
                  <a:lnTo>
                    <a:pt x="992" y="3328"/>
                  </a:lnTo>
                  <a:lnTo>
                    <a:pt x="905" y="3284"/>
                  </a:lnTo>
                  <a:lnTo>
                    <a:pt x="821" y="3234"/>
                  </a:lnTo>
                  <a:lnTo>
                    <a:pt x="739" y="3179"/>
                  </a:lnTo>
                  <a:lnTo>
                    <a:pt x="661" y="3120"/>
                  </a:lnTo>
                  <a:lnTo>
                    <a:pt x="585" y="3056"/>
                  </a:lnTo>
                  <a:lnTo>
                    <a:pt x="512" y="2988"/>
                  </a:lnTo>
                  <a:lnTo>
                    <a:pt x="444" y="2915"/>
                  </a:lnTo>
                  <a:lnTo>
                    <a:pt x="380" y="2839"/>
                  </a:lnTo>
                  <a:lnTo>
                    <a:pt x="321" y="2761"/>
                  </a:lnTo>
                  <a:lnTo>
                    <a:pt x="266" y="2679"/>
                  </a:lnTo>
                  <a:lnTo>
                    <a:pt x="216" y="2595"/>
                  </a:lnTo>
                  <a:lnTo>
                    <a:pt x="172" y="2508"/>
                  </a:lnTo>
                  <a:lnTo>
                    <a:pt x="133" y="2420"/>
                  </a:lnTo>
                  <a:lnTo>
                    <a:pt x="98" y="2329"/>
                  </a:lnTo>
                  <a:lnTo>
                    <a:pt x="68" y="2237"/>
                  </a:lnTo>
                  <a:lnTo>
                    <a:pt x="43" y="2142"/>
                  </a:lnTo>
                  <a:lnTo>
                    <a:pt x="24" y="2046"/>
                  </a:lnTo>
                  <a:lnTo>
                    <a:pt x="11" y="1948"/>
                  </a:lnTo>
                  <a:lnTo>
                    <a:pt x="3" y="1850"/>
                  </a:lnTo>
                  <a:lnTo>
                    <a:pt x="0" y="1750"/>
                  </a:lnTo>
                  <a:lnTo>
                    <a:pt x="3" y="1650"/>
                  </a:lnTo>
                  <a:lnTo>
                    <a:pt x="11" y="1552"/>
                  </a:lnTo>
                  <a:lnTo>
                    <a:pt x="24" y="1454"/>
                  </a:lnTo>
                  <a:lnTo>
                    <a:pt x="43" y="1358"/>
                  </a:lnTo>
                  <a:lnTo>
                    <a:pt x="68" y="1263"/>
                  </a:lnTo>
                  <a:lnTo>
                    <a:pt x="98" y="1171"/>
                  </a:lnTo>
                  <a:lnTo>
                    <a:pt x="133" y="1080"/>
                  </a:lnTo>
                  <a:lnTo>
                    <a:pt x="172" y="992"/>
                  </a:lnTo>
                  <a:lnTo>
                    <a:pt x="216" y="905"/>
                  </a:lnTo>
                  <a:lnTo>
                    <a:pt x="266" y="821"/>
                  </a:lnTo>
                  <a:lnTo>
                    <a:pt x="321" y="739"/>
                  </a:lnTo>
                  <a:lnTo>
                    <a:pt x="380" y="661"/>
                  </a:lnTo>
                  <a:lnTo>
                    <a:pt x="444" y="585"/>
                  </a:lnTo>
                  <a:lnTo>
                    <a:pt x="512" y="512"/>
                  </a:lnTo>
                  <a:lnTo>
                    <a:pt x="585" y="444"/>
                  </a:lnTo>
                  <a:lnTo>
                    <a:pt x="661" y="380"/>
                  </a:lnTo>
                  <a:lnTo>
                    <a:pt x="739" y="321"/>
                  </a:lnTo>
                  <a:lnTo>
                    <a:pt x="821" y="266"/>
                  </a:lnTo>
                  <a:lnTo>
                    <a:pt x="905" y="216"/>
                  </a:lnTo>
                  <a:lnTo>
                    <a:pt x="992" y="172"/>
                  </a:lnTo>
                  <a:lnTo>
                    <a:pt x="1080" y="133"/>
                  </a:lnTo>
                  <a:lnTo>
                    <a:pt x="1171" y="98"/>
                  </a:lnTo>
                  <a:lnTo>
                    <a:pt x="1263" y="68"/>
                  </a:lnTo>
                  <a:lnTo>
                    <a:pt x="1358" y="43"/>
                  </a:lnTo>
                  <a:lnTo>
                    <a:pt x="1454" y="24"/>
                  </a:lnTo>
                  <a:lnTo>
                    <a:pt x="1552" y="11"/>
                  </a:lnTo>
                  <a:lnTo>
                    <a:pt x="1650" y="3"/>
                  </a:lnTo>
                  <a:lnTo>
                    <a:pt x="17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98" name="Freeform 570"/>
            <p:cNvSpPr>
              <a:spLocks noEditPoints="1"/>
            </p:cNvSpPr>
            <p:nvPr/>
          </p:nvSpPr>
          <p:spPr bwMode="auto">
            <a:xfrm>
              <a:off x="5410201" y="5048251"/>
              <a:ext cx="469900" cy="469900"/>
            </a:xfrm>
            <a:custGeom>
              <a:avLst/>
              <a:gdLst>
                <a:gd name="T0" fmla="*/ 1013 w 2950"/>
                <a:gd name="T1" fmla="*/ 221 h 2950"/>
                <a:gd name="T2" fmla="*/ 991 w 2950"/>
                <a:gd name="T3" fmla="*/ 540 h 2950"/>
                <a:gd name="T4" fmla="*/ 907 w 2950"/>
                <a:gd name="T5" fmla="*/ 588 h 2950"/>
                <a:gd name="T6" fmla="*/ 619 w 2950"/>
                <a:gd name="T7" fmla="*/ 450 h 2950"/>
                <a:gd name="T8" fmla="*/ 555 w 2950"/>
                <a:gd name="T9" fmla="*/ 864 h 2950"/>
                <a:gd name="T10" fmla="*/ 581 w 2950"/>
                <a:gd name="T11" fmla="*/ 960 h 2950"/>
                <a:gd name="T12" fmla="*/ 487 w 2950"/>
                <a:gd name="T13" fmla="*/ 985 h 2950"/>
                <a:gd name="T14" fmla="*/ 160 w 2950"/>
                <a:gd name="T15" fmla="*/ 1243 h 2950"/>
                <a:gd name="T16" fmla="*/ 423 w 2950"/>
                <a:gd name="T17" fmla="*/ 1426 h 2950"/>
                <a:gd name="T18" fmla="*/ 423 w 2950"/>
                <a:gd name="T19" fmla="*/ 1524 h 2950"/>
                <a:gd name="T20" fmla="*/ 160 w 2950"/>
                <a:gd name="T21" fmla="*/ 1707 h 2950"/>
                <a:gd name="T22" fmla="*/ 487 w 2950"/>
                <a:gd name="T23" fmla="*/ 1965 h 2950"/>
                <a:gd name="T24" fmla="*/ 581 w 2950"/>
                <a:gd name="T25" fmla="*/ 1990 h 2950"/>
                <a:gd name="T26" fmla="*/ 555 w 2950"/>
                <a:gd name="T27" fmla="*/ 2086 h 2950"/>
                <a:gd name="T28" fmla="*/ 619 w 2950"/>
                <a:gd name="T29" fmla="*/ 2500 h 2950"/>
                <a:gd name="T30" fmla="*/ 907 w 2950"/>
                <a:gd name="T31" fmla="*/ 2362 h 2950"/>
                <a:gd name="T32" fmla="*/ 991 w 2950"/>
                <a:gd name="T33" fmla="*/ 2410 h 2950"/>
                <a:gd name="T34" fmla="*/ 1013 w 2950"/>
                <a:gd name="T35" fmla="*/ 2729 h 2950"/>
                <a:gd name="T36" fmla="*/ 1405 w 2950"/>
                <a:gd name="T37" fmla="*/ 2577 h 2950"/>
                <a:gd name="T38" fmla="*/ 1475 w 2950"/>
                <a:gd name="T39" fmla="*/ 2507 h 2950"/>
                <a:gd name="T40" fmla="*/ 1545 w 2950"/>
                <a:gd name="T41" fmla="*/ 2577 h 2950"/>
                <a:gd name="T42" fmla="*/ 1937 w 2950"/>
                <a:gd name="T43" fmla="*/ 2729 h 2950"/>
                <a:gd name="T44" fmla="*/ 1959 w 2950"/>
                <a:gd name="T45" fmla="*/ 2410 h 2950"/>
                <a:gd name="T46" fmla="*/ 2043 w 2950"/>
                <a:gd name="T47" fmla="*/ 2362 h 2950"/>
                <a:gd name="T48" fmla="*/ 2331 w 2950"/>
                <a:gd name="T49" fmla="*/ 2500 h 2950"/>
                <a:gd name="T50" fmla="*/ 2395 w 2950"/>
                <a:gd name="T51" fmla="*/ 2086 h 2950"/>
                <a:gd name="T52" fmla="*/ 2369 w 2950"/>
                <a:gd name="T53" fmla="*/ 1990 h 2950"/>
                <a:gd name="T54" fmla="*/ 2463 w 2950"/>
                <a:gd name="T55" fmla="*/ 1965 h 2950"/>
                <a:gd name="T56" fmla="*/ 2790 w 2950"/>
                <a:gd name="T57" fmla="*/ 1707 h 2950"/>
                <a:gd name="T58" fmla="*/ 2527 w 2950"/>
                <a:gd name="T59" fmla="*/ 1524 h 2950"/>
                <a:gd name="T60" fmla="*/ 2527 w 2950"/>
                <a:gd name="T61" fmla="*/ 1426 h 2950"/>
                <a:gd name="T62" fmla="*/ 2790 w 2950"/>
                <a:gd name="T63" fmla="*/ 1243 h 2950"/>
                <a:gd name="T64" fmla="*/ 2463 w 2950"/>
                <a:gd name="T65" fmla="*/ 985 h 2950"/>
                <a:gd name="T66" fmla="*/ 2369 w 2950"/>
                <a:gd name="T67" fmla="*/ 960 h 2950"/>
                <a:gd name="T68" fmla="*/ 2395 w 2950"/>
                <a:gd name="T69" fmla="*/ 864 h 2950"/>
                <a:gd name="T70" fmla="*/ 2331 w 2950"/>
                <a:gd name="T71" fmla="*/ 450 h 2950"/>
                <a:gd name="T72" fmla="*/ 2043 w 2950"/>
                <a:gd name="T73" fmla="*/ 588 h 2950"/>
                <a:gd name="T74" fmla="*/ 1959 w 2950"/>
                <a:gd name="T75" fmla="*/ 540 h 2950"/>
                <a:gd name="T76" fmla="*/ 1937 w 2950"/>
                <a:gd name="T77" fmla="*/ 221 h 2950"/>
                <a:gd name="T78" fmla="*/ 1545 w 2950"/>
                <a:gd name="T79" fmla="*/ 373 h 2950"/>
                <a:gd name="T80" fmla="*/ 1475 w 2950"/>
                <a:gd name="T81" fmla="*/ 443 h 2950"/>
                <a:gd name="T82" fmla="*/ 1405 w 2950"/>
                <a:gd name="T83" fmla="*/ 373 h 2950"/>
                <a:gd name="T84" fmla="*/ 1866 w 2950"/>
                <a:gd name="T85" fmla="*/ 53 h 2950"/>
                <a:gd name="T86" fmla="*/ 2375 w 2950"/>
                <a:gd name="T87" fmla="*/ 307 h 2950"/>
                <a:gd name="T88" fmla="*/ 2749 w 2950"/>
                <a:gd name="T89" fmla="*/ 732 h 2950"/>
                <a:gd name="T90" fmla="*/ 2937 w 2950"/>
                <a:gd name="T91" fmla="*/ 1276 h 2950"/>
                <a:gd name="T92" fmla="*/ 2897 w 2950"/>
                <a:gd name="T93" fmla="*/ 1866 h 2950"/>
                <a:gd name="T94" fmla="*/ 2643 w 2950"/>
                <a:gd name="T95" fmla="*/ 2375 h 2950"/>
                <a:gd name="T96" fmla="*/ 2218 w 2950"/>
                <a:gd name="T97" fmla="*/ 2749 h 2950"/>
                <a:gd name="T98" fmla="*/ 1674 w 2950"/>
                <a:gd name="T99" fmla="*/ 2937 h 2950"/>
                <a:gd name="T100" fmla="*/ 1084 w 2950"/>
                <a:gd name="T101" fmla="*/ 2897 h 2950"/>
                <a:gd name="T102" fmla="*/ 575 w 2950"/>
                <a:gd name="T103" fmla="*/ 2643 h 2950"/>
                <a:gd name="T104" fmla="*/ 201 w 2950"/>
                <a:gd name="T105" fmla="*/ 2218 h 2950"/>
                <a:gd name="T106" fmla="*/ 13 w 2950"/>
                <a:gd name="T107" fmla="*/ 1674 h 2950"/>
                <a:gd name="T108" fmla="*/ 53 w 2950"/>
                <a:gd name="T109" fmla="*/ 1084 h 2950"/>
                <a:gd name="T110" fmla="*/ 307 w 2950"/>
                <a:gd name="T111" fmla="*/ 575 h 2950"/>
                <a:gd name="T112" fmla="*/ 732 w 2950"/>
                <a:gd name="T113" fmla="*/ 201 h 2950"/>
                <a:gd name="T114" fmla="*/ 1276 w 2950"/>
                <a:gd name="T115" fmla="*/ 13 h 2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50" h="2950">
                  <a:moveTo>
                    <a:pt x="1405" y="141"/>
                  </a:moveTo>
                  <a:lnTo>
                    <a:pt x="1323" y="148"/>
                  </a:lnTo>
                  <a:lnTo>
                    <a:pt x="1243" y="160"/>
                  </a:lnTo>
                  <a:lnTo>
                    <a:pt x="1164" y="176"/>
                  </a:lnTo>
                  <a:lnTo>
                    <a:pt x="1088" y="197"/>
                  </a:lnTo>
                  <a:lnTo>
                    <a:pt x="1013" y="221"/>
                  </a:lnTo>
                  <a:lnTo>
                    <a:pt x="939" y="251"/>
                  </a:lnTo>
                  <a:lnTo>
                    <a:pt x="868" y="285"/>
                  </a:lnTo>
                  <a:lnTo>
                    <a:pt x="985" y="487"/>
                  </a:lnTo>
                  <a:lnTo>
                    <a:pt x="991" y="503"/>
                  </a:lnTo>
                  <a:lnTo>
                    <a:pt x="993" y="522"/>
                  </a:lnTo>
                  <a:lnTo>
                    <a:pt x="991" y="540"/>
                  </a:lnTo>
                  <a:lnTo>
                    <a:pt x="985" y="555"/>
                  </a:lnTo>
                  <a:lnTo>
                    <a:pt x="974" y="570"/>
                  </a:lnTo>
                  <a:lnTo>
                    <a:pt x="960" y="581"/>
                  </a:lnTo>
                  <a:lnTo>
                    <a:pt x="942" y="588"/>
                  </a:lnTo>
                  <a:lnTo>
                    <a:pt x="925" y="590"/>
                  </a:lnTo>
                  <a:lnTo>
                    <a:pt x="907" y="588"/>
                  </a:lnTo>
                  <a:lnTo>
                    <a:pt x="890" y="582"/>
                  </a:lnTo>
                  <a:lnTo>
                    <a:pt x="876" y="570"/>
                  </a:lnTo>
                  <a:lnTo>
                    <a:pt x="864" y="555"/>
                  </a:lnTo>
                  <a:lnTo>
                    <a:pt x="747" y="355"/>
                  </a:lnTo>
                  <a:lnTo>
                    <a:pt x="682" y="401"/>
                  </a:lnTo>
                  <a:lnTo>
                    <a:pt x="619" y="450"/>
                  </a:lnTo>
                  <a:lnTo>
                    <a:pt x="560" y="503"/>
                  </a:lnTo>
                  <a:lnTo>
                    <a:pt x="503" y="560"/>
                  </a:lnTo>
                  <a:lnTo>
                    <a:pt x="450" y="619"/>
                  </a:lnTo>
                  <a:lnTo>
                    <a:pt x="401" y="682"/>
                  </a:lnTo>
                  <a:lnTo>
                    <a:pt x="355" y="747"/>
                  </a:lnTo>
                  <a:lnTo>
                    <a:pt x="555" y="864"/>
                  </a:lnTo>
                  <a:lnTo>
                    <a:pt x="570" y="876"/>
                  </a:lnTo>
                  <a:lnTo>
                    <a:pt x="582" y="890"/>
                  </a:lnTo>
                  <a:lnTo>
                    <a:pt x="588" y="907"/>
                  </a:lnTo>
                  <a:lnTo>
                    <a:pt x="590" y="923"/>
                  </a:lnTo>
                  <a:lnTo>
                    <a:pt x="588" y="942"/>
                  </a:lnTo>
                  <a:lnTo>
                    <a:pt x="581" y="960"/>
                  </a:lnTo>
                  <a:lnTo>
                    <a:pt x="570" y="974"/>
                  </a:lnTo>
                  <a:lnTo>
                    <a:pt x="555" y="985"/>
                  </a:lnTo>
                  <a:lnTo>
                    <a:pt x="538" y="991"/>
                  </a:lnTo>
                  <a:lnTo>
                    <a:pt x="520" y="993"/>
                  </a:lnTo>
                  <a:lnTo>
                    <a:pt x="503" y="991"/>
                  </a:lnTo>
                  <a:lnTo>
                    <a:pt x="487" y="985"/>
                  </a:lnTo>
                  <a:lnTo>
                    <a:pt x="285" y="868"/>
                  </a:lnTo>
                  <a:lnTo>
                    <a:pt x="251" y="939"/>
                  </a:lnTo>
                  <a:lnTo>
                    <a:pt x="221" y="1013"/>
                  </a:lnTo>
                  <a:lnTo>
                    <a:pt x="197" y="1088"/>
                  </a:lnTo>
                  <a:lnTo>
                    <a:pt x="176" y="1164"/>
                  </a:lnTo>
                  <a:lnTo>
                    <a:pt x="160" y="1243"/>
                  </a:lnTo>
                  <a:lnTo>
                    <a:pt x="148" y="1323"/>
                  </a:lnTo>
                  <a:lnTo>
                    <a:pt x="141" y="1405"/>
                  </a:lnTo>
                  <a:lnTo>
                    <a:pt x="373" y="1405"/>
                  </a:lnTo>
                  <a:lnTo>
                    <a:pt x="392" y="1408"/>
                  </a:lnTo>
                  <a:lnTo>
                    <a:pt x="409" y="1415"/>
                  </a:lnTo>
                  <a:lnTo>
                    <a:pt x="423" y="1426"/>
                  </a:lnTo>
                  <a:lnTo>
                    <a:pt x="433" y="1440"/>
                  </a:lnTo>
                  <a:lnTo>
                    <a:pt x="441" y="1457"/>
                  </a:lnTo>
                  <a:lnTo>
                    <a:pt x="443" y="1475"/>
                  </a:lnTo>
                  <a:lnTo>
                    <a:pt x="441" y="1493"/>
                  </a:lnTo>
                  <a:lnTo>
                    <a:pt x="433" y="1510"/>
                  </a:lnTo>
                  <a:lnTo>
                    <a:pt x="423" y="1524"/>
                  </a:lnTo>
                  <a:lnTo>
                    <a:pt x="409" y="1535"/>
                  </a:lnTo>
                  <a:lnTo>
                    <a:pt x="392" y="1542"/>
                  </a:lnTo>
                  <a:lnTo>
                    <a:pt x="373" y="1545"/>
                  </a:lnTo>
                  <a:lnTo>
                    <a:pt x="141" y="1545"/>
                  </a:lnTo>
                  <a:lnTo>
                    <a:pt x="148" y="1627"/>
                  </a:lnTo>
                  <a:lnTo>
                    <a:pt x="160" y="1707"/>
                  </a:lnTo>
                  <a:lnTo>
                    <a:pt x="176" y="1786"/>
                  </a:lnTo>
                  <a:lnTo>
                    <a:pt x="197" y="1862"/>
                  </a:lnTo>
                  <a:lnTo>
                    <a:pt x="221" y="1937"/>
                  </a:lnTo>
                  <a:lnTo>
                    <a:pt x="251" y="2011"/>
                  </a:lnTo>
                  <a:lnTo>
                    <a:pt x="285" y="2082"/>
                  </a:lnTo>
                  <a:lnTo>
                    <a:pt x="487" y="1965"/>
                  </a:lnTo>
                  <a:lnTo>
                    <a:pt x="503" y="1959"/>
                  </a:lnTo>
                  <a:lnTo>
                    <a:pt x="522" y="1957"/>
                  </a:lnTo>
                  <a:lnTo>
                    <a:pt x="540" y="1959"/>
                  </a:lnTo>
                  <a:lnTo>
                    <a:pt x="555" y="1965"/>
                  </a:lnTo>
                  <a:lnTo>
                    <a:pt x="570" y="1976"/>
                  </a:lnTo>
                  <a:lnTo>
                    <a:pt x="581" y="1990"/>
                  </a:lnTo>
                  <a:lnTo>
                    <a:pt x="588" y="2008"/>
                  </a:lnTo>
                  <a:lnTo>
                    <a:pt x="590" y="2027"/>
                  </a:lnTo>
                  <a:lnTo>
                    <a:pt x="588" y="2043"/>
                  </a:lnTo>
                  <a:lnTo>
                    <a:pt x="582" y="2060"/>
                  </a:lnTo>
                  <a:lnTo>
                    <a:pt x="570" y="2074"/>
                  </a:lnTo>
                  <a:lnTo>
                    <a:pt x="555" y="2086"/>
                  </a:lnTo>
                  <a:lnTo>
                    <a:pt x="355" y="2203"/>
                  </a:lnTo>
                  <a:lnTo>
                    <a:pt x="401" y="2268"/>
                  </a:lnTo>
                  <a:lnTo>
                    <a:pt x="450" y="2331"/>
                  </a:lnTo>
                  <a:lnTo>
                    <a:pt x="503" y="2390"/>
                  </a:lnTo>
                  <a:lnTo>
                    <a:pt x="560" y="2447"/>
                  </a:lnTo>
                  <a:lnTo>
                    <a:pt x="619" y="2500"/>
                  </a:lnTo>
                  <a:lnTo>
                    <a:pt x="682" y="2549"/>
                  </a:lnTo>
                  <a:lnTo>
                    <a:pt x="747" y="2595"/>
                  </a:lnTo>
                  <a:lnTo>
                    <a:pt x="864" y="2395"/>
                  </a:lnTo>
                  <a:lnTo>
                    <a:pt x="876" y="2380"/>
                  </a:lnTo>
                  <a:lnTo>
                    <a:pt x="890" y="2368"/>
                  </a:lnTo>
                  <a:lnTo>
                    <a:pt x="907" y="2362"/>
                  </a:lnTo>
                  <a:lnTo>
                    <a:pt x="923" y="2360"/>
                  </a:lnTo>
                  <a:lnTo>
                    <a:pt x="942" y="2362"/>
                  </a:lnTo>
                  <a:lnTo>
                    <a:pt x="960" y="2369"/>
                  </a:lnTo>
                  <a:lnTo>
                    <a:pt x="974" y="2380"/>
                  </a:lnTo>
                  <a:lnTo>
                    <a:pt x="985" y="2395"/>
                  </a:lnTo>
                  <a:lnTo>
                    <a:pt x="991" y="2410"/>
                  </a:lnTo>
                  <a:lnTo>
                    <a:pt x="993" y="2428"/>
                  </a:lnTo>
                  <a:lnTo>
                    <a:pt x="991" y="2447"/>
                  </a:lnTo>
                  <a:lnTo>
                    <a:pt x="985" y="2463"/>
                  </a:lnTo>
                  <a:lnTo>
                    <a:pt x="868" y="2665"/>
                  </a:lnTo>
                  <a:lnTo>
                    <a:pt x="939" y="2699"/>
                  </a:lnTo>
                  <a:lnTo>
                    <a:pt x="1013" y="2729"/>
                  </a:lnTo>
                  <a:lnTo>
                    <a:pt x="1088" y="2753"/>
                  </a:lnTo>
                  <a:lnTo>
                    <a:pt x="1164" y="2774"/>
                  </a:lnTo>
                  <a:lnTo>
                    <a:pt x="1243" y="2790"/>
                  </a:lnTo>
                  <a:lnTo>
                    <a:pt x="1323" y="2802"/>
                  </a:lnTo>
                  <a:lnTo>
                    <a:pt x="1405" y="2809"/>
                  </a:lnTo>
                  <a:lnTo>
                    <a:pt x="1405" y="2577"/>
                  </a:lnTo>
                  <a:lnTo>
                    <a:pt x="1408" y="2558"/>
                  </a:lnTo>
                  <a:lnTo>
                    <a:pt x="1415" y="2541"/>
                  </a:lnTo>
                  <a:lnTo>
                    <a:pt x="1426" y="2527"/>
                  </a:lnTo>
                  <a:lnTo>
                    <a:pt x="1440" y="2517"/>
                  </a:lnTo>
                  <a:lnTo>
                    <a:pt x="1457" y="2509"/>
                  </a:lnTo>
                  <a:lnTo>
                    <a:pt x="1475" y="2507"/>
                  </a:lnTo>
                  <a:lnTo>
                    <a:pt x="1493" y="2509"/>
                  </a:lnTo>
                  <a:lnTo>
                    <a:pt x="1510" y="2517"/>
                  </a:lnTo>
                  <a:lnTo>
                    <a:pt x="1524" y="2527"/>
                  </a:lnTo>
                  <a:lnTo>
                    <a:pt x="1535" y="2541"/>
                  </a:lnTo>
                  <a:lnTo>
                    <a:pt x="1542" y="2558"/>
                  </a:lnTo>
                  <a:lnTo>
                    <a:pt x="1545" y="2577"/>
                  </a:lnTo>
                  <a:lnTo>
                    <a:pt x="1545" y="2809"/>
                  </a:lnTo>
                  <a:lnTo>
                    <a:pt x="1627" y="2802"/>
                  </a:lnTo>
                  <a:lnTo>
                    <a:pt x="1707" y="2790"/>
                  </a:lnTo>
                  <a:lnTo>
                    <a:pt x="1786" y="2774"/>
                  </a:lnTo>
                  <a:lnTo>
                    <a:pt x="1862" y="2753"/>
                  </a:lnTo>
                  <a:lnTo>
                    <a:pt x="1937" y="2729"/>
                  </a:lnTo>
                  <a:lnTo>
                    <a:pt x="2011" y="2699"/>
                  </a:lnTo>
                  <a:lnTo>
                    <a:pt x="2082" y="2665"/>
                  </a:lnTo>
                  <a:lnTo>
                    <a:pt x="1965" y="2463"/>
                  </a:lnTo>
                  <a:lnTo>
                    <a:pt x="1959" y="2447"/>
                  </a:lnTo>
                  <a:lnTo>
                    <a:pt x="1957" y="2428"/>
                  </a:lnTo>
                  <a:lnTo>
                    <a:pt x="1959" y="2410"/>
                  </a:lnTo>
                  <a:lnTo>
                    <a:pt x="1965" y="2395"/>
                  </a:lnTo>
                  <a:lnTo>
                    <a:pt x="1976" y="2380"/>
                  </a:lnTo>
                  <a:lnTo>
                    <a:pt x="1990" y="2369"/>
                  </a:lnTo>
                  <a:lnTo>
                    <a:pt x="2008" y="2362"/>
                  </a:lnTo>
                  <a:lnTo>
                    <a:pt x="2027" y="2360"/>
                  </a:lnTo>
                  <a:lnTo>
                    <a:pt x="2043" y="2362"/>
                  </a:lnTo>
                  <a:lnTo>
                    <a:pt x="2060" y="2368"/>
                  </a:lnTo>
                  <a:lnTo>
                    <a:pt x="2074" y="2380"/>
                  </a:lnTo>
                  <a:lnTo>
                    <a:pt x="2086" y="2395"/>
                  </a:lnTo>
                  <a:lnTo>
                    <a:pt x="2203" y="2595"/>
                  </a:lnTo>
                  <a:lnTo>
                    <a:pt x="2268" y="2549"/>
                  </a:lnTo>
                  <a:lnTo>
                    <a:pt x="2331" y="2500"/>
                  </a:lnTo>
                  <a:lnTo>
                    <a:pt x="2390" y="2447"/>
                  </a:lnTo>
                  <a:lnTo>
                    <a:pt x="2447" y="2390"/>
                  </a:lnTo>
                  <a:lnTo>
                    <a:pt x="2500" y="2331"/>
                  </a:lnTo>
                  <a:lnTo>
                    <a:pt x="2549" y="2268"/>
                  </a:lnTo>
                  <a:lnTo>
                    <a:pt x="2595" y="2203"/>
                  </a:lnTo>
                  <a:lnTo>
                    <a:pt x="2395" y="2086"/>
                  </a:lnTo>
                  <a:lnTo>
                    <a:pt x="2380" y="2074"/>
                  </a:lnTo>
                  <a:lnTo>
                    <a:pt x="2368" y="2060"/>
                  </a:lnTo>
                  <a:lnTo>
                    <a:pt x="2362" y="2043"/>
                  </a:lnTo>
                  <a:lnTo>
                    <a:pt x="2360" y="2027"/>
                  </a:lnTo>
                  <a:lnTo>
                    <a:pt x="2362" y="2008"/>
                  </a:lnTo>
                  <a:lnTo>
                    <a:pt x="2369" y="1990"/>
                  </a:lnTo>
                  <a:lnTo>
                    <a:pt x="2380" y="1976"/>
                  </a:lnTo>
                  <a:lnTo>
                    <a:pt x="2395" y="1965"/>
                  </a:lnTo>
                  <a:lnTo>
                    <a:pt x="2410" y="1959"/>
                  </a:lnTo>
                  <a:lnTo>
                    <a:pt x="2428" y="1957"/>
                  </a:lnTo>
                  <a:lnTo>
                    <a:pt x="2447" y="1959"/>
                  </a:lnTo>
                  <a:lnTo>
                    <a:pt x="2463" y="1965"/>
                  </a:lnTo>
                  <a:lnTo>
                    <a:pt x="2665" y="2082"/>
                  </a:lnTo>
                  <a:lnTo>
                    <a:pt x="2699" y="2011"/>
                  </a:lnTo>
                  <a:lnTo>
                    <a:pt x="2729" y="1937"/>
                  </a:lnTo>
                  <a:lnTo>
                    <a:pt x="2753" y="1862"/>
                  </a:lnTo>
                  <a:lnTo>
                    <a:pt x="2774" y="1786"/>
                  </a:lnTo>
                  <a:lnTo>
                    <a:pt x="2790" y="1707"/>
                  </a:lnTo>
                  <a:lnTo>
                    <a:pt x="2802" y="1627"/>
                  </a:lnTo>
                  <a:lnTo>
                    <a:pt x="2809" y="1545"/>
                  </a:lnTo>
                  <a:lnTo>
                    <a:pt x="2577" y="1545"/>
                  </a:lnTo>
                  <a:lnTo>
                    <a:pt x="2558" y="1542"/>
                  </a:lnTo>
                  <a:lnTo>
                    <a:pt x="2541" y="1535"/>
                  </a:lnTo>
                  <a:lnTo>
                    <a:pt x="2527" y="1524"/>
                  </a:lnTo>
                  <a:lnTo>
                    <a:pt x="2517" y="1510"/>
                  </a:lnTo>
                  <a:lnTo>
                    <a:pt x="2509" y="1493"/>
                  </a:lnTo>
                  <a:lnTo>
                    <a:pt x="2507" y="1475"/>
                  </a:lnTo>
                  <a:lnTo>
                    <a:pt x="2509" y="1457"/>
                  </a:lnTo>
                  <a:lnTo>
                    <a:pt x="2517" y="1440"/>
                  </a:lnTo>
                  <a:lnTo>
                    <a:pt x="2527" y="1426"/>
                  </a:lnTo>
                  <a:lnTo>
                    <a:pt x="2541" y="1415"/>
                  </a:lnTo>
                  <a:lnTo>
                    <a:pt x="2558" y="1408"/>
                  </a:lnTo>
                  <a:lnTo>
                    <a:pt x="2577" y="1405"/>
                  </a:lnTo>
                  <a:lnTo>
                    <a:pt x="2809" y="1405"/>
                  </a:lnTo>
                  <a:lnTo>
                    <a:pt x="2802" y="1323"/>
                  </a:lnTo>
                  <a:lnTo>
                    <a:pt x="2790" y="1243"/>
                  </a:lnTo>
                  <a:lnTo>
                    <a:pt x="2774" y="1164"/>
                  </a:lnTo>
                  <a:lnTo>
                    <a:pt x="2753" y="1088"/>
                  </a:lnTo>
                  <a:lnTo>
                    <a:pt x="2729" y="1013"/>
                  </a:lnTo>
                  <a:lnTo>
                    <a:pt x="2699" y="939"/>
                  </a:lnTo>
                  <a:lnTo>
                    <a:pt x="2665" y="868"/>
                  </a:lnTo>
                  <a:lnTo>
                    <a:pt x="2463" y="985"/>
                  </a:lnTo>
                  <a:lnTo>
                    <a:pt x="2447" y="991"/>
                  </a:lnTo>
                  <a:lnTo>
                    <a:pt x="2430" y="993"/>
                  </a:lnTo>
                  <a:lnTo>
                    <a:pt x="2412" y="991"/>
                  </a:lnTo>
                  <a:lnTo>
                    <a:pt x="2395" y="985"/>
                  </a:lnTo>
                  <a:lnTo>
                    <a:pt x="2380" y="974"/>
                  </a:lnTo>
                  <a:lnTo>
                    <a:pt x="2369" y="960"/>
                  </a:lnTo>
                  <a:lnTo>
                    <a:pt x="2362" y="942"/>
                  </a:lnTo>
                  <a:lnTo>
                    <a:pt x="2360" y="923"/>
                  </a:lnTo>
                  <a:lnTo>
                    <a:pt x="2362" y="907"/>
                  </a:lnTo>
                  <a:lnTo>
                    <a:pt x="2368" y="890"/>
                  </a:lnTo>
                  <a:lnTo>
                    <a:pt x="2380" y="876"/>
                  </a:lnTo>
                  <a:lnTo>
                    <a:pt x="2395" y="864"/>
                  </a:lnTo>
                  <a:lnTo>
                    <a:pt x="2595" y="747"/>
                  </a:lnTo>
                  <a:lnTo>
                    <a:pt x="2549" y="682"/>
                  </a:lnTo>
                  <a:lnTo>
                    <a:pt x="2500" y="619"/>
                  </a:lnTo>
                  <a:lnTo>
                    <a:pt x="2447" y="560"/>
                  </a:lnTo>
                  <a:lnTo>
                    <a:pt x="2390" y="503"/>
                  </a:lnTo>
                  <a:lnTo>
                    <a:pt x="2331" y="450"/>
                  </a:lnTo>
                  <a:lnTo>
                    <a:pt x="2268" y="401"/>
                  </a:lnTo>
                  <a:lnTo>
                    <a:pt x="2203" y="355"/>
                  </a:lnTo>
                  <a:lnTo>
                    <a:pt x="2086" y="555"/>
                  </a:lnTo>
                  <a:lnTo>
                    <a:pt x="2074" y="570"/>
                  </a:lnTo>
                  <a:lnTo>
                    <a:pt x="2060" y="582"/>
                  </a:lnTo>
                  <a:lnTo>
                    <a:pt x="2043" y="588"/>
                  </a:lnTo>
                  <a:lnTo>
                    <a:pt x="2025" y="590"/>
                  </a:lnTo>
                  <a:lnTo>
                    <a:pt x="2008" y="588"/>
                  </a:lnTo>
                  <a:lnTo>
                    <a:pt x="1990" y="581"/>
                  </a:lnTo>
                  <a:lnTo>
                    <a:pt x="1976" y="570"/>
                  </a:lnTo>
                  <a:lnTo>
                    <a:pt x="1965" y="555"/>
                  </a:lnTo>
                  <a:lnTo>
                    <a:pt x="1959" y="540"/>
                  </a:lnTo>
                  <a:lnTo>
                    <a:pt x="1957" y="522"/>
                  </a:lnTo>
                  <a:lnTo>
                    <a:pt x="1959" y="503"/>
                  </a:lnTo>
                  <a:lnTo>
                    <a:pt x="1965" y="487"/>
                  </a:lnTo>
                  <a:lnTo>
                    <a:pt x="2082" y="285"/>
                  </a:lnTo>
                  <a:lnTo>
                    <a:pt x="2011" y="251"/>
                  </a:lnTo>
                  <a:lnTo>
                    <a:pt x="1937" y="221"/>
                  </a:lnTo>
                  <a:lnTo>
                    <a:pt x="1862" y="197"/>
                  </a:lnTo>
                  <a:lnTo>
                    <a:pt x="1786" y="176"/>
                  </a:lnTo>
                  <a:lnTo>
                    <a:pt x="1707" y="160"/>
                  </a:lnTo>
                  <a:lnTo>
                    <a:pt x="1627" y="148"/>
                  </a:lnTo>
                  <a:lnTo>
                    <a:pt x="1545" y="141"/>
                  </a:lnTo>
                  <a:lnTo>
                    <a:pt x="1545" y="373"/>
                  </a:lnTo>
                  <a:lnTo>
                    <a:pt x="1542" y="392"/>
                  </a:lnTo>
                  <a:lnTo>
                    <a:pt x="1535" y="409"/>
                  </a:lnTo>
                  <a:lnTo>
                    <a:pt x="1524" y="423"/>
                  </a:lnTo>
                  <a:lnTo>
                    <a:pt x="1510" y="433"/>
                  </a:lnTo>
                  <a:lnTo>
                    <a:pt x="1493" y="441"/>
                  </a:lnTo>
                  <a:lnTo>
                    <a:pt x="1475" y="443"/>
                  </a:lnTo>
                  <a:lnTo>
                    <a:pt x="1457" y="441"/>
                  </a:lnTo>
                  <a:lnTo>
                    <a:pt x="1440" y="433"/>
                  </a:lnTo>
                  <a:lnTo>
                    <a:pt x="1426" y="423"/>
                  </a:lnTo>
                  <a:lnTo>
                    <a:pt x="1415" y="409"/>
                  </a:lnTo>
                  <a:lnTo>
                    <a:pt x="1408" y="392"/>
                  </a:lnTo>
                  <a:lnTo>
                    <a:pt x="1405" y="373"/>
                  </a:lnTo>
                  <a:lnTo>
                    <a:pt x="1405" y="141"/>
                  </a:lnTo>
                  <a:close/>
                  <a:moveTo>
                    <a:pt x="1475" y="0"/>
                  </a:moveTo>
                  <a:lnTo>
                    <a:pt x="1576" y="3"/>
                  </a:lnTo>
                  <a:lnTo>
                    <a:pt x="1674" y="13"/>
                  </a:lnTo>
                  <a:lnTo>
                    <a:pt x="1772" y="29"/>
                  </a:lnTo>
                  <a:lnTo>
                    <a:pt x="1866" y="53"/>
                  </a:lnTo>
                  <a:lnTo>
                    <a:pt x="1959" y="81"/>
                  </a:lnTo>
                  <a:lnTo>
                    <a:pt x="2049" y="116"/>
                  </a:lnTo>
                  <a:lnTo>
                    <a:pt x="2136" y="156"/>
                  </a:lnTo>
                  <a:lnTo>
                    <a:pt x="2218" y="201"/>
                  </a:lnTo>
                  <a:lnTo>
                    <a:pt x="2299" y="252"/>
                  </a:lnTo>
                  <a:lnTo>
                    <a:pt x="2375" y="307"/>
                  </a:lnTo>
                  <a:lnTo>
                    <a:pt x="2449" y="368"/>
                  </a:lnTo>
                  <a:lnTo>
                    <a:pt x="2518" y="432"/>
                  </a:lnTo>
                  <a:lnTo>
                    <a:pt x="2582" y="501"/>
                  </a:lnTo>
                  <a:lnTo>
                    <a:pt x="2643" y="575"/>
                  </a:lnTo>
                  <a:lnTo>
                    <a:pt x="2698" y="651"/>
                  </a:lnTo>
                  <a:lnTo>
                    <a:pt x="2749" y="732"/>
                  </a:lnTo>
                  <a:lnTo>
                    <a:pt x="2794" y="814"/>
                  </a:lnTo>
                  <a:lnTo>
                    <a:pt x="2834" y="901"/>
                  </a:lnTo>
                  <a:lnTo>
                    <a:pt x="2869" y="991"/>
                  </a:lnTo>
                  <a:lnTo>
                    <a:pt x="2897" y="1084"/>
                  </a:lnTo>
                  <a:lnTo>
                    <a:pt x="2921" y="1178"/>
                  </a:lnTo>
                  <a:lnTo>
                    <a:pt x="2937" y="1276"/>
                  </a:lnTo>
                  <a:lnTo>
                    <a:pt x="2947" y="1374"/>
                  </a:lnTo>
                  <a:lnTo>
                    <a:pt x="2950" y="1475"/>
                  </a:lnTo>
                  <a:lnTo>
                    <a:pt x="2947" y="1576"/>
                  </a:lnTo>
                  <a:lnTo>
                    <a:pt x="2937" y="1674"/>
                  </a:lnTo>
                  <a:lnTo>
                    <a:pt x="2921" y="1772"/>
                  </a:lnTo>
                  <a:lnTo>
                    <a:pt x="2897" y="1866"/>
                  </a:lnTo>
                  <a:lnTo>
                    <a:pt x="2869" y="1959"/>
                  </a:lnTo>
                  <a:lnTo>
                    <a:pt x="2834" y="2049"/>
                  </a:lnTo>
                  <a:lnTo>
                    <a:pt x="2794" y="2136"/>
                  </a:lnTo>
                  <a:lnTo>
                    <a:pt x="2749" y="2218"/>
                  </a:lnTo>
                  <a:lnTo>
                    <a:pt x="2698" y="2299"/>
                  </a:lnTo>
                  <a:lnTo>
                    <a:pt x="2643" y="2375"/>
                  </a:lnTo>
                  <a:lnTo>
                    <a:pt x="2582" y="2449"/>
                  </a:lnTo>
                  <a:lnTo>
                    <a:pt x="2518" y="2518"/>
                  </a:lnTo>
                  <a:lnTo>
                    <a:pt x="2449" y="2582"/>
                  </a:lnTo>
                  <a:lnTo>
                    <a:pt x="2375" y="2643"/>
                  </a:lnTo>
                  <a:lnTo>
                    <a:pt x="2299" y="2698"/>
                  </a:lnTo>
                  <a:lnTo>
                    <a:pt x="2218" y="2749"/>
                  </a:lnTo>
                  <a:lnTo>
                    <a:pt x="2136" y="2794"/>
                  </a:lnTo>
                  <a:lnTo>
                    <a:pt x="2049" y="2834"/>
                  </a:lnTo>
                  <a:lnTo>
                    <a:pt x="1959" y="2869"/>
                  </a:lnTo>
                  <a:lnTo>
                    <a:pt x="1866" y="2897"/>
                  </a:lnTo>
                  <a:lnTo>
                    <a:pt x="1772" y="2921"/>
                  </a:lnTo>
                  <a:lnTo>
                    <a:pt x="1674" y="2937"/>
                  </a:lnTo>
                  <a:lnTo>
                    <a:pt x="1576" y="2947"/>
                  </a:lnTo>
                  <a:lnTo>
                    <a:pt x="1475" y="2950"/>
                  </a:lnTo>
                  <a:lnTo>
                    <a:pt x="1374" y="2947"/>
                  </a:lnTo>
                  <a:lnTo>
                    <a:pt x="1276" y="2937"/>
                  </a:lnTo>
                  <a:lnTo>
                    <a:pt x="1178" y="2921"/>
                  </a:lnTo>
                  <a:lnTo>
                    <a:pt x="1084" y="2897"/>
                  </a:lnTo>
                  <a:lnTo>
                    <a:pt x="991" y="2869"/>
                  </a:lnTo>
                  <a:lnTo>
                    <a:pt x="901" y="2834"/>
                  </a:lnTo>
                  <a:lnTo>
                    <a:pt x="814" y="2794"/>
                  </a:lnTo>
                  <a:lnTo>
                    <a:pt x="732" y="2749"/>
                  </a:lnTo>
                  <a:lnTo>
                    <a:pt x="651" y="2698"/>
                  </a:lnTo>
                  <a:lnTo>
                    <a:pt x="575" y="2643"/>
                  </a:lnTo>
                  <a:lnTo>
                    <a:pt x="501" y="2582"/>
                  </a:lnTo>
                  <a:lnTo>
                    <a:pt x="432" y="2518"/>
                  </a:lnTo>
                  <a:lnTo>
                    <a:pt x="368" y="2449"/>
                  </a:lnTo>
                  <a:lnTo>
                    <a:pt x="307" y="2375"/>
                  </a:lnTo>
                  <a:lnTo>
                    <a:pt x="252" y="2299"/>
                  </a:lnTo>
                  <a:lnTo>
                    <a:pt x="201" y="2218"/>
                  </a:lnTo>
                  <a:lnTo>
                    <a:pt x="156" y="2136"/>
                  </a:lnTo>
                  <a:lnTo>
                    <a:pt x="116" y="2049"/>
                  </a:lnTo>
                  <a:lnTo>
                    <a:pt x="81" y="1959"/>
                  </a:lnTo>
                  <a:lnTo>
                    <a:pt x="53" y="1866"/>
                  </a:lnTo>
                  <a:lnTo>
                    <a:pt x="29" y="1772"/>
                  </a:lnTo>
                  <a:lnTo>
                    <a:pt x="13" y="1674"/>
                  </a:lnTo>
                  <a:lnTo>
                    <a:pt x="3" y="1576"/>
                  </a:lnTo>
                  <a:lnTo>
                    <a:pt x="0" y="1475"/>
                  </a:lnTo>
                  <a:lnTo>
                    <a:pt x="3" y="1374"/>
                  </a:lnTo>
                  <a:lnTo>
                    <a:pt x="13" y="1276"/>
                  </a:lnTo>
                  <a:lnTo>
                    <a:pt x="29" y="1178"/>
                  </a:lnTo>
                  <a:lnTo>
                    <a:pt x="53" y="1084"/>
                  </a:lnTo>
                  <a:lnTo>
                    <a:pt x="81" y="991"/>
                  </a:lnTo>
                  <a:lnTo>
                    <a:pt x="116" y="901"/>
                  </a:lnTo>
                  <a:lnTo>
                    <a:pt x="156" y="814"/>
                  </a:lnTo>
                  <a:lnTo>
                    <a:pt x="201" y="732"/>
                  </a:lnTo>
                  <a:lnTo>
                    <a:pt x="252" y="651"/>
                  </a:lnTo>
                  <a:lnTo>
                    <a:pt x="307" y="575"/>
                  </a:lnTo>
                  <a:lnTo>
                    <a:pt x="368" y="501"/>
                  </a:lnTo>
                  <a:lnTo>
                    <a:pt x="432" y="432"/>
                  </a:lnTo>
                  <a:lnTo>
                    <a:pt x="501" y="368"/>
                  </a:lnTo>
                  <a:lnTo>
                    <a:pt x="575" y="307"/>
                  </a:lnTo>
                  <a:lnTo>
                    <a:pt x="651" y="252"/>
                  </a:lnTo>
                  <a:lnTo>
                    <a:pt x="732" y="201"/>
                  </a:lnTo>
                  <a:lnTo>
                    <a:pt x="814" y="156"/>
                  </a:lnTo>
                  <a:lnTo>
                    <a:pt x="901" y="116"/>
                  </a:lnTo>
                  <a:lnTo>
                    <a:pt x="991" y="81"/>
                  </a:lnTo>
                  <a:lnTo>
                    <a:pt x="1084" y="53"/>
                  </a:lnTo>
                  <a:lnTo>
                    <a:pt x="1178" y="29"/>
                  </a:lnTo>
                  <a:lnTo>
                    <a:pt x="1276" y="13"/>
                  </a:lnTo>
                  <a:lnTo>
                    <a:pt x="1374" y="3"/>
                  </a:lnTo>
                  <a:lnTo>
                    <a:pt x="14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99" name="Freeform 571"/>
            <p:cNvSpPr>
              <a:spLocks noEditPoints="1"/>
            </p:cNvSpPr>
            <p:nvPr/>
          </p:nvSpPr>
          <p:spPr bwMode="auto">
            <a:xfrm>
              <a:off x="5600701" y="5170488"/>
              <a:ext cx="77788" cy="180975"/>
            </a:xfrm>
            <a:custGeom>
              <a:avLst/>
              <a:gdLst>
                <a:gd name="T0" fmla="*/ 260 w 484"/>
                <a:gd name="T1" fmla="*/ 647 h 1142"/>
                <a:gd name="T2" fmla="*/ 230 w 484"/>
                <a:gd name="T3" fmla="*/ 664 h 1142"/>
                <a:gd name="T4" fmla="*/ 213 w 484"/>
                <a:gd name="T5" fmla="*/ 694 h 1142"/>
                <a:gd name="T6" fmla="*/ 213 w 484"/>
                <a:gd name="T7" fmla="*/ 730 h 1142"/>
                <a:gd name="T8" fmla="*/ 230 w 484"/>
                <a:gd name="T9" fmla="*/ 760 h 1142"/>
                <a:gd name="T10" fmla="*/ 260 w 484"/>
                <a:gd name="T11" fmla="*/ 777 h 1142"/>
                <a:gd name="T12" fmla="*/ 296 w 484"/>
                <a:gd name="T13" fmla="*/ 777 h 1142"/>
                <a:gd name="T14" fmla="*/ 326 w 484"/>
                <a:gd name="T15" fmla="*/ 760 h 1142"/>
                <a:gd name="T16" fmla="*/ 343 w 484"/>
                <a:gd name="T17" fmla="*/ 730 h 1142"/>
                <a:gd name="T18" fmla="*/ 343 w 484"/>
                <a:gd name="T19" fmla="*/ 694 h 1142"/>
                <a:gd name="T20" fmla="*/ 326 w 484"/>
                <a:gd name="T21" fmla="*/ 664 h 1142"/>
                <a:gd name="T22" fmla="*/ 296 w 484"/>
                <a:gd name="T23" fmla="*/ 647 h 1142"/>
                <a:gd name="T24" fmla="*/ 278 w 484"/>
                <a:gd name="T25" fmla="*/ 0 h 1142"/>
                <a:gd name="T26" fmla="*/ 313 w 484"/>
                <a:gd name="T27" fmla="*/ 10 h 1142"/>
                <a:gd name="T28" fmla="*/ 338 w 484"/>
                <a:gd name="T29" fmla="*/ 35 h 1142"/>
                <a:gd name="T30" fmla="*/ 348 w 484"/>
                <a:gd name="T31" fmla="*/ 70 h 1142"/>
                <a:gd name="T32" fmla="*/ 377 w 484"/>
                <a:gd name="T33" fmla="*/ 531 h 1142"/>
                <a:gd name="T34" fmla="*/ 425 w 484"/>
                <a:gd name="T35" fmla="*/ 569 h 1142"/>
                <a:gd name="T36" fmla="*/ 463 w 484"/>
                <a:gd name="T37" fmla="*/ 619 h 1142"/>
                <a:gd name="T38" fmla="*/ 482 w 484"/>
                <a:gd name="T39" fmla="*/ 679 h 1142"/>
                <a:gd name="T40" fmla="*/ 481 w 484"/>
                <a:gd name="T41" fmla="*/ 749 h 1142"/>
                <a:gd name="T42" fmla="*/ 456 w 484"/>
                <a:gd name="T43" fmla="*/ 816 h 1142"/>
                <a:gd name="T44" fmla="*/ 411 w 484"/>
                <a:gd name="T45" fmla="*/ 870 h 1142"/>
                <a:gd name="T46" fmla="*/ 350 w 484"/>
                <a:gd name="T47" fmla="*/ 905 h 1142"/>
                <a:gd name="T48" fmla="*/ 277 w 484"/>
                <a:gd name="T49" fmla="*/ 918 h 1142"/>
                <a:gd name="T50" fmla="*/ 241 w 484"/>
                <a:gd name="T51" fmla="*/ 915 h 1142"/>
                <a:gd name="T52" fmla="*/ 119 w 484"/>
                <a:gd name="T53" fmla="*/ 1121 h 1142"/>
                <a:gd name="T54" fmla="*/ 88 w 484"/>
                <a:gd name="T55" fmla="*/ 1139 h 1142"/>
                <a:gd name="T56" fmla="*/ 52 w 484"/>
                <a:gd name="T57" fmla="*/ 1139 h 1142"/>
                <a:gd name="T58" fmla="*/ 20 w 484"/>
                <a:gd name="T59" fmla="*/ 1120 h 1142"/>
                <a:gd name="T60" fmla="*/ 3 w 484"/>
                <a:gd name="T61" fmla="*/ 1090 h 1142"/>
                <a:gd name="T62" fmla="*/ 3 w 484"/>
                <a:gd name="T63" fmla="*/ 1055 h 1142"/>
                <a:gd name="T64" fmla="*/ 121 w 484"/>
                <a:gd name="T65" fmla="*/ 846 h 1142"/>
                <a:gd name="T66" fmla="*/ 90 w 484"/>
                <a:gd name="T67" fmla="*/ 797 h 1142"/>
                <a:gd name="T68" fmla="*/ 74 w 484"/>
                <a:gd name="T69" fmla="*/ 742 h 1142"/>
                <a:gd name="T70" fmla="*/ 74 w 484"/>
                <a:gd name="T71" fmla="*/ 679 h 1142"/>
                <a:gd name="T72" fmla="*/ 93 w 484"/>
                <a:gd name="T73" fmla="*/ 619 h 1142"/>
                <a:gd name="T74" fmla="*/ 131 w 484"/>
                <a:gd name="T75" fmla="*/ 569 h 1142"/>
                <a:gd name="T76" fmla="*/ 179 w 484"/>
                <a:gd name="T77" fmla="*/ 531 h 1142"/>
                <a:gd name="T78" fmla="*/ 208 w 484"/>
                <a:gd name="T79" fmla="*/ 70 h 1142"/>
                <a:gd name="T80" fmla="*/ 218 w 484"/>
                <a:gd name="T81" fmla="*/ 35 h 1142"/>
                <a:gd name="T82" fmla="*/ 243 w 484"/>
                <a:gd name="T83" fmla="*/ 10 h 1142"/>
                <a:gd name="T84" fmla="*/ 278 w 484"/>
                <a:gd name="T85" fmla="*/ 0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4" h="1142">
                  <a:moveTo>
                    <a:pt x="278" y="645"/>
                  </a:moveTo>
                  <a:lnTo>
                    <a:pt x="260" y="647"/>
                  </a:lnTo>
                  <a:lnTo>
                    <a:pt x="244" y="655"/>
                  </a:lnTo>
                  <a:lnTo>
                    <a:pt x="230" y="664"/>
                  </a:lnTo>
                  <a:lnTo>
                    <a:pt x="221" y="678"/>
                  </a:lnTo>
                  <a:lnTo>
                    <a:pt x="213" y="694"/>
                  </a:lnTo>
                  <a:lnTo>
                    <a:pt x="211" y="712"/>
                  </a:lnTo>
                  <a:lnTo>
                    <a:pt x="213" y="730"/>
                  </a:lnTo>
                  <a:lnTo>
                    <a:pt x="221" y="746"/>
                  </a:lnTo>
                  <a:lnTo>
                    <a:pt x="230" y="760"/>
                  </a:lnTo>
                  <a:lnTo>
                    <a:pt x="244" y="769"/>
                  </a:lnTo>
                  <a:lnTo>
                    <a:pt x="260" y="777"/>
                  </a:lnTo>
                  <a:lnTo>
                    <a:pt x="278" y="779"/>
                  </a:lnTo>
                  <a:lnTo>
                    <a:pt x="296" y="777"/>
                  </a:lnTo>
                  <a:lnTo>
                    <a:pt x="312" y="769"/>
                  </a:lnTo>
                  <a:lnTo>
                    <a:pt x="326" y="760"/>
                  </a:lnTo>
                  <a:lnTo>
                    <a:pt x="335" y="746"/>
                  </a:lnTo>
                  <a:lnTo>
                    <a:pt x="343" y="730"/>
                  </a:lnTo>
                  <a:lnTo>
                    <a:pt x="345" y="712"/>
                  </a:lnTo>
                  <a:lnTo>
                    <a:pt x="343" y="694"/>
                  </a:lnTo>
                  <a:lnTo>
                    <a:pt x="335" y="678"/>
                  </a:lnTo>
                  <a:lnTo>
                    <a:pt x="326" y="664"/>
                  </a:lnTo>
                  <a:lnTo>
                    <a:pt x="312" y="655"/>
                  </a:lnTo>
                  <a:lnTo>
                    <a:pt x="296" y="647"/>
                  </a:lnTo>
                  <a:lnTo>
                    <a:pt x="278" y="645"/>
                  </a:lnTo>
                  <a:close/>
                  <a:moveTo>
                    <a:pt x="278" y="0"/>
                  </a:moveTo>
                  <a:lnTo>
                    <a:pt x="296" y="4"/>
                  </a:lnTo>
                  <a:lnTo>
                    <a:pt x="313" y="10"/>
                  </a:lnTo>
                  <a:lnTo>
                    <a:pt x="327" y="22"/>
                  </a:lnTo>
                  <a:lnTo>
                    <a:pt x="338" y="35"/>
                  </a:lnTo>
                  <a:lnTo>
                    <a:pt x="345" y="52"/>
                  </a:lnTo>
                  <a:lnTo>
                    <a:pt x="348" y="70"/>
                  </a:lnTo>
                  <a:lnTo>
                    <a:pt x="348" y="518"/>
                  </a:lnTo>
                  <a:lnTo>
                    <a:pt x="377" y="531"/>
                  </a:lnTo>
                  <a:lnTo>
                    <a:pt x="402" y="548"/>
                  </a:lnTo>
                  <a:lnTo>
                    <a:pt x="425" y="569"/>
                  </a:lnTo>
                  <a:lnTo>
                    <a:pt x="446" y="592"/>
                  </a:lnTo>
                  <a:lnTo>
                    <a:pt x="463" y="619"/>
                  </a:lnTo>
                  <a:lnTo>
                    <a:pt x="474" y="648"/>
                  </a:lnTo>
                  <a:lnTo>
                    <a:pt x="482" y="679"/>
                  </a:lnTo>
                  <a:lnTo>
                    <a:pt x="484" y="712"/>
                  </a:lnTo>
                  <a:lnTo>
                    <a:pt x="481" y="749"/>
                  </a:lnTo>
                  <a:lnTo>
                    <a:pt x="471" y="784"/>
                  </a:lnTo>
                  <a:lnTo>
                    <a:pt x="456" y="816"/>
                  </a:lnTo>
                  <a:lnTo>
                    <a:pt x="436" y="845"/>
                  </a:lnTo>
                  <a:lnTo>
                    <a:pt x="411" y="870"/>
                  </a:lnTo>
                  <a:lnTo>
                    <a:pt x="382" y="890"/>
                  </a:lnTo>
                  <a:lnTo>
                    <a:pt x="350" y="905"/>
                  </a:lnTo>
                  <a:lnTo>
                    <a:pt x="315" y="915"/>
                  </a:lnTo>
                  <a:lnTo>
                    <a:pt x="277" y="918"/>
                  </a:lnTo>
                  <a:lnTo>
                    <a:pt x="259" y="918"/>
                  </a:lnTo>
                  <a:lnTo>
                    <a:pt x="241" y="915"/>
                  </a:lnTo>
                  <a:lnTo>
                    <a:pt x="131" y="1107"/>
                  </a:lnTo>
                  <a:lnTo>
                    <a:pt x="119" y="1121"/>
                  </a:lnTo>
                  <a:lnTo>
                    <a:pt x="105" y="1132"/>
                  </a:lnTo>
                  <a:lnTo>
                    <a:pt x="88" y="1139"/>
                  </a:lnTo>
                  <a:lnTo>
                    <a:pt x="70" y="1142"/>
                  </a:lnTo>
                  <a:lnTo>
                    <a:pt x="52" y="1139"/>
                  </a:lnTo>
                  <a:lnTo>
                    <a:pt x="35" y="1132"/>
                  </a:lnTo>
                  <a:lnTo>
                    <a:pt x="20" y="1120"/>
                  </a:lnTo>
                  <a:lnTo>
                    <a:pt x="10" y="1107"/>
                  </a:lnTo>
                  <a:lnTo>
                    <a:pt x="3" y="1090"/>
                  </a:lnTo>
                  <a:lnTo>
                    <a:pt x="0" y="1072"/>
                  </a:lnTo>
                  <a:lnTo>
                    <a:pt x="3" y="1055"/>
                  </a:lnTo>
                  <a:lnTo>
                    <a:pt x="10" y="1037"/>
                  </a:lnTo>
                  <a:lnTo>
                    <a:pt x="121" y="846"/>
                  </a:lnTo>
                  <a:lnTo>
                    <a:pt x="104" y="822"/>
                  </a:lnTo>
                  <a:lnTo>
                    <a:pt x="90" y="797"/>
                  </a:lnTo>
                  <a:lnTo>
                    <a:pt x="80" y="770"/>
                  </a:lnTo>
                  <a:lnTo>
                    <a:pt x="74" y="742"/>
                  </a:lnTo>
                  <a:lnTo>
                    <a:pt x="72" y="712"/>
                  </a:lnTo>
                  <a:lnTo>
                    <a:pt x="74" y="679"/>
                  </a:lnTo>
                  <a:lnTo>
                    <a:pt x="82" y="648"/>
                  </a:lnTo>
                  <a:lnTo>
                    <a:pt x="93" y="619"/>
                  </a:lnTo>
                  <a:lnTo>
                    <a:pt x="110" y="592"/>
                  </a:lnTo>
                  <a:lnTo>
                    <a:pt x="131" y="569"/>
                  </a:lnTo>
                  <a:lnTo>
                    <a:pt x="154" y="548"/>
                  </a:lnTo>
                  <a:lnTo>
                    <a:pt x="179" y="531"/>
                  </a:lnTo>
                  <a:lnTo>
                    <a:pt x="208" y="518"/>
                  </a:lnTo>
                  <a:lnTo>
                    <a:pt x="208" y="70"/>
                  </a:lnTo>
                  <a:lnTo>
                    <a:pt x="211" y="52"/>
                  </a:lnTo>
                  <a:lnTo>
                    <a:pt x="218" y="35"/>
                  </a:lnTo>
                  <a:lnTo>
                    <a:pt x="229" y="22"/>
                  </a:lnTo>
                  <a:lnTo>
                    <a:pt x="243" y="10"/>
                  </a:lnTo>
                  <a:lnTo>
                    <a:pt x="260" y="4"/>
                  </a:lnTo>
                  <a:lnTo>
                    <a:pt x="2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0" name="Freeform 572"/>
            <p:cNvSpPr>
              <a:spLocks/>
            </p:cNvSpPr>
            <p:nvPr/>
          </p:nvSpPr>
          <p:spPr bwMode="auto">
            <a:xfrm>
              <a:off x="5634038" y="5133976"/>
              <a:ext cx="22225" cy="26988"/>
            </a:xfrm>
            <a:custGeom>
              <a:avLst/>
              <a:gdLst>
                <a:gd name="T0" fmla="*/ 70 w 140"/>
                <a:gd name="T1" fmla="*/ 0 h 167"/>
                <a:gd name="T2" fmla="*/ 88 w 140"/>
                <a:gd name="T3" fmla="*/ 2 h 167"/>
                <a:gd name="T4" fmla="*/ 105 w 140"/>
                <a:gd name="T5" fmla="*/ 10 h 167"/>
                <a:gd name="T6" fmla="*/ 119 w 140"/>
                <a:gd name="T7" fmla="*/ 20 h 167"/>
                <a:gd name="T8" fmla="*/ 130 w 140"/>
                <a:gd name="T9" fmla="*/ 34 h 167"/>
                <a:gd name="T10" fmla="*/ 137 w 140"/>
                <a:gd name="T11" fmla="*/ 51 h 167"/>
                <a:gd name="T12" fmla="*/ 140 w 140"/>
                <a:gd name="T13" fmla="*/ 69 h 167"/>
                <a:gd name="T14" fmla="*/ 140 w 140"/>
                <a:gd name="T15" fmla="*/ 98 h 167"/>
                <a:gd name="T16" fmla="*/ 137 w 140"/>
                <a:gd name="T17" fmla="*/ 116 h 167"/>
                <a:gd name="T18" fmla="*/ 130 w 140"/>
                <a:gd name="T19" fmla="*/ 133 h 167"/>
                <a:gd name="T20" fmla="*/ 119 w 140"/>
                <a:gd name="T21" fmla="*/ 147 h 167"/>
                <a:gd name="T22" fmla="*/ 105 w 140"/>
                <a:gd name="T23" fmla="*/ 157 h 167"/>
                <a:gd name="T24" fmla="*/ 88 w 140"/>
                <a:gd name="T25" fmla="*/ 165 h 167"/>
                <a:gd name="T26" fmla="*/ 70 w 140"/>
                <a:gd name="T27" fmla="*/ 167 h 167"/>
                <a:gd name="T28" fmla="*/ 52 w 140"/>
                <a:gd name="T29" fmla="*/ 165 h 167"/>
                <a:gd name="T30" fmla="*/ 35 w 140"/>
                <a:gd name="T31" fmla="*/ 157 h 167"/>
                <a:gd name="T32" fmla="*/ 21 w 140"/>
                <a:gd name="T33" fmla="*/ 147 h 167"/>
                <a:gd name="T34" fmla="*/ 10 w 140"/>
                <a:gd name="T35" fmla="*/ 133 h 167"/>
                <a:gd name="T36" fmla="*/ 3 w 140"/>
                <a:gd name="T37" fmla="*/ 116 h 167"/>
                <a:gd name="T38" fmla="*/ 0 w 140"/>
                <a:gd name="T39" fmla="*/ 98 h 167"/>
                <a:gd name="T40" fmla="*/ 0 w 140"/>
                <a:gd name="T41" fmla="*/ 69 h 167"/>
                <a:gd name="T42" fmla="*/ 3 w 140"/>
                <a:gd name="T43" fmla="*/ 51 h 167"/>
                <a:gd name="T44" fmla="*/ 10 w 140"/>
                <a:gd name="T45" fmla="*/ 34 h 167"/>
                <a:gd name="T46" fmla="*/ 21 w 140"/>
                <a:gd name="T47" fmla="*/ 20 h 167"/>
                <a:gd name="T48" fmla="*/ 35 w 140"/>
                <a:gd name="T49" fmla="*/ 10 h 167"/>
                <a:gd name="T50" fmla="*/ 52 w 140"/>
                <a:gd name="T51" fmla="*/ 2 h 167"/>
                <a:gd name="T52" fmla="*/ 70 w 140"/>
                <a:gd name="T5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67">
                  <a:moveTo>
                    <a:pt x="70" y="0"/>
                  </a:moveTo>
                  <a:lnTo>
                    <a:pt x="88" y="2"/>
                  </a:lnTo>
                  <a:lnTo>
                    <a:pt x="105" y="10"/>
                  </a:lnTo>
                  <a:lnTo>
                    <a:pt x="119" y="20"/>
                  </a:lnTo>
                  <a:lnTo>
                    <a:pt x="130" y="34"/>
                  </a:lnTo>
                  <a:lnTo>
                    <a:pt x="137" y="51"/>
                  </a:lnTo>
                  <a:lnTo>
                    <a:pt x="140" y="69"/>
                  </a:lnTo>
                  <a:lnTo>
                    <a:pt x="140" y="98"/>
                  </a:lnTo>
                  <a:lnTo>
                    <a:pt x="137" y="116"/>
                  </a:lnTo>
                  <a:lnTo>
                    <a:pt x="130" y="133"/>
                  </a:lnTo>
                  <a:lnTo>
                    <a:pt x="119" y="147"/>
                  </a:lnTo>
                  <a:lnTo>
                    <a:pt x="105" y="157"/>
                  </a:lnTo>
                  <a:lnTo>
                    <a:pt x="88" y="165"/>
                  </a:lnTo>
                  <a:lnTo>
                    <a:pt x="70" y="167"/>
                  </a:lnTo>
                  <a:lnTo>
                    <a:pt x="52" y="165"/>
                  </a:lnTo>
                  <a:lnTo>
                    <a:pt x="35" y="157"/>
                  </a:lnTo>
                  <a:lnTo>
                    <a:pt x="21" y="147"/>
                  </a:lnTo>
                  <a:lnTo>
                    <a:pt x="10" y="133"/>
                  </a:lnTo>
                  <a:lnTo>
                    <a:pt x="3" y="116"/>
                  </a:lnTo>
                  <a:lnTo>
                    <a:pt x="0" y="98"/>
                  </a:lnTo>
                  <a:lnTo>
                    <a:pt x="0" y="69"/>
                  </a:lnTo>
                  <a:lnTo>
                    <a:pt x="3" y="51"/>
                  </a:lnTo>
                  <a:lnTo>
                    <a:pt x="10" y="34"/>
                  </a:lnTo>
                  <a:lnTo>
                    <a:pt x="21" y="20"/>
                  </a:lnTo>
                  <a:lnTo>
                    <a:pt x="35" y="10"/>
                  </a:lnTo>
                  <a:lnTo>
                    <a:pt x="52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1" name="Group 100"/>
          <p:cNvGrpSpPr/>
          <p:nvPr/>
        </p:nvGrpSpPr>
        <p:grpSpPr>
          <a:xfrm>
            <a:off x="3021945" y="5212101"/>
            <a:ext cx="426835" cy="421943"/>
            <a:chOff x="5353050" y="3465513"/>
            <a:chExt cx="554038" cy="547687"/>
          </a:xfrm>
          <a:solidFill>
            <a:schemeClr val="bg1"/>
          </a:solidFill>
        </p:grpSpPr>
        <p:sp>
          <p:nvSpPr>
            <p:cNvPr id="102" name="Freeform 286"/>
            <p:cNvSpPr>
              <a:spLocks noEditPoints="1"/>
            </p:cNvSpPr>
            <p:nvPr/>
          </p:nvSpPr>
          <p:spPr bwMode="auto">
            <a:xfrm>
              <a:off x="5516563" y="3465513"/>
              <a:ext cx="227013" cy="330200"/>
            </a:xfrm>
            <a:custGeom>
              <a:avLst/>
              <a:gdLst>
                <a:gd name="T0" fmla="*/ 797 w 1428"/>
                <a:gd name="T1" fmla="*/ 665 h 2081"/>
                <a:gd name="T2" fmla="*/ 648 w 1428"/>
                <a:gd name="T3" fmla="*/ 755 h 2081"/>
                <a:gd name="T4" fmla="*/ 439 w 1428"/>
                <a:gd name="T5" fmla="*/ 833 h 2081"/>
                <a:gd name="T6" fmla="*/ 162 w 1428"/>
                <a:gd name="T7" fmla="*/ 882 h 2081"/>
                <a:gd name="T8" fmla="*/ 233 w 1428"/>
                <a:gd name="T9" fmla="*/ 1612 h 2081"/>
                <a:gd name="T10" fmla="*/ 342 w 1428"/>
                <a:gd name="T11" fmla="*/ 1783 h 2081"/>
                <a:gd name="T12" fmla="*/ 513 w 1428"/>
                <a:gd name="T13" fmla="*/ 1901 h 2081"/>
                <a:gd name="T14" fmla="*/ 714 w 1428"/>
                <a:gd name="T15" fmla="*/ 1942 h 2081"/>
                <a:gd name="T16" fmla="*/ 914 w 1428"/>
                <a:gd name="T17" fmla="*/ 1901 h 2081"/>
                <a:gd name="T18" fmla="*/ 1085 w 1428"/>
                <a:gd name="T19" fmla="*/ 1783 h 2081"/>
                <a:gd name="T20" fmla="*/ 1194 w 1428"/>
                <a:gd name="T21" fmla="*/ 1612 h 2081"/>
                <a:gd name="T22" fmla="*/ 1272 w 1428"/>
                <a:gd name="T23" fmla="*/ 779 h 2081"/>
                <a:gd name="T24" fmla="*/ 1062 w 1428"/>
                <a:gd name="T25" fmla="*/ 718 h 2081"/>
                <a:gd name="T26" fmla="*/ 924 w 1428"/>
                <a:gd name="T27" fmla="*/ 646 h 2081"/>
                <a:gd name="T28" fmla="*/ 964 w 1428"/>
                <a:gd name="T29" fmla="*/ 482 h 2081"/>
                <a:gd name="T30" fmla="*/ 969 w 1428"/>
                <a:gd name="T31" fmla="*/ 497 h 2081"/>
                <a:gd name="T32" fmla="*/ 1029 w 1428"/>
                <a:gd name="T33" fmla="*/ 549 h 2081"/>
                <a:gd name="T34" fmla="*/ 1107 w 1428"/>
                <a:gd name="T35" fmla="*/ 587 h 2081"/>
                <a:gd name="T36" fmla="*/ 1236 w 1428"/>
                <a:gd name="T37" fmla="*/ 626 h 2081"/>
                <a:gd name="T38" fmla="*/ 1283 w 1428"/>
                <a:gd name="T39" fmla="*/ 449 h 2081"/>
                <a:gd name="T40" fmla="*/ 1217 w 1428"/>
                <a:gd name="T41" fmla="*/ 291 h 2081"/>
                <a:gd name="T42" fmla="*/ 1079 w 1428"/>
                <a:gd name="T43" fmla="*/ 176 h 2081"/>
                <a:gd name="T44" fmla="*/ 383 w 1428"/>
                <a:gd name="T45" fmla="*/ 163 h 2081"/>
                <a:gd name="T46" fmla="*/ 239 w 1428"/>
                <a:gd name="T47" fmla="*/ 257 h 2081"/>
                <a:gd name="T48" fmla="*/ 154 w 1428"/>
                <a:gd name="T49" fmla="*/ 407 h 2081"/>
                <a:gd name="T50" fmla="*/ 153 w 1428"/>
                <a:gd name="T51" fmla="*/ 743 h 2081"/>
                <a:gd name="T52" fmla="*/ 407 w 1428"/>
                <a:gd name="T53" fmla="*/ 697 h 2081"/>
                <a:gd name="T54" fmla="*/ 590 w 1428"/>
                <a:gd name="T55" fmla="*/ 628 h 2081"/>
                <a:gd name="T56" fmla="*/ 720 w 1428"/>
                <a:gd name="T57" fmla="*/ 548 h 2081"/>
                <a:gd name="T58" fmla="*/ 810 w 1428"/>
                <a:gd name="T59" fmla="*/ 463 h 2081"/>
                <a:gd name="T60" fmla="*/ 944 w 1428"/>
                <a:gd name="T61" fmla="*/ 140 h 2081"/>
                <a:gd name="T62" fmla="*/ 916 w 1428"/>
                <a:gd name="T63" fmla="*/ 0 h 2081"/>
                <a:gd name="T64" fmla="*/ 1120 w 1428"/>
                <a:gd name="T65" fmla="*/ 43 h 2081"/>
                <a:gd name="T66" fmla="*/ 1290 w 1428"/>
                <a:gd name="T67" fmla="*/ 163 h 2081"/>
                <a:gd name="T68" fmla="*/ 1398 w 1428"/>
                <a:gd name="T69" fmla="*/ 339 h 2081"/>
                <a:gd name="T70" fmla="*/ 1427 w 1428"/>
                <a:gd name="T71" fmla="*/ 545 h 2081"/>
                <a:gd name="T72" fmla="*/ 1360 w 1428"/>
                <a:gd name="T73" fmla="*/ 1529 h 2081"/>
                <a:gd name="T74" fmla="*/ 1281 w 1428"/>
                <a:gd name="T75" fmla="*/ 1752 h 2081"/>
                <a:gd name="T76" fmla="*/ 1129 w 1428"/>
                <a:gd name="T77" fmla="*/ 1932 h 2081"/>
                <a:gd name="T78" fmla="*/ 927 w 1428"/>
                <a:gd name="T79" fmla="*/ 2045 h 2081"/>
                <a:gd name="T80" fmla="*/ 714 w 1428"/>
                <a:gd name="T81" fmla="*/ 2081 h 2081"/>
                <a:gd name="T82" fmla="*/ 500 w 1428"/>
                <a:gd name="T83" fmla="*/ 2045 h 2081"/>
                <a:gd name="T84" fmla="*/ 298 w 1428"/>
                <a:gd name="T85" fmla="*/ 1932 h 2081"/>
                <a:gd name="T86" fmla="*/ 146 w 1428"/>
                <a:gd name="T87" fmla="*/ 1752 h 2081"/>
                <a:gd name="T88" fmla="*/ 68 w 1428"/>
                <a:gd name="T89" fmla="*/ 1529 h 2081"/>
                <a:gd name="T90" fmla="*/ 0 w 1428"/>
                <a:gd name="T91" fmla="*/ 492 h 2081"/>
                <a:gd name="T92" fmla="*/ 49 w 1428"/>
                <a:gd name="T93" fmla="*/ 292 h 2081"/>
                <a:gd name="T94" fmla="*/ 176 w 1428"/>
                <a:gd name="T95" fmla="*/ 126 h 2081"/>
                <a:gd name="T96" fmla="*/ 355 w 1428"/>
                <a:gd name="T97" fmla="*/ 25 h 2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28" h="2081">
                  <a:moveTo>
                    <a:pt x="873" y="600"/>
                  </a:moveTo>
                  <a:lnTo>
                    <a:pt x="851" y="621"/>
                  </a:lnTo>
                  <a:lnTo>
                    <a:pt x="825" y="642"/>
                  </a:lnTo>
                  <a:lnTo>
                    <a:pt x="797" y="665"/>
                  </a:lnTo>
                  <a:lnTo>
                    <a:pt x="765" y="688"/>
                  </a:lnTo>
                  <a:lnTo>
                    <a:pt x="729" y="710"/>
                  </a:lnTo>
                  <a:lnTo>
                    <a:pt x="690" y="732"/>
                  </a:lnTo>
                  <a:lnTo>
                    <a:pt x="648" y="755"/>
                  </a:lnTo>
                  <a:lnTo>
                    <a:pt x="601" y="776"/>
                  </a:lnTo>
                  <a:lnTo>
                    <a:pt x="552" y="796"/>
                  </a:lnTo>
                  <a:lnTo>
                    <a:pt x="497" y="815"/>
                  </a:lnTo>
                  <a:lnTo>
                    <a:pt x="439" y="833"/>
                  </a:lnTo>
                  <a:lnTo>
                    <a:pt x="377" y="848"/>
                  </a:lnTo>
                  <a:lnTo>
                    <a:pt x="310" y="862"/>
                  </a:lnTo>
                  <a:lnTo>
                    <a:pt x="238" y="874"/>
                  </a:lnTo>
                  <a:lnTo>
                    <a:pt x="162" y="882"/>
                  </a:lnTo>
                  <a:lnTo>
                    <a:pt x="199" y="1459"/>
                  </a:lnTo>
                  <a:lnTo>
                    <a:pt x="206" y="1512"/>
                  </a:lnTo>
                  <a:lnTo>
                    <a:pt x="216" y="1563"/>
                  </a:lnTo>
                  <a:lnTo>
                    <a:pt x="233" y="1612"/>
                  </a:lnTo>
                  <a:lnTo>
                    <a:pt x="254" y="1659"/>
                  </a:lnTo>
                  <a:lnTo>
                    <a:pt x="279" y="1703"/>
                  </a:lnTo>
                  <a:lnTo>
                    <a:pt x="309" y="1745"/>
                  </a:lnTo>
                  <a:lnTo>
                    <a:pt x="342" y="1783"/>
                  </a:lnTo>
                  <a:lnTo>
                    <a:pt x="380" y="1818"/>
                  </a:lnTo>
                  <a:lnTo>
                    <a:pt x="421" y="1850"/>
                  </a:lnTo>
                  <a:lnTo>
                    <a:pt x="466" y="1877"/>
                  </a:lnTo>
                  <a:lnTo>
                    <a:pt x="513" y="1901"/>
                  </a:lnTo>
                  <a:lnTo>
                    <a:pt x="562" y="1919"/>
                  </a:lnTo>
                  <a:lnTo>
                    <a:pt x="612" y="1931"/>
                  </a:lnTo>
                  <a:lnTo>
                    <a:pt x="663" y="1939"/>
                  </a:lnTo>
                  <a:lnTo>
                    <a:pt x="714" y="1942"/>
                  </a:lnTo>
                  <a:lnTo>
                    <a:pt x="765" y="1939"/>
                  </a:lnTo>
                  <a:lnTo>
                    <a:pt x="816" y="1931"/>
                  </a:lnTo>
                  <a:lnTo>
                    <a:pt x="865" y="1919"/>
                  </a:lnTo>
                  <a:lnTo>
                    <a:pt x="914" y="1901"/>
                  </a:lnTo>
                  <a:lnTo>
                    <a:pt x="962" y="1877"/>
                  </a:lnTo>
                  <a:lnTo>
                    <a:pt x="1007" y="1850"/>
                  </a:lnTo>
                  <a:lnTo>
                    <a:pt x="1048" y="1818"/>
                  </a:lnTo>
                  <a:lnTo>
                    <a:pt x="1085" y="1783"/>
                  </a:lnTo>
                  <a:lnTo>
                    <a:pt x="1119" y="1745"/>
                  </a:lnTo>
                  <a:lnTo>
                    <a:pt x="1149" y="1703"/>
                  </a:lnTo>
                  <a:lnTo>
                    <a:pt x="1173" y="1659"/>
                  </a:lnTo>
                  <a:lnTo>
                    <a:pt x="1194" y="1612"/>
                  </a:lnTo>
                  <a:lnTo>
                    <a:pt x="1210" y="1563"/>
                  </a:lnTo>
                  <a:lnTo>
                    <a:pt x="1222" y="1512"/>
                  </a:lnTo>
                  <a:lnTo>
                    <a:pt x="1227" y="1459"/>
                  </a:lnTo>
                  <a:lnTo>
                    <a:pt x="1272" y="779"/>
                  </a:lnTo>
                  <a:lnTo>
                    <a:pt x="1210" y="764"/>
                  </a:lnTo>
                  <a:lnTo>
                    <a:pt x="1155" y="748"/>
                  </a:lnTo>
                  <a:lnTo>
                    <a:pt x="1105" y="733"/>
                  </a:lnTo>
                  <a:lnTo>
                    <a:pt x="1062" y="718"/>
                  </a:lnTo>
                  <a:lnTo>
                    <a:pt x="1025" y="703"/>
                  </a:lnTo>
                  <a:lnTo>
                    <a:pt x="994" y="689"/>
                  </a:lnTo>
                  <a:lnTo>
                    <a:pt x="957" y="668"/>
                  </a:lnTo>
                  <a:lnTo>
                    <a:pt x="924" y="646"/>
                  </a:lnTo>
                  <a:lnTo>
                    <a:pt x="896" y="623"/>
                  </a:lnTo>
                  <a:lnTo>
                    <a:pt x="873" y="600"/>
                  </a:lnTo>
                  <a:close/>
                  <a:moveTo>
                    <a:pt x="1079" y="176"/>
                  </a:moveTo>
                  <a:lnTo>
                    <a:pt x="964" y="482"/>
                  </a:lnTo>
                  <a:lnTo>
                    <a:pt x="964" y="483"/>
                  </a:lnTo>
                  <a:lnTo>
                    <a:pt x="964" y="483"/>
                  </a:lnTo>
                  <a:lnTo>
                    <a:pt x="965" y="488"/>
                  </a:lnTo>
                  <a:lnTo>
                    <a:pt x="969" y="497"/>
                  </a:lnTo>
                  <a:lnTo>
                    <a:pt x="977" y="507"/>
                  </a:lnTo>
                  <a:lnTo>
                    <a:pt x="989" y="519"/>
                  </a:lnTo>
                  <a:lnTo>
                    <a:pt x="1005" y="533"/>
                  </a:lnTo>
                  <a:lnTo>
                    <a:pt x="1029" y="549"/>
                  </a:lnTo>
                  <a:lnTo>
                    <a:pt x="1057" y="565"/>
                  </a:lnTo>
                  <a:lnTo>
                    <a:pt x="1070" y="571"/>
                  </a:lnTo>
                  <a:lnTo>
                    <a:pt x="1087" y="579"/>
                  </a:lnTo>
                  <a:lnTo>
                    <a:pt x="1107" y="587"/>
                  </a:lnTo>
                  <a:lnTo>
                    <a:pt x="1133" y="596"/>
                  </a:lnTo>
                  <a:lnTo>
                    <a:pt x="1161" y="605"/>
                  </a:lnTo>
                  <a:lnTo>
                    <a:pt x="1196" y="616"/>
                  </a:lnTo>
                  <a:lnTo>
                    <a:pt x="1236" y="626"/>
                  </a:lnTo>
                  <a:lnTo>
                    <a:pt x="1281" y="638"/>
                  </a:lnTo>
                  <a:lnTo>
                    <a:pt x="1288" y="536"/>
                  </a:lnTo>
                  <a:lnTo>
                    <a:pt x="1288" y="492"/>
                  </a:lnTo>
                  <a:lnTo>
                    <a:pt x="1283" y="449"/>
                  </a:lnTo>
                  <a:lnTo>
                    <a:pt x="1274" y="407"/>
                  </a:lnTo>
                  <a:lnTo>
                    <a:pt x="1259" y="366"/>
                  </a:lnTo>
                  <a:lnTo>
                    <a:pt x="1240" y="328"/>
                  </a:lnTo>
                  <a:lnTo>
                    <a:pt x="1217" y="291"/>
                  </a:lnTo>
                  <a:lnTo>
                    <a:pt x="1188" y="257"/>
                  </a:lnTo>
                  <a:lnTo>
                    <a:pt x="1154" y="225"/>
                  </a:lnTo>
                  <a:lnTo>
                    <a:pt x="1118" y="199"/>
                  </a:lnTo>
                  <a:lnTo>
                    <a:pt x="1079" y="176"/>
                  </a:lnTo>
                  <a:close/>
                  <a:moveTo>
                    <a:pt x="510" y="139"/>
                  </a:moveTo>
                  <a:lnTo>
                    <a:pt x="467" y="142"/>
                  </a:lnTo>
                  <a:lnTo>
                    <a:pt x="423" y="150"/>
                  </a:lnTo>
                  <a:lnTo>
                    <a:pt x="383" y="163"/>
                  </a:lnTo>
                  <a:lnTo>
                    <a:pt x="343" y="180"/>
                  </a:lnTo>
                  <a:lnTo>
                    <a:pt x="305" y="201"/>
                  </a:lnTo>
                  <a:lnTo>
                    <a:pt x="272" y="227"/>
                  </a:lnTo>
                  <a:lnTo>
                    <a:pt x="239" y="257"/>
                  </a:lnTo>
                  <a:lnTo>
                    <a:pt x="211" y="291"/>
                  </a:lnTo>
                  <a:lnTo>
                    <a:pt x="187" y="328"/>
                  </a:lnTo>
                  <a:lnTo>
                    <a:pt x="168" y="366"/>
                  </a:lnTo>
                  <a:lnTo>
                    <a:pt x="154" y="407"/>
                  </a:lnTo>
                  <a:lnTo>
                    <a:pt x="144" y="449"/>
                  </a:lnTo>
                  <a:lnTo>
                    <a:pt x="139" y="492"/>
                  </a:lnTo>
                  <a:lnTo>
                    <a:pt x="139" y="536"/>
                  </a:lnTo>
                  <a:lnTo>
                    <a:pt x="153" y="743"/>
                  </a:lnTo>
                  <a:lnTo>
                    <a:pt x="224" y="735"/>
                  </a:lnTo>
                  <a:lnTo>
                    <a:pt x="290" y="724"/>
                  </a:lnTo>
                  <a:lnTo>
                    <a:pt x="350" y="711"/>
                  </a:lnTo>
                  <a:lnTo>
                    <a:pt x="407" y="697"/>
                  </a:lnTo>
                  <a:lnTo>
                    <a:pt x="459" y="681"/>
                  </a:lnTo>
                  <a:lnTo>
                    <a:pt x="507" y="665"/>
                  </a:lnTo>
                  <a:lnTo>
                    <a:pt x="550" y="646"/>
                  </a:lnTo>
                  <a:lnTo>
                    <a:pt x="590" y="628"/>
                  </a:lnTo>
                  <a:lnTo>
                    <a:pt x="626" y="609"/>
                  </a:lnTo>
                  <a:lnTo>
                    <a:pt x="658" y="591"/>
                  </a:lnTo>
                  <a:lnTo>
                    <a:pt x="685" y="573"/>
                  </a:lnTo>
                  <a:lnTo>
                    <a:pt x="720" y="548"/>
                  </a:lnTo>
                  <a:lnTo>
                    <a:pt x="749" y="524"/>
                  </a:lnTo>
                  <a:lnTo>
                    <a:pt x="774" y="502"/>
                  </a:lnTo>
                  <a:lnTo>
                    <a:pt x="794" y="481"/>
                  </a:lnTo>
                  <a:lnTo>
                    <a:pt x="810" y="463"/>
                  </a:lnTo>
                  <a:lnTo>
                    <a:pt x="822" y="447"/>
                  </a:lnTo>
                  <a:lnTo>
                    <a:pt x="830" y="435"/>
                  </a:lnTo>
                  <a:lnTo>
                    <a:pt x="836" y="428"/>
                  </a:lnTo>
                  <a:lnTo>
                    <a:pt x="944" y="140"/>
                  </a:lnTo>
                  <a:lnTo>
                    <a:pt x="916" y="139"/>
                  </a:lnTo>
                  <a:lnTo>
                    <a:pt x="510" y="139"/>
                  </a:lnTo>
                  <a:close/>
                  <a:moveTo>
                    <a:pt x="510" y="0"/>
                  </a:moveTo>
                  <a:lnTo>
                    <a:pt x="916" y="0"/>
                  </a:lnTo>
                  <a:lnTo>
                    <a:pt x="969" y="3"/>
                  </a:lnTo>
                  <a:lnTo>
                    <a:pt x="1021" y="11"/>
                  </a:lnTo>
                  <a:lnTo>
                    <a:pt x="1071" y="25"/>
                  </a:lnTo>
                  <a:lnTo>
                    <a:pt x="1120" y="43"/>
                  </a:lnTo>
                  <a:lnTo>
                    <a:pt x="1167" y="65"/>
                  </a:lnTo>
                  <a:lnTo>
                    <a:pt x="1210" y="93"/>
                  </a:lnTo>
                  <a:lnTo>
                    <a:pt x="1252" y="126"/>
                  </a:lnTo>
                  <a:lnTo>
                    <a:pt x="1290" y="163"/>
                  </a:lnTo>
                  <a:lnTo>
                    <a:pt x="1324" y="203"/>
                  </a:lnTo>
                  <a:lnTo>
                    <a:pt x="1353" y="246"/>
                  </a:lnTo>
                  <a:lnTo>
                    <a:pt x="1378" y="292"/>
                  </a:lnTo>
                  <a:lnTo>
                    <a:pt x="1398" y="339"/>
                  </a:lnTo>
                  <a:lnTo>
                    <a:pt x="1413" y="389"/>
                  </a:lnTo>
                  <a:lnTo>
                    <a:pt x="1422" y="440"/>
                  </a:lnTo>
                  <a:lnTo>
                    <a:pt x="1428" y="492"/>
                  </a:lnTo>
                  <a:lnTo>
                    <a:pt x="1427" y="545"/>
                  </a:lnTo>
                  <a:lnTo>
                    <a:pt x="1415" y="729"/>
                  </a:lnTo>
                  <a:lnTo>
                    <a:pt x="1415" y="729"/>
                  </a:lnTo>
                  <a:lnTo>
                    <a:pt x="1366" y="1469"/>
                  </a:lnTo>
                  <a:lnTo>
                    <a:pt x="1360" y="1529"/>
                  </a:lnTo>
                  <a:lnTo>
                    <a:pt x="1348" y="1588"/>
                  </a:lnTo>
                  <a:lnTo>
                    <a:pt x="1330" y="1645"/>
                  </a:lnTo>
                  <a:lnTo>
                    <a:pt x="1308" y="1700"/>
                  </a:lnTo>
                  <a:lnTo>
                    <a:pt x="1281" y="1752"/>
                  </a:lnTo>
                  <a:lnTo>
                    <a:pt x="1249" y="1802"/>
                  </a:lnTo>
                  <a:lnTo>
                    <a:pt x="1213" y="1849"/>
                  </a:lnTo>
                  <a:lnTo>
                    <a:pt x="1173" y="1892"/>
                  </a:lnTo>
                  <a:lnTo>
                    <a:pt x="1129" y="1932"/>
                  </a:lnTo>
                  <a:lnTo>
                    <a:pt x="1081" y="1967"/>
                  </a:lnTo>
                  <a:lnTo>
                    <a:pt x="1029" y="1999"/>
                  </a:lnTo>
                  <a:lnTo>
                    <a:pt x="979" y="2025"/>
                  </a:lnTo>
                  <a:lnTo>
                    <a:pt x="927" y="2045"/>
                  </a:lnTo>
                  <a:lnTo>
                    <a:pt x="875" y="2061"/>
                  </a:lnTo>
                  <a:lnTo>
                    <a:pt x="822" y="2071"/>
                  </a:lnTo>
                  <a:lnTo>
                    <a:pt x="768" y="2079"/>
                  </a:lnTo>
                  <a:lnTo>
                    <a:pt x="714" y="2081"/>
                  </a:lnTo>
                  <a:lnTo>
                    <a:pt x="660" y="2079"/>
                  </a:lnTo>
                  <a:lnTo>
                    <a:pt x="606" y="2071"/>
                  </a:lnTo>
                  <a:lnTo>
                    <a:pt x="553" y="2061"/>
                  </a:lnTo>
                  <a:lnTo>
                    <a:pt x="500" y="2045"/>
                  </a:lnTo>
                  <a:lnTo>
                    <a:pt x="449" y="2025"/>
                  </a:lnTo>
                  <a:lnTo>
                    <a:pt x="399" y="1999"/>
                  </a:lnTo>
                  <a:lnTo>
                    <a:pt x="347" y="1967"/>
                  </a:lnTo>
                  <a:lnTo>
                    <a:pt x="298" y="1932"/>
                  </a:lnTo>
                  <a:lnTo>
                    <a:pt x="254" y="1892"/>
                  </a:lnTo>
                  <a:lnTo>
                    <a:pt x="213" y="1849"/>
                  </a:lnTo>
                  <a:lnTo>
                    <a:pt x="177" y="1802"/>
                  </a:lnTo>
                  <a:lnTo>
                    <a:pt x="146" y="1752"/>
                  </a:lnTo>
                  <a:lnTo>
                    <a:pt x="119" y="1700"/>
                  </a:lnTo>
                  <a:lnTo>
                    <a:pt x="97" y="1645"/>
                  </a:lnTo>
                  <a:lnTo>
                    <a:pt x="80" y="1588"/>
                  </a:lnTo>
                  <a:lnTo>
                    <a:pt x="68" y="1529"/>
                  </a:lnTo>
                  <a:lnTo>
                    <a:pt x="60" y="1469"/>
                  </a:lnTo>
                  <a:lnTo>
                    <a:pt x="19" y="822"/>
                  </a:lnTo>
                  <a:lnTo>
                    <a:pt x="1" y="545"/>
                  </a:lnTo>
                  <a:lnTo>
                    <a:pt x="0" y="492"/>
                  </a:lnTo>
                  <a:lnTo>
                    <a:pt x="4" y="440"/>
                  </a:lnTo>
                  <a:lnTo>
                    <a:pt x="14" y="389"/>
                  </a:lnTo>
                  <a:lnTo>
                    <a:pt x="29" y="339"/>
                  </a:lnTo>
                  <a:lnTo>
                    <a:pt x="49" y="292"/>
                  </a:lnTo>
                  <a:lnTo>
                    <a:pt x="73" y="246"/>
                  </a:lnTo>
                  <a:lnTo>
                    <a:pt x="103" y="203"/>
                  </a:lnTo>
                  <a:lnTo>
                    <a:pt x="138" y="163"/>
                  </a:lnTo>
                  <a:lnTo>
                    <a:pt x="176" y="126"/>
                  </a:lnTo>
                  <a:lnTo>
                    <a:pt x="217" y="93"/>
                  </a:lnTo>
                  <a:lnTo>
                    <a:pt x="261" y="65"/>
                  </a:lnTo>
                  <a:lnTo>
                    <a:pt x="308" y="43"/>
                  </a:lnTo>
                  <a:lnTo>
                    <a:pt x="355" y="25"/>
                  </a:lnTo>
                  <a:lnTo>
                    <a:pt x="405" y="11"/>
                  </a:lnTo>
                  <a:lnTo>
                    <a:pt x="457" y="3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3" name="Freeform 287"/>
            <p:cNvSpPr>
              <a:spLocks noEditPoints="1"/>
            </p:cNvSpPr>
            <p:nvPr/>
          </p:nvSpPr>
          <p:spPr bwMode="auto">
            <a:xfrm>
              <a:off x="5353050" y="3806825"/>
              <a:ext cx="554038" cy="206375"/>
            </a:xfrm>
            <a:custGeom>
              <a:avLst/>
              <a:gdLst>
                <a:gd name="T0" fmla="*/ 810 w 3494"/>
                <a:gd name="T1" fmla="*/ 183 h 1303"/>
                <a:gd name="T2" fmla="*/ 673 w 3494"/>
                <a:gd name="T3" fmla="*/ 240 h 1303"/>
                <a:gd name="T4" fmla="*/ 548 w 3494"/>
                <a:gd name="T5" fmla="*/ 318 h 1303"/>
                <a:gd name="T6" fmla="*/ 439 w 3494"/>
                <a:gd name="T7" fmla="*/ 417 h 1303"/>
                <a:gd name="T8" fmla="*/ 347 w 3494"/>
                <a:gd name="T9" fmla="*/ 531 h 1303"/>
                <a:gd name="T10" fmla="*/ 274 w 3494"/>
                <a:gd name="T11" fmla="*/ 660 h 1303"/>
                <a:gd name="T12" fmla="*/ 222 w 3494"/>
                <a:gd name="T13" fmla="*/ 800 h 1303"/>
                <a:gd name="T14" fmla="*/ 153 w 3494"/>
                <a:gd name="T15" fmla="*/ 1163 h 1303"/>
                <a:gd name="T16" fmla="*/ 3288 w 3494"/>
                <a:gd name="T17" fmla="*/ 874 h 1303"/>
                <a:gd name="T18" fmla="*/ 3249 w 3494"/>
                <a:gd name="T19" fmla="*/ 728 h 1303"/>
                <a:gd name="T20" fmla="*/ 3186 w 3494"/>
                <a:gd name="T21" fmla="*/ 593 h 1303"/>
                <a:gd name="T22" fmla="*/ 3102 w 3494"/>
                <a:gd name="T23" fmla="*/ 472 h 1303"/>
                <a:gd name="T24" fmla="*/ 3002 w 3494"/>
                <a:gd name="T25" fmla="*/ 365 h 1303"/>
                <a:gd name="T26" fmla="*/ 2884 w 3494"/>
                <a:gd name="T27" fmla="*/ 277 h 1303"/>
                <a:gd name="T28" fmla="*/ 2752 w 3494"/>
                <a:gd name="T29" fmla="*/ 208 h 1303"/>
                <a:gd name="T30" fmla="*/ 2610 w 3494"/>
                <a:gd name="T31" fmla="*/ 162 h 1303"/>
                <a:gd name="T32" fmla="*/ 1781 w 3494"/>
                <a:gd name="T33" fmla="*/ 988 h 1303"/>
                <a:gd name="T34" fmla="*/ 1747 w 3494"/>
                <a:gd name="T35" fmla="*/ 997 h 1303"/>
                <a:gd name="T36" fmla="*/ 1712 w 3494"/>
                <a:gd name="T37" fmla="*/ 988 h 1303"/>
                <a:gd name="T38" fmla="*/ 883 w 3494"/>
                <a:gd name="T39" fmla="*/ 162 h 1303"/>
                <a:gd name="T40" fmla="*/ 1796 w 3494"/>
                <a:gd name="T41" fmla="*/ 578 h 1303"/>
                <a:gd name="T42" fmla="*/ 1747 w 3494"/>
                <a:gd name="T43" fmla="*/ 829 h 1303"/>
                <a:gd name="T44" fmla="*/ 2435 w 3494"/>
                <a:gd name="T45" fmla="*/ 140 h 1303"/>
                <a:gd name="T46" fmla="*/ 2235 w 3494"/>
                <a:gd name="T47" fmla="*/ 139 h 1303"/>
                <a:gd name="T48" fmla="*/ 1057 w 3494"/>
                <a:gd name="T49" fmla="*/ 140 h 1303"/>
                <a:gd name="T50" fmla="*/ 1547 w 3494"/>
                <a:gd name="T51" fmla="*/ 629 h 1303"/>
                <a:gd name="T52" fmla="*/ 1259 w 3494"/>
                <a:gd name="T53" fmla="*/ 139 h 1303"/>
                <a:gd name="T54" fmla="*/ 1085 w 3494"/>
                <a:gd name="T55" fmla="*/ 139 h 1303"/>
                <a:gd name="T56" fmla="*/ 1288 w 3494"/>
                <a:gd name="T57" fmla="*/ 0 h 1303"/>
                <a:gd name="T58" fmla="*/ 1323 w 3494"/>
                <a:gd name="T59" fmla="*/ 10 h 1303"/>
                <a:gd name="T60" fmla="*/ 1747 w 3494"/>
                <a:gd name="T61" fmla="*/ 431 h 1303"/>
                <a:gd name="T62" fmla="*/ 2171 w 3494"/>
                <a:gd name="T63" fmla="*/ 10 h 1303"/>
                <a:gd name="T64" fmla="*/ 2206 w 3494"/>
                <a:gd name="T65" fmla="*/ 0 h 1303"/>
                <a:gd name="T66" fmla="*/ 2472 w 3494"/>
                <a:gd name="T67" fmla="*/ 2 h 1303"/>
                <a:gd name="T68" fmla="*/ 2601 w 3494"/>
                <a:gd name="T69" fmla="*/ 18 h 1303"/>
                <a:gd name="T70" fmla="*/ 2676 w 3494"/>
                <a:gd name="T71" fmla="*/ 35 h 1303"/>
                <a:gd name="T72" fmla="*/ 2821 w 3494"/>
                <a:gd name="T73" fmla="*/ 86 h 1303"/>
                <a:gd name="T74" fmla="*/ 2957 w 3494"/>
                <a:gd name="T75" fmla="*/ 158 h 1303"/>
                <a:gd name="T76" fmla="*/ 3081 w 3494"/>
                <a:gd name="T77" fmla="*/ 249 h 1303"/>
                <a:gd name="T78" fmla="*/ 3192 w 3494"/>
                <a:gd name="T79" fmla="*/ 361 h 1303"/>
                <a:gd name="T80" fmla="*/ 3285 w 3494"/>
                <a:gd name="T81" fmla="*/ 486 h 1303"/>
                <a:gd name="T82" fmla="*/ 3357 w 3494"/>
                <a:gd name="T83" fmla="*/ 624 h 1303"/>
                <a:gd name="T84" fmla="*/ 3408 w 3494"/>
                <a:gd name="T85" fmla="*/ 772 h 1303"/>
                <a:gd name="T86" fmla="*/ 3493 w 3494"/>
                <a:gd name="T87" fmla="*/ 1220 h 1303"/>
                <a:gd name="T88" fmla="*/ 3490 w 3494"/>
                <a:gd name="T89" fmla="*/ 1251 h 1303"/>
                <a:gd name="T90" fmla="*/ 3477 w 3494"/>
                <a:gd name="T91" fmla="*/ 1278 h 1303"/>
                <a:gd name="T92" fmla="*/ 3453 w 3494"/>
                <a:gd name="T93" fmla="*/ 1297 h 1303"/>
                <a:gd name="T94" fmla="*/ 3424 w 3494"/>
                <a:gd name="T95" fmla="*/ 1303 h 1303"/>
                <a:gd name="T96" fmla="*/ 54 w 3494"/>
                <a:gd name="T97" fmla="*/ 1301 h 1303"/>
                <a:gd name="T98" fmla="*/ 28 w 3494"/>
                <a:gd name="T99" fmla="*/ 1288 h 1303"/>
                <a:gd name="T100" fmla="*/ 7 w 3494"/>
                <a:gd name="T101" fmla="*/ 1265 h 1303"/>
                <a:gd name="T102" fmla="*/ 0 w 3494"/>
                <a:gd name="T103" fmla="*/ 1236 h 1303"/>
                <a:gd name="T104" fmla="*/ 68 w 3494"/>
                <a:gd name="T105" fmla="*/ 849 h 1303"/>
                <a:gd name="T106" fmla="*/ 108 w 3494"/>
                <a:gd name="T107" fmla="*/ 697 h 1303"/>
                <a:gd name="T108" fmla="*/ 170 w 3494"/>
                <a:gd name="T109" fmla="*/ 554 h 1303"/>
                <a:gd name="T110" fmla="*/ 252 w 3494"/>
                <a:gd name="T111" fmla="*/ 421 h 1303"/>
                <a:gd name="T112" fmla="*/ 354 w 3494"/>
                <a:gd name="T113" fmla="*/ 302 h 1303"/>
                <a:gd name="T114" fmla="*/ 472 w 3494"/>
                <a:gd name="T115" fmla="*/ 202 h 1303"/>
                <a:gd name="T116" fmla="*/ 602 w 3494"/>
                <a:gd name="T117" fmla="*/ 119 h 1303"/>
                <a:gd name="T118" fmla="*/ 743 w 3494"/>
                <a:gd name="T119" fmla="*/ 58 h 1303"/>
                <a:gd name="T120" fmla="*/ 893 w 3494"/>
                <a:gd name="T121" fmla="*/ 18 h 1303"/>
                <a:gd name="T122" fmla="*/ 957 w 3494"/>
                <a:gd name="T123" fmla="*/ 9 h 1303"/>
                <a:gd name="T124" fmla="*/ 1085 w 3494"/>
                <a:gd name="T125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94" h="1303">
                  <a:moveTo>
                    <a:pt x="883" y="162"/>
                  </a:moveTo>
                  <a:lnTo>
                    <a:pt x="810" y="183"/>
                  </a:lnTo>
                  <a:lnTo>
                    <a:pt x="740" y="208"/>
                  </a:lnTo>
                  <a:lnTo>
                    <a:pt x="673" y="240"/>
                  </a:lnTo>
                  <a:lnTo>
                    <a:pt x="610" y="277"/>
                  </a:lnTo>
                  <a:lnTo>
                    <a:pt x="548" y="318"/>
                  </a:lnTo>
                  <a:lnTo>
                    <a:pt x="492" y="365"/>
                  </a:lnTo>
                  <a:lnTo>
                    <a:pt x="439" y="417"/>
                  </a:lnTo>
                  <a:lnTo>
                    <a:pt x="390" y="472"/>
                  </a:lnTo>
                  <a:lnTo>
                    <a:pt x="347" y="531"/>
                  </a:lnTo>
                  <a:lnTo>
                    <a:pt x="308" y="593"/>
                  </a:lnTo>
                  <a:lnTo>
                    <a:pt x="274" y="660"/>
                  </a:lnTo>
                  <a:lnTo>
                    <a:pt x="245" y="728"/>
                  </a:lnTo>
                  <a:lnTo>
                    <a:pt x="222" y="800"/>
                  </a:lnTo>
                  <a:lnTo>
                    <a:pt x="206" y="874"/>
                  </a:lnTo>
                  <a:lnTo>
                    <a:pt x="153" y="1163"/>
                  </a:lnTo>
                  <a:lnTo>
                    <a:pt x="3340" y="1163"/>
                  </a:lnTo>
                  <a:lnTo>
                    <a:pt x="3288" y="874"/>
                  </a:lnTo>
                  <a:lnTo>
                    <a:pt x="3271" y="800"/>
                  </a:lnTo>
                  <a:lnTo>
                    <a:pt x="3249" y="728"/>
                  </a:lnTo>
                  <a:lnTo>
                    <a:pt x="3220" y="660"/>
                  </a:lnTo>
                  <a:lnTo>
                    <a:pt x="3186" y="593"/>
                  </a:lnTo>
                  <a:lnTo>
                    <a:pt x="3147" y="531"/>
                  </a:lnTo>
                  <a:lnTo>
                    <a:pt x="3102" y="472"/>
                  </a:lnTo>
                  <a:lnTo>
                    <a:pt x="3055" y="417"/>
                  </a:lnTo>
                  <a:lnTo>
                    <a:pt x="3002" y="365"/>
                  </a:lnTo>
                  <a:lnTo>
                    <a:pt x="2944" y="318"/>
                  </a:lnTo>
                  <a:lnTo>
                    <a:pt x="2884" y="277"/>
                  </a:lnTo>
                  <a:lnTo>
                    <a:pt x="2820" y="240"/>
                  </a:lnTo>
                  <a:lnTo>
                    <a:pt x="2752" y="208"/>
                  </a:lnTo>
                  <a:lnTo>
                    <a:pt x="2682" y="183"/>
                  </a:lnTo>
                  <a:lnTo>
                    <a:pt x="2610" y="162"/>
                  </a:lnTo>
                  <a:lnTo>
                    <a:pt x="1796" y="976"/>
                  </a:lnTo>
                  <a:lnTo>
                    <a:pt x="1781" y="988"/>
                  </a:lnTo>
                  <a:lnTo>
                    <a:pt x="1764" y="994"/>
                  </a:lnTo>
                  <a:lnTo>
                    <a:pt x="1747" y="997"/>
                  </a:lnTo>
                  <a:lnTo>
                    <a:pt x="1729" y="994"/>
                  </a:lnTo>
                  <a:lnTo>
                    <a:pt x="1712" y="988"/>
                  </a:lnTo>
                  <a:lnTo>
                    <a:pt x="1697" y="976"/>
                  </a:lnTo>
                  <a:lnTo>
                    <a:pt x="883" y="162"/>
                  </a:lnTo>
                  <a:close/>
                  <a:moveTo>
                    <a:pt x="2235" y="139"/>
                  </a:moveTo>
                  <a:lnTo>
                    <a:pt x="1796" y="578"/>
                  </a:lnTo>
                  <a:lnTo>
                    <a:pt x="1646" y="728"/>
                  </a:lnTo>
                  <a:lnTo>
                    <a:pt x="1747" y="829"/>
                  </a:lnTo>
                  <a:lnTo>
                    <a:pt x="2092" y="484"/>
                  </a:lnTo>
                  <a:lnTo>
                    <a:pt x="2435" y="140"/>
                  </a:lnTo>
                  <a:lnTo>
                    <a:pt x="2409" y="139"/>
                  </a:lnTo>
                  <a:lnTo>
                    <a:pt x="2235" y="139"/>
                  </a:lnTo>
                  <a:close/>
                  <a:moveTo>
                    <a:pt x="1085" y="139"/>
                  </a:moveTo>
                  <a:lnTo>
                    <a:pt x="1057" y="140"/>
                  </a:lnTo>
                  <a:lnTo>
                    <a:pt x="1402" y="484"/>
                  </a:lnTo>
                  <a:lnTo>
                    <a:pt x="1547" y="629"/>
                  </a:lnTo>
                  <a:lnTo>
                    <a:pt x="1648" y="530"/>
                  </a:lnTo>
                  <a:lnTo>
                    <a:pt x="1259" y="139"/>
                  </a:lnTo>
                  <a:lnTo>
                    <a:pt x="1259" y="139"/>
                  </a:lnTo>
                  <a:lnTo>
                    <a:pt x="1085" y="139"/>
                  </a:lnTo>
                  <a:close/>
                  <a:moveTo>
                    <a:pt x="1085" y="0"/>
                  </a:moveTo>
                  <a:lnTo>
                    <a:pt x="1288" y="0"/>
                  </a:lnTo>
                  <a:lnTo>
                    <a:pt x="1306" y="2"/>
                  </a:lnTo>
                  <a:lnTo>
                    <a:pt x="1323" y="10"/>
                  </a:lnTo>
                  <a:lnTo>
                    <a:pt x="1336" y="20"/>
                  </a:lnTo>
                  <a:lnTo>
                    <a:pt x="1747" y="431"/>
                  </a:lnTo>
                  <a:lnTo>
                    <a:pt x="2156" y="20"/>
                  </a:lnTo>
                  <a:lnTo>
                    <a:pt x="2171" y="10"/>
                  </a:lnTo>
                  <a:lnTo>
                    <a:pt x="2188" y="2"/>
                  </a:lnTo>
                  <a:lnTo>
                    <a:pt x="2206" y="0"/>
                  </a:lnTo>
                  <a:lnTo>
                    <a:pt x="2409" y="0"/>
                  </a:lnTo>
                  <a:lnTo>
                    <a:pt x="2472" y="2"/>
                  </a:lnTo>
                  <a:lnTo>
                    <a:pt x="2537" y="9"/>
                  </a:lnTo>
                  <a:lnTo>
                    <a:pt x="2601" y="18"/>
                  </a:lnTo>
                  <a:lnTo>
                    <a:pt x="2601" y="18"/>
                  </a:lnTo>
                  <a:lnTo>
                    <a:pt x="2676" y="35"/>
                  </a:lnTo>
                  <a:lnTo>
                    <a:pt x="2750" y="58"/>
                  </a:lnTo>
                  <a:lnTo>
                    <a:pt x="2821" y="86"/>
                  </a:lnTo>
                  <a:lnTo>
                    <a:pt x="2890" y="119"/>
                  </a:lnTo>
                  <a:lnTo>
                    <a:pt x="2957" y="158"/>
                  </a:lnTo>
                  <a:lnTo>
                    <a:pt x="3021" y="202"/>
                  </a:lnTo>
                  <a:lnTo>
                    <a:pt x="3081" y="249"/>
                  </a:lnTo>
                  <a:lnTo>
                    <a:pt x="3138" y="302"/>
                  </a:lnTo>
                  <a:lnTo>
                    <a:pt x="3192" y="361"/>
                  </a:lnTo>
                  <a:lnTo>
                    <a:pt x="3241" y="421"/>
                  </a:lnTo>
                  <a:lnTo>
                    <a:pt x="3285" y="486"/>
                  </a:lnTo>
                  <a:lnTo>
                    <a:pt x="3324" y="554"/>
                  </a:lnTo>
                  <a:lnTo>
                    <a:pt x="3357" y="624"/>
                  </a:lnTo>
                  <a:lnTo>
                    <a:pt x="3385" y="697"/>
                  </a:lnTo>
                  <a:lnTo>
                    <a:pt x="3408" y="772"/>
                  </a:lnTo>
                  <a:lnTo>
                    <a:pt x="3425" y="849"/>
                  </a:lnTo>
                  <a:lnTo>
                    <a:pt x="3493" y="1220"/>
                  </a:lnTo>
                  <a:lnTo>
                    <a:pt x="3494" y="1236"/>
                  </a:lnTo>
                  <a:lnTo>
                    <a:pt x="3490" y="1251"/>
                  </a:lnTo>
                  <a:lnTo>
                    <a:pt x="3485" y="1265"/>
                  </a:lnTo>
                  <a:lnTo>
                    <a:pt x="3477" y="1278"/>
                  </a:lnTo>
                  <a:lnTo>
                    <a:pt x="3466" y="1288"/>
                  </a:lnTo>
                  <a:lnTo>
                    <a:pt x="3453" y="1297"/>
                  </a:lnTo>
                  <a:lnTo>
                    <a:pt x="3438" y="1301"/>
                  </a:lnTo>
                  <a:lnTo>
                    <a:pt x="3424" y="1303"/>
                  </a:lnTo>
                  <a:lnTo>
                    <a:pt x="70" y="1303"/>
                  </a:lnTo>
                  <a:lnTo>
                    <a:pt x="54" y="1301"/>
                  </a:lnTo>
                  <a:lnTo>
                    <a:pt x="40" y="1297"/>
                  </a:lnTo>
                  <a:lnTo>
                    <a:pt x="28" y="1288"/>
                  </a:lnTo>
                  <a:lnTo>
                    <a:pt x="16" y="1278"/>
                  </a:lnTo>
                  <a:lnTo>
                    <a:pt x="7" y="1265"/>
                  </a:lnTo>
                  <a:lnTo>
                    <a:pt x="2" y="1251"/>
                  </a:lnTo>
                  <a:lnTo>
                    <a:pt x="0" y="1236"/>
                  </a:lnTo>
                  <a:lnTo>
                    <a:pt x="1" y="1220"/>
                  </a:lnTo>
                  <a:lnTo>
                    <a:pt x="68" y="849"/>
                  </a:lnTo>
                  <a:lnTo>
                    <a:pt x="86" y="772"/>
                  </a:lnTo>
                  <a:lnTo>
                    <a:pt x="108" y="697"/>
                  </a:lnTo>
                  <a:lnTo>
                    <a:pt x="136" y="624"/>
                  </a:lnTo>
                  <a:lnTo>
                    <a:pt x="170" y="554"/>
                  </a:lnTo>
                  <a:lnTo>
                    <a:pt x="208" y="486"/>
                  </a:lnTo>
                  <a:lnTo>
                    <a:pt x="252" y="421"/>
                  </a:lnTo>
                  <a:lnTo>
                    <a:pt x="301" y="361"/>
                  </a:lnTo>
                  <a:lnTo>
                    <a:pt x="354" y="302"/>
                  </a:lnTo>
                  <a:lnTo>
                    <a:pt x="412" y="249"/>
                  </a:lnTo>
                  <a:lnTo>
                    <a:pt x="472" y="202"/>
                  </a:lnTo>
                  <a:lnTo>
                    <a:pt x="536" y="158"/>
                  </a:lnTo>
                  <a:lnTo>
                    <a:pt x="602" y="119"/>
                  </a:lnTo>
                  <a:lnTo>
                    <a:pt x="671" y="86"/>
                  </a:lnTo>
                  <a:lnTo>
                    <a:pt x="743" y="58"/>
                  </a:lnTo>
                  <a:lnTo>
                    <a:pt x="818" y="35"/>
                  </a:lnTo>
                  <a:lnTo>
                    <a:pt x="893" y="18"/>
                  </a:lnTo>
                  <a:lnTo>
                    <a:pt x="893" y="18"/>
                  </a:lnTo>
                  <a:lnTo>
                    <a:pt x="957" y="9"/>
                  </a:lnTo>
                  <a:lnTo>
                    <a:pt x="1020" y="2"/>
                  </a:lnTo>
                  <a:lnTo>
                    <a:pt x="10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2" name="Group 103"/>
          <p:cNvGrpSpPr/>
          <p:nvPr/>
        </p:nvGrpSpPr>
        <p:grpSpPr>
          <a:xfrm>
            <a:off x="3021333" y="2701484"/>
            <a:ext cx="428059" cy="428056"/>
            <a:chOff x="7273925" y="5005388"/>
            <a:chExt cx="555625" cy="555625"/>
          </a:xfrm>
          <a:solidFill>
            <a:schemeClr val="bg1"/>
          </a:solidFill>
        </p:grpSpPr>
        <p:sp>
          <p:nvSpPr>
            <p:cNvPr id="105" name="Freeform 552"/>
            <p:cNvSpPr>
              <a:spLocks noEditPoints="1"/>
            </p:cNvSpPr>
            <p:nvPr/>
          </p:nvSpPr>
          <p:spPr bwMode="auto">
            <a:xfrm>
              <a:off x="7273925" y="5005388"/>
              <a:ext cx="555625" cy="555625"/>
            </a:xfrm>
            <a:custGeom>
              <a:avLst/>
              <a:gdLst>
                <a:gd name="T0" fmla="*/ 1450 w 3500"/>
                <a:gd name="T1" fmla="*/ 168 h 3500"/>
                <a:gd name="T2" fmla="*/ 1080 w 3500"/>
                <a:gd name="T3" fmla="*/ 285 h 3500"/>
                <a:gd name="T4" fmla="*/ 754 w 3500"/>
                <a:gd name="T5" fmla="*/ 486 h 3500"/>
                <a:gd name="T6" fmla="*/ 486 w 3500"/>
                <a:gd name="T7" fmla="*/ 754 h 3500"/>
                <a:gd name="T8" fmla="*/ 285 w 3500"/>
                <a:gd name="T9" fmla="*/ 1080 h 3500"/>
                <a:gd name="T10" fmla="*/ 168 w 3500"/>
                <a:gd name="T11" fmla="*/ 1450 h 3500"/>
                <a:gd name="T12" fmla="*/ 142 w 3500"/>
                <a:gd name="T13" fmla="*/ 1852 h 3500"/>
                <a:gd name="T14" fmla="*/ 215 w 3500"/>
                <a:gd name="T15" fmla="*/ 2240 h 3500"/>
                <a:gd name="T16" fmla="*/ 377 w 3500"/>
                <a:gd name="T17" fmla="*/ 2590 h 3500"/>
                <a:gd name="T18" fmla="*/ 612 w 3500"/>
                <a:gd name="T19" fmla="*/ 2888 h 3500"/>
                <a:gd name="T20" fmla="*/ 910 w 3500"/>
                <a:gd name="T21" fmla="*/ 3123 h 3500"/>
                <a:gd name="T22" fmla="*/ 1260 w 3500"/>
                <a:gd name="T23" fmla="*/ 3285 h 3500"/>
                <a:gd name="T24" fmla="*/ 1648 w 3500"/>
                <a:gd name="T25" fmla="*/ 3358 h 3500"/>
                <a:gd name="T26" fmla="*/ 2050 w 3500"/>
                <a:gd name="T27" fmla="*/ 3332 h 3500"/>
                <a:gd name="T28" fmla="*/ 2420 w 3500"/>
                <a:gd name="T29" fmla="*/ 3215 h 3500"/>
                <a:gd name="T30" fmla="*/ 2746 w 3500"/>
                <a:gd name="T31" fmla="*/ 3014 h 3500"/>
                <a:gd name="T32" fmla="*/ 3014 w 3500"/>
                <a:gd name="T33" fmla="*/ 2746 h 3500"/>
                <a:gd name="T34" fmla="*/ 3215 w 3500"/>
                <a:gd name="T35" fmla="*/ 2420 h 3500"/>
                <a:gd name="T36" fmla="*/ 3332 w 3500"/>
                <a:gd name="T37" fmla="*/ 2050 h 3500"/>
                <a:gd name="T38" fmla="*/ 3358 w 3500"/>
                <a:gd name="T39" fmla="*/ 1648 h 3500"/>
                <a:gd name="T40" fmla="*/ 3285 w 3500"/>
                <a:gd name="T41" fmla="*/ 1260 h 3500"/>
                <a:gd name="T42" fmla="*/ 3123 w 3500"/>
                <a:gd name="T43" fmla="*/ 910 h 3500"/>
                <a:gd name="T44" fmla="*/ 2888 w 3500"/>
                <a:gd name="T45" fmla="*/ 612 h 3500"/>
                <a:gd name="T46" fmla="*/ 2590 w 3500"/>
                <a:gd name="T47" fmla="*/ 377 h 3500"/>
                <a:gd name="T48" fmla="*/ 2240 w 3500"/>
                <a:gd name="T49" fmla="*/ 215 h 3500"/>
                <a:gd name="T50" fmla="*/ 1852 w 3500"/>
                <a:gd name="T51" fmla="*/ 142 h 3500"/>
                <a:gd name="T52" fmla="*/ 1948 w 3500"/>
                <a:gd name="T53" fmla="*/ 11 h 3500"/>
                <a:gd name="T54" fmla="*/ 2329 w 3500"/>
                <a:gd name="T55" fmla="*/ 98 h 3500"/>
                <a:gd name="T56" fmla="*/ 2679 w 3500"/>
                <a:gd name="T57" fmla="*/ 266 h 3500"/>
                <a:gd name="T58" fmla="*/ 2988 w 3500"/>
                <a:gd name="T59" fmla="*/ 512 h 3500"/>
                <a:gd name="T60" fmla="*/ 3234 w 3500"/>
                <a:gd name="T61" fmla="*/ 821 h 3500"/>
                <a:gd name="T62" fmla="*/ 3402 w 3500"/>
                <a:gd name="T63" fmla="*/ 1171 h 3500"/>
                <a:gd name="T64" fmla="*/ 3489 w 3500"/>
                <a:gd name="T65" fmla="*/ 1552 h 3500"/>
                <a:gd name="T66" fmla="*/ 3489 w 3500"/>
                <a:gd name="T67" fmla="*/ 1948 h 3500"/>
                <a:gd name="T68" fmla="*/ 3402 w 3500"/>
                <a:gd name="T69" fmla="*/ 2329 h 3500"/>
                <a:gd name="T70" fmla="*/ 3234 w 3500"/>
                <a:gd name="T71" fmla="*/ 2679 h 3500"/>
                <a:gd name="T72" fmla="*/ 2988 w 3500"/>
                <a:gd name="T73" fmla="*/ 2988 h 3500"/>
                <a:gd name="T74" fmla="*/ 2679 w 3500"/>
                <a:gd name="T75" fmla="*/ 3234 h 3500"/>
                <a:gd name="T76" fmla="*/ 2329 w 3500"/>
                <a:gd name="T77" fmla="*/ 3402 h 3500"/>
                <a:gd name="T78" fmla="*/ 1948 w 3500"/>
                <a:gd name="T79" fmla="*/ 3489 h 3500"/>
                <a:gd name="T80" fmla="*/ 1552 w 3500"/>
                <a:gd name="T81" fmla="*/ 3489 h 3500"/>
                <a:gd name="T82" fmla="*/ 1171 w 3500"/>
                <a:gd name="T83" fmla="*/ 3402 h 3500"/>
                <a:gd name="T84" fmla="*/ 821 w 3500"/>
                <a:gd name="T85" fmla="*/ 3234 h 3500"/>
                <a:gd name="T86" fmla="*/ 512 w 3500"/>
                <a:gd name="T87" fmla="*/ 2988 h 3500"/>
                <a:gd name="T88" fmla="*/ 266 w 3500"/>
                <a:gd name="T89" fmla="*/ 2679 h 3500"/>
                <a:gd name="T90" fmla="*/ 98 w 3500"/>
                <a:gd name="T91" fmla="*/ 2329 h 3500"/>
                <a:gd name="T92" fmla="*/ 11 w 3500"/>
                <a:gd name="T93" fmla="*/ 1948 h 3500"/>
                <a:gd name="T94" fmla="*/ 11 w 3500"/>
                <a:gd name="T95" fmla="*/ 1552 h 3500"/>
                <a:gd name="T96" fmla="*/ 98 w 3500"/>
                <a:gd name="T97" fmla="*/ 1171 h 3500"/>
                <a:gd name="T98" fmla="*/ 266 w 3500"/>
                <a:gd name="T99" fmla="*/ 821 h 3500"/>
                <a:gd name="T100" fmla="*/ 512 w 3500"/>
                <a:gd name="T101" fmla="*/ 512 h 3500"/>
                <a:gd name="T102" fmla="*/ 821 w 3500"/>
                <a:gd name="T103" fmla="*/ 266 h 3500"/>
                <a:gd name="T104" fmla="*/ 1171 w 3500"/>
                <a:gd name="T105" fmla="*/ 98 h 3500"/>
                <a:gd name="T106" fmla="*/ 1552 w 3500"/>
                <a:gd name="T107" fmla="*/ 11 h 3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00" h="3500">
                  <a:moveTo>
                    <a:pt x="1750" y="139"/>
                  </a:moveTo>
                  <a:lnTo>
                    <a:pt x="1648" y="142"/>
                  </a:lnTo>
                  <a:lnTo>
                    <a:pt x="1548" y="152"/>
                  </a:lnTo>
                  <a:lnTo>
                    <a:pt x="1450" y="168"/>
                  </a:lnTo>
                  <a:lnTo>
                    <a:pt x="1354" y="189"/>
                  </a:lnTo>
                  <a:lnTo>
                    <a:pt x="1260" y="215"/>
                  </a:lnTo>
                  <a:lnTo>
                    <a:pt x="1169" y="248"/>
                  </a:lnTo>
                  <a:lnTo>
                    <a:pt x="1080" y="285"/>
                  </a:lnTo>
                  <a:lnTo>
                    <a:pt x="994" y="329"/>
                  </a:lnTo>
                  <a:lnTo>
                    <a:pt x="910" y="377"/>
                  </a:lnTo>
                  <a:lnTo>
                    <a:pt x="830" y="428"/>
                  </a:lnTo>
                  <a:lnTo>
                    <a:pt x="754" y="486"/>
                  </a:lnTo>
                  <a:lnTo>
                    <a:pt x="681" y="546"/>
                  </a:lnTo>
                  <a:lnTo>
                    <a:pt x="612" y="612"/>
                  </a:lnTo>
                  <a:lnTo>
                    <a:pt x="546" y="681"/>
                  </a:lnTo>
                  <a:lnTo>
                    <a:pt x="486" y="754"/>
                  </a:lnTo>
                  <a:lnTo>
                    <a:pt x="428" y="830"/>
                  </a:lnTo>
                  <a:lnTo>
                    <a:pt x="377" y="910"/>
                  </a:lnTo>
                  <a:lnTo>
                    <a:pt x="329" y="994"/>
                  </a:lnTo>
                  <a:lnTo>
                    <a:pt x="285" y="1080"/>
                  </a:lnTo>
                  <a:lnTo>
                    <a:pt x="248" y="1169"/>
                  </a:lnTo>
                  <a:lnTo>
                    <a:pt x="215" y="1260"/>
                  </a:lnTo>
                  <a:lnTo>
                    <a:pt x="189" y="1354"/>
                  </a:lnTo>
                  <a:lnTo>
                    <a:pt x="168" y="1450"/>
                  </a:lnTo>
                  <a:lnTo>
                    <a:pt x="152" y="1548"/>
                  </a:lnTo>
                  <a:lnTo>
                    <a:pt x="142" y="1648"/>
                  </a:lnTo>
                  <a:lnTo>
                    <a:pt x="139" y="1750"/>
                  </a:lnTo>
                  <a:lnTo>
                    <a:pt x="142" y="1852"/>
                  </a:lnTo>
                  <a:lnTo>
                    <a:pt x="152" y="1952"/>
                  </a:lnTo>
                  <a:lnTo>
                    <a:pt x="168" y="2050"/>
                  </a:lnTo>
                  <a:lnTo>
                    <a:pt x="189" y="2146"/>
                  </a:lnTo>
                  <a:lnTo>
                    <a:pt x="215" y="2240"/>
                  </a:lnTo>
                  <a:lnTo>
                    <a:pt x="248" y="2331"/>
                  </a:lnTo>
                  <a:lnTo>
                    <a:pt x="285" y="2420"/>
                  </a:lnTo>
                  <a:lnTo>
                    <a:pt x="329" y="2506"/>
                  </a:lnTo>
                  <a:lnTo>
                    <a:pt x="377" y="2590"/>
                  </a:lnTo>
                  <a:lnTo>
                    <a:pt x="428" y="2670"/>
                  </a:lnTo>
                  <a:lnTo>
                    <a:pt x="486" y="2746"/>
                  </a:lnTo>
                  <a:lnTo>
                    <a:pt x="546" y="2819"/>
                  </a:lnTo>
                  <a:lnTo>
                    <a:pt x="612" y="2888"/>
                  </a:lnTo>
                  <a:lnTo>
                    <a:pt x="681" y="2954"/>
                  </a:lnTo>
                  <a:lnTo>
                    <a:pt x="754" y="3014"/>
                  </a:lnTo>
                  <a:lnTo>
                    <a:pt x="830" y="3072"/>
                  </a:lnTo>
                  <a:lnTo>
                    <a:pt x="910" y="3123"/>
                  </a:lnTo>
                  <a:lnTo>
                    <a:pt x="994" y="3171"/>
                  </a:lnTo>
                  <a:lnTo>
                    <a:pt x="1080" y="3215"/>
                  </a:lnTo>
                  <a:lnTo>
                    <a:pt x="1169" y="3252"/>
                  </a:lnTo>
                  <a:lnTo>
                    <a:pt x="1260" y="3285"/>
                  </a:lnTo>
                  <a:lnTo>
                    <a:pt x="1354" y="3311"/>
                  </a:lnTo>
                  <a:lnTo>
                    <a:pt x="1450" y="3332"/>
                  </a:lnTo>
                  <a:lnTo>
                    <a:pt x="1548" y="3348"/>
                  </a:lnTo>
                  <a:lnTo>
                    <a:pt x="1648" y="3358"/>
                  </a:lnTo>
                  <a:lnTo>
                    <a:pt x="1750" y="3361"/>
                  </a:lnTo>
                  <a:lnTo>
                    <a:pt x="1852" y="3358"/>
                  </a:lnTo>
                  <a:lnTo>
                    <a:pt x="1952" y="3348"/>
                  </a:lnTo>
                  <a:lnTo>
                    <a:pt x="2050" y="3332"/>
                  </a:lnTo>
                  <a:lnTo>
                    <a:pt x="2146" y="3311"/>
                  </a:lnTo>
                  <a:lnTo>
                    <a:pt x="2240" y="3285"/>
                  </a:lnTo>
                  <a:lnTo>
                    <a:pt x="2331" y="3252"/>
                  </a:lnTo>
                  <a:lnTo>
                    <a:pt x="2420" y="3215"/>
                  </a:lnTo>
                  <a:lnTo>
                    <a:pt x="2506" y="3171"/>
                  </a:lnTo>
                  <a:lnTo>
                    <a:pt x="2590" y="3123"/>
                  </a:lnTo>
                  <a:lnTo>
                    <a:pt x="2670" y="3072"/>
                  </a:lnTo>
                  <a:lnTo>
                    <a:pt x="2746" y="3014"/>
                  </a:lnTo>
                  <a:lnTo>
                    <a:pt x="2819" y="2954"/>
                  </a:lnTo>
                  <a:lnTo>
                    <a:pt x="2888" y="2888"/>
                  </a:lnTo>
                  <a:lnTo>
                    <a:pt x="2954" y="2819"/>
                  </a:lnTo>
                  <a:lnTo>
                    <a:pt x="3014" y="2746"/>
                  </a:lnTo>
                  <a:lnTo>
                    <a:pt x="3072" y="2670"/>
                  </a:lnTo>
                  <a:lnTo>
                    <a:pt x="3123" y="2590"/>
                  </a:lnTo>
                  <a:lnTo>
                    <a:pt x="3171" y="2506"/>
                  </a:lnTo>
                  <a:lnTo>
                    <a:pt x="3215" y="2420"/>
                  </a:lnTo>
                  <a:lnTo>
                    <a:pt x="3252" y="2331"/>
                  </a:lnTo>
                  <a:lnTo>
                    <a:pt x="3285" y="2240"/>
                  </a:lnTo>
                  <a:lnTo>
                    <a:pt x="3311" y="2146"/>
                  </a:lnTo>
                  <a:lnTo>
                    <a:pt x="3332" y="2050"/>
                  </a:lnTo>
                  <a:lnTo>
                    <a:pt x="3348" y="1952"/>
                  </a:lnTo>
                  <a:lnTo>
                    <a:pt x="3358" y="1852"/>
                  </a:lnTo>
                  <a:lnTo>
                    <a:pt x="3361" y="1750"/>
                  </a:lnTo>
                  <a:lnTo>
                    <a:pt x="3358" y="1648"/>
                  </a:lnTo>
                  <a:lnTo>
                    <a:pt x="3348" y="1548"/>
                  </a:lnTo>
                  <a:lnTo>
                    <a:pt x="3332" y="1450"/>
                  </a:lnTo>
                  <a:lnTo>
                    <a:pt x="3311" y="1354"/>
                  </a:lnTo>
                  <a:lnTo>
                    <a:pt x="3285" y="1260"/>
                  </a:lnTo>
                  <a:lnTo>
                    <a:pt x="3252" y="1169"/>
                  </a:lnTo>
                  <a:lnTo>
                    <a:pt x="3215" y="1080"/>
                  </a:lnTo>
                  <a:lnTo>
                    <a:pt x="3171" y="994"/>
                  </a:lnTo>
                  <a:lnTo>
                    <a:pt x="3123" y="910"/>
                  </a:lnTo>
                  <a:lnTo>
                    <a:pt x="3072" y="830"/>
                  </a:lnTo>
                  <a:lnTo>
                    <a:pt x="3014" y="754"/>
                  </a:lnTo>
                  <a:lnTo>
                    <a:pt x="2954" y="681"/>
                  </a:lnTo>
                  <a:lnTo>
                    <a:pt x="2888" y="612"/>
                  </a:lnTo>
                  <a:lnTo>
                    <a:pt x="2819" y="546"/>
                  </a:lnTo>
                  <a:lnTo>
                    <a:pt x="2746" y="486"/>
                  </a:lnTo>
                  <a:lnTo>
                    <a:pt x="2670" y="428"/>
                  </a:lnTo>
                  <a:lnTo>
                    <a:pt x="2590" y="377"/>
                  </a:lnTo>
                  <a:lnTo>
                    <a:pt x="2506" y="329"/>
                  </a:lnTo>
                  <a:lnTo>
                    <a:pt x="2420" y="285"/>
                  </a:lnTo>
                  <a:lnTo>
                    <a:pt x="2331" y="248"/>
                  </a:lnTo>
                  <a:lnTo>
                    <a:pt x="2240" y="215"/>
                  </a:lnTo>
                  <a:lnTo>
                    <a:pt x="2146" y="189"/>
                  </a:lnTo>
                  <a:lnTo>
                    <a:pt x="2050" y="168"/>
                  </a:lnTo>
                  <a:lnTo>
                    <a:pt x="1952" y="152"/>
                  </a:lnTo>
                  <a:lnTo>
                    <a:pt x="1852" y="142"/>
                  </a:lnTo>
                  <a:lnTo>
                    <a:pt x="1750" y="139"/>
                  </a:lnTo>
                  <a:close/>
                  <a:moveTo>
                    <a:pt x="1750" y="0"/>
                  </a:moveTo>
                  <a:lnTo>
                    <a:pt x="1850" y="3"/>
                  </a:lnTo>
                  <a:lnTo>
                    <a:pt x="1948" y="11"/>
                  </a:lnTo>
                  <a:lnTo>
                    <a:pt x="2046" y="24"/>
                  </a:lnTo>
                  <a:lnTo>
                    <a:pt x="2142" y="43"/>
                  </a:lnTo>
                  <a:lnTo>
                    <a:pt x="2237" y="68"/>
                  </a:lnTo>
                  <a:lnTo>
                    <a:pt x="2329" y="98"/>
                  </a:lnTo>
                  <a:lnTo>
                    <a:pt x="2420" y="133"/>
                  </a:lnTo>
                  <a:lnTo>
                    <a:pt x="2508" y="172"/>
                  </a:lnTo>
                  <a:lnTo>
                    <a:pt x="2595" y="216"/>
                  </a:lnTo>
                  <a:lnTo>
                    <a:pt x="2679" y="266"/>
                  </a:lnTo>
                  <a:lnTo>
                    <a:pt x="2761" y="321"/>
                  </a:lnTo>
                  <a:lnTo>
                    <a:pt x="2839" y="380"/>
                  </a:lnTo>
                  <a:lnTo>
                    <a:pt x="2915" y="444"/>
                  </a:lnTo>
                  <a:lnTo>
                    <a:pt x="2988" y="512"/>
                  </a:lnTo>
                  <a:lnTo>
                    <a:pt x="3056" y="585"/>
                  </a:lnTo>
                  <a:lnTo>
                    <a:pt x="3120" y="661"/>
                  </a:lnTo>
                  <a:lnTo>
                    <a:pt x="3179" y="739"/>
                  </a:lnTo>
                  <a:lnTo>
                    <a:pt x="3234" y="821"/>
                  </a:lnTo>
                  <a:lnTo>
                    <a:pt x="3284" y="905"/>
                  </a:lnTo>
                  <a:lnTo>
                    <a:pt x="3328" y="992"/>
                  </a:lnTo>
                  <a:lnTo>
                    <a:pt x="3367" y="1080"/>
                  </a:lnTo>
                  <a:lnTo>
                    <a:pt x="3402" y="1171"/>
                  </a:lnTo>
                  <a:lnTo>
                    <a:pt x="3432" y="1263"/>
                  </a:lnTo>
                  <a:lnTo>
                    <a:pt x="3457" y="1358"/>
                  </a:lnTo>
                  <a:lnTo>
                    <a:pt x="3476" y="1454"/>
                  </a:lnTo>
                  <a:lnTo>
                    <a:pt x="3489" y="1552"/>
                  </a:lnTo>
                  <a:lnTo>
                    <a:pt x="3497" y="1650"/>
                  </a:lnTo>
                  <a:lnTo>
                    <a:pt x="3500" y="1750"/>
                  </a:lnTo>
                  <a:lnTo>
                    <a:pt x="3497" y="1850"/>
                  </a:lnTo>
                  <a:lnTo>
                    <a:pt x="3489" y="1948"/>
                  </a:lnTo>
                  <a:lnTo>
                    <a:pt x="3476" y="2046"/>
                  </a:lnTo>
                  <a:lnTo>
                    <a:pt x="3457" y="2142"/>
                  </a:lnTo>
                  <a:lnTo>
                    <a:pt x="3432" y="2237"/>
                  </a:lnTo>
                  <a:lnTo>
                    <a:pt x="3402" y="2329"/>
                  </a:lnTo>
                  <a:lnTo>
                    <a:pt x="3367" y="2420"/>
                  </a:lnTo>
                  <a:lnTo>
                    <a:pt x="3328" y="2508"/>
                  </a:lnTo>
                  <a:lnTo>
                    <a:pt x="3284" y="2595"/>
                  </a:lnTo>
                  <a:lnTo>
                    <a:pt x="3234" y="2679"/>
                  </a:lnTo>
                  <a:lnTo>
                    <a:pt x="3179" y="2761"/>
                  </a:lnTo>
                  <a:lnTo>
                    <a:pt x="3120" y="2839"/>
                  </a:lnTo>
                  <a:lnTo>
                    <a:pt x="3056" y="2915"/>
                  </a:lnTo>
                  <a:lnTo>
                    <a:pt x="2988" y="2988"/>
                  </a:lnTo>
                  <a:lnTo>
                    <a:pt x="2915" y="3056"/>
                  </a:lnTo>
                  <a:lnTo>
                    <a:pt x="2839" y="3120"/>
                  </a:lnTo>
                  <a:lnTo>
                    <a:pt x="2761" y="3179"/>
                  </a:lnTo>
                  <a:lnTo>
                    <a:pt x="2679" y="3234"/>
                  </a:lnTo>
                  <a:lnTo>
                    <a:pt x="2595" y="3284"/>
                  </a:lnTo>
                  <a:lnTo>
                    <a:pt x="2508" y="3328"/>
                  </a:lnTo>
                  <a:lnTo>
                    <a:pt x="2420" y="3367"/>
                  </a:lnTo>
                  <a:lnTo>
                    <a:pt x="2329" y="3402"/>
                  </a:lnTo>
                  <a:lnTo>
                    <a:pt x="2237" y="3432"/>
                  </a:lnTo>
                  <a:lnTo>
                    <a:pt x="2142" y="3457"/>
                  </a:lnTo>
                  <a:lnTo>
                    <a:pt x="2046" y="3476"/>
                  </a:lnTo>
                  <a:lnTo>
                    <a:pt x="1948" y="3489"/>
                  </a:lnTo>
                  <a:lnTo>
                    <a:pt x="1850" y="3497"/>
                  </a:lnTo>
                  <a:lnTo>
                    <a:pt x="1750" y="3500"/>
                  </a:lnTo>
                  <a:lnTo>
                    <a:pt x="1650" y="3497"/>
                  </a:lnTo>
                  <a:lnTo>
                    <a:pt x="1552" y="3489"/>
                  </a:lnTo>
                  <a:lnTo>
                    <a:pt x="1454" y="3476"/>
                  </a:lnTo>
                  <a:lnTo>
                    <a:pt x="1358" y="3457"/>
                  </a:lnTo>
                  <a:lnTo>
                    <a:pt x="1263" y="3432"/>
                  </a:lnTo>
                  <a:lnTo>
                    <a:pt x="1171" y="3402"/>
                  </a:lnTo>
                  <a:lnTo>
                    <a:pt x="1080" y="3367"/>
                  </a:lnTo>
                  <a:lnTo>
                    <a:pt x="992" y="3328"/>
                  </a:lnTo>
                  <a:lnTo>
                    <a:pt x="905" y="3284"/>
                  </a:lnTo>
                  <a:lnTo>
                    <a:pt x="821" y="3234"/>
                  </a:lnTo>
                  <a:lnTo>
                    <a:pt x="739" y="3179"/>
                  </a:lnTo>
                  <a:lnTo>
                    <a:pt x="661" y="3120"/>
                  </a:lnTo>
                  <a:lnTo>
                    <a:pt x="585" y="3056"/>
                  </a:lnTo>
                  <a:lnTo>
                    <a:pt x="512" y="2988"/>
                  </a:lnTo>
                  <a:lnTo>
                    <a:pt x="444" y="2915"/>
                  </a:lnTo>
                  <a:lnTo>
                    <a:pt x="380" y="2839"/>
                  </a:lnTo>
                  <a:lnTo>
                    <a:pt x="321" y="2761"/>
                  </a:lnTo>
                  <a:lnTo>
                    <a:pt x="266" y="2679"/>
                  </a:lnTo>
                  <a:lnTo>
                    <a:pt x="216" y="2595"/>
                  </a:lnTo>
                  <a:lnTo>
                    <a:pt x="172" y="2508"/>
                  </a:lnTo>
                  <a:lnTo>
                    <a:pt x="133" y="2420"/>
                  </a:lnTo>
                  <a:lnTo>
                    <a:pt x="98" y="2329"/>
                  </a:lnTo>
                  <a:lnTo>
                    <a:pt x="68" y="2237"/>
                  </a:lnTo>
                  <a:lnTo>
                    <a:pt x="43" y="2142"/>
                  </a:lnTo>
                  <a:lnTo>
                    <a:pt x="24" y="2046"/>
                  </a:lnTo>
                  <a:lnTo>
                    <a:pt x="11" y="1948"/>
                  </a:lnTo>
                  <a:lnTo>
                    <a:pt x="3" y="1850"/>
                  </a:lnTo>
                  <a:lnTo>
                    <a:pt x="0" y="1750"/>
                  </a:lnTo>
                  <a:lnTo>
                    <a:pt x="3" y="1650"/>
                  </a:lnTo>
                  <a:lnTo>
                    <a:pt x="11" y="1552"/>
                  </a:lnTo>
                  <a:lnTo>
                    <a:pt x="24" y="1454"/>
                  </a:lnTo>
                  <a:lnTo>
                    <a:pt x="43" y="1358"/>
                  </a:lnTo>
                  <a:lnTo>
                    <a:pt x="68" y="1263"/>
                  </a:lnTo>
                  <a:lnTo>
                    <a:pt x="98" y="1171"/>
                  </a:lnTo>
                  <a:lnTo>
                    <a:pt x="133" y="1080"/>
                  </a:lnTo>
                  <a:lnTo>
                    <a:pt x="172" y="992"/>
                  </a:lnTo>
                  <a:lnTo>
                    <a:pt x="216" y="905"/>
                  </a:lnTo>
                  <a:lnTo>
                    <a:pt x="266" y="821"/>
                  </a:lnTo>
                  <a:lnTo>
                    <a:pt x="321" y="739"/>
                  </a:lnTo>
                  <a:lnTo>
                    <a:pt x="380" y="661"/>
                  </a:lnTo>
                  <a:lnTo>
                    <a:pt x="444" y="585"/>
                  </a:lnTo>
                  <a:lnTo>
                    <a:pt x="512" y="512"/>
                  </a:lnTo>
                  <a:lnTo>
                    <a:pt x="585" y="444"/>
                  </a:lnTo>
                  <a:lnTo>
                    <a:pt x="661" y="380"/>
                  </a:lnTo>
                  <a:lnTo>
                    <a:pt x="739" y="321"/>
                  </a:lnTo>
                  <a:lnTo>
                    <a:pt x="821" y="266"/>
                  </a:lnTo>
                  <a:lnTo>
                    <a:pt x="905" y="216"/>
                  </a:lnTo>
                  <a:lnTo>
                    <a:pt x="992" y="172"/>
                  </a:lnTo>
                  <a:lnTo>
                    <a:pt x="1080" y="133"/>
                  </a:lnTo>
                  <a:lnTo>
                    <a:pt x="1171" y="98"/>
                  </a:lnTo>
                  <a:lnTo>
                    <a:pt x="1263" y="68"/>
                  </a:lnTo>
                  <a:lnTo>
                    <a:pt x="1358" y="43"/>
                  </a:lnTo>
                  <a:lnTo>
                    <a:pt x="1454" y="24"/>
                  </a:lnTo>
                  <a:lnTo>
                    <a:pt x="1552" y="11"/>
                  </a:lnTo>
                  <a:lnTo>
                    <a:pt x="1650" y="3"/>
                  </a:lnTo>
                  <a:lnTo>
                    <a:pt x="17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6" name="Freeform 553"/>
            <p:cNvSpPr>
              <a:spLocks noEditPoints="1"/>
            </p:cNvSpPr>
            <p:nvPr/>
          </p:nvSpPr>
          <p:spPr bwMode="auto">
            <a:xfrm>
              <a:off x="7372350" y="5153026"/>
              <a:ext cx="349250" cy="266700"/>
            </a:xfrm>
            <a:custGeom>
              <a:avLst/>
              <a:gdLst>
                <a:gd name="T0" fmla="*/ 1917 w 2194"/>
                <a:gd name="T1" fmla="*/ 144 h 1686"/>
                <a:gd name="T2" fmla="*/ 1877 w 2194"/>
                <a:gd name="T3" fmla="*/ 170 h 1686"/>
                <a:gd name="T4" fmla="*/ 785 w 2194"/>
                <a:gd name="T5" fmla="*/ 1257 h 1686"/>
                <a:gd name="T6" fmla="*/ 751 w 2194"/>
                <a:gd name="T7" fmla="*/ 1265 h 1686"/>
                <a:gd name="T8" fmla="*/ 718 w 2194"/>
                <a:gd name="T9" fmla="*/ 1257 h 1686"/>
                <a:gd name="T10" fmla="*/ 317 w 2194"/>
                <a:gd name="T11" fmla="*/ 859 h 1686"/>
                <a:gd name="T12" fmla="*/ 282 w 2194"/>
                <a:gd name="T13" fmla="*/ 837 h 1686"/>
                <a:gd name="T14" fmla="*/ 242 w 2194"/>
                <a:gd name="T15" fmla="*/ 829 h 1686"/>
                <a:gd name="T16" fmla="*/ 203 w 2194"/>
                <a:gd name="T17" fmla="*/ 837 h 1686"/>
                <a:gd name="T18" fmla="*/ 168 w 2194"/>
                <a:gd name="T19" fmla="*/ 859 h 1686"/>
                <a:gd name="T20" fmla="*/ 144 w 2194"/>
                <a:gd name="T21" fmla="*/ 899 h 1686"/>
                <a:gd name="T22" fmla="*/ 138 w 2194"/>
                <a:gd name="T23" fmla="*/ 945 h 1686"/>
                <a:gd name="T24" fmla="*/ 153 w 2194"/>
                <a:gd name="T25" fmla="*/ 989 h 1686"/>
                <a:gd name="T26" fmla="*/ 677 w 2194"/>
                <a:gd name="T27" fmla="*/ 1517 h 1686"/>
                <a:gd name="T28" fmla="*/ 711 w 2194"/>
                <a:gd name="T29" fmla="*/ 1539 h 1686"/>
                <a:gd name="T30" fmla="*/ 751 w 2194"/>
                <a:gd name="T31" fmla="*/ 1547 h 1686"/>
                <a:gd name="T32" fmla="*/ 792 w 2194"/>
                <a:gd name="T33" fmla="*/ 1539 h 1686"/>
                <a:gd name="T34" fmla="*/ 826 w 2194"/>
                <a:gd name="T35" fmla="*/ 1517 h 1686"/>
                <a:gd name="T36" fmla="*/ 2040 w 2194"/>
                <a:gd name="T37" fmla="*/ 298 h 1686"/>
                <a:gd name="T38" fmla="*/ 2055 w 2194"/>
                <a:gd name="T39" fmla="*/ 255 h 1686"/>
                <a:gd name="T40" fmla="*/ 2050 w 2194"/>
                <a:gd name="T41" fmla="*/ 209 h 1686"/>
                <a:gd name="T42" fmla="*/ 2024 w 2194"/>
                <a:gd name="T43" fmla="*/ 170 h 1686"/>
                <a:gd name="T44" fmla="*/ 1985 w 2194"/>
                <a:gd name="T45" fmla="*/ 144 h 1686"/>
                <a:gd name="T46" fmla="*/ 1939 w 2194"/>
                <a:gd name="T47" fmla="*/ 139 h 1686"/>
                <a:gd name="T48" fmla="*/ 1968 w 2194"/>
                <a:gd name="T49" fmla="*/ 0 h 1686"/>
                <a:gd name="T50" fmla="*/ 2035 w 2194"/>
                <a:gd name="T51" fmla="*/ 14 h 1686"/>
                <a:gd name="T52" fmla="*/ 2096 w 2194"/>
                <a:gd name="T53" fmla="*/ 47 h 1686"/>
                <a:gd name="T54" fmla="*/ 2147 w 2194"/>
                <a:gd name="T55" fmla="*/ 98 h 1686"/>
                <a:gd name="T56" fmla="*/ 2180 w 2194"/>
                <a:gd name="T57" fmla="*/ 159 h 1686"/>
                <a:gd name="T58" fmla="*/ 2194 w 2194"/>
                <a:gd name="T59" fmla="*/ 226 h 1686"/>
                <a:gd name="T60" fmla="*/ 2190 w 2194"/>
                <a:gd name="T61" fmla="*/ 294 h 1686"/>
                <a:gd name="T62" fmla="*/ 2165 w 2194"/>
                <a:gd name="T63" fmla="*/ 359 h 1686"/>
                <a:gd name="T64" fmla="*/ 2123 w 2194"/>
                <a:gd name="T65" fmla="*/ 416 h 1686"/>
                <a:gd name="T66" fmla="*/ 900 w 2194"/>
                <a:gd name="T67" fmla="*/ 1637 h 1686"/>
                <a:gd name="T68" fmla="*/ 845 w 2194"/>
                <a:gd name="T69" fmla="*/ 1668 h 1686"/>
                <a:gd name="T70" fmla="*/ 783 w 2194"/>
                <a:gd name="T71" fmla="*/ 1684 h 1686"/>
                <a:gd name="T72" fmla="*/ 720 w 2194"/>
                <a:gd name="T73" fmla="*/ 1684 h 1686"/>
                <a:gd name="T74" fmla="*/ 658 w 2194"/>
                <a:gd name="T75" fmla="*/ 1668 h 1686"/>
                <a:gd name="T76" fmla="*/ 603 w 2194"/>
                <a:gd name="T77" fmla="*/ 1637 h 1686"/>
                <a:gd name="T78" fmla="*/ 70 w 2194"/>
                <a:gd name="T79" fmla="*/ 1106 h 1686"/>
                <a:gd name="T80" fmla="*/ 27 w 2194"/>
                <a:gd name="T81" fmla="*/ 1049 h 1686"/>
                <a:gd name="T82" fmla="*/ 4 w 2194"/>
                <a:gd name="T83" fmla="*/ 984 h 1686"/>
                <a:gd name="T84" fmla="*/ 0 w 2194"/>
                <a:gd name="T85" fmla="*/ 916 h 1686"/>
                <a:gd name="T86" fmla="*/ 13 w 2194"/>
                <a:gd name="T87" fmla="*/ 850 h 1686"/>
                <a:gd name="T88" fmla="*/ 46 w 2194"/>
                <a:gd name="T89" fmla="*/ 788 h 1686"/>
                <a:gd name="T90" fmla="*/ 97 w 2194"/>
                <a:gd name="T91" fmla="*/ 737 h 1686"/>
                <a:gd name="T92" fmla="*/ 159 w 2194"/>
                <a:gd name="T93" fmla="*/ 704 h 1686"/>
                <a:gd name="T94" fmla="*/ 225 w 2194"/>
                <a:gd name="T95" fmla="*/ 690 h 1686"/>
                <a:gd name="T96" fmla="*/ 293 w 2194"/>
                <a:gd name="T97" fmla="*/ 695 h 1686"/>
                <a:gd name="T98" fmla="*/ 358 w 2194"/>
                <a:gd name="T99" fmla="*/ 718 h 1686"/>
                <a:gd name="T100" fmla="*/ 415 w 2194"/>
                <a:gd name="T101" fmla="*/ 760 h 1686"/>
                <a:gd name="T102" fmla="*/ 1778 w 2194"/>
                <a:gd name="T103" fmla="*/ 71 h 1686"/>
                <a:gd name="T104" fmla="*/ 1835 w 2194"/>
                <a:gd name="T105" fmla="*/ 29 h 1686"/>
                <a:gd name="T106" fmla="*/ 1900 w 2194"/>
                <a:gd name="T107" fmla="*/ 4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94" h="1686">
                  <a:moveTo>
                    <a:pt x="1939" y="139"/>
                  </a:moveTo>
                  <a:lnTo>
                    <a:pt x="1917" y="144"/>
                  </a:lnTo>
                  <a:lnTo>
                    <a:pt x="1896" y="155"/>
                  </a:lnTo>
                  <a:lnTo>
                    <a:pt x="1877" y="170"/>
                  </a:lnTo>
                  <a:lnTo>
                    <a:pt x="801" y="1245"/>
                  </a:lnTo>
                  <a:lnTo>
                    <a:pt x="785" y="1257"/>
                  </a:lnTo>
                  <a:lnTo>
                    <a:pt x="770" y="1263"/>
                  </a:lnTo>
                  <a:lnTo>
                    <a:pt x="751" y="1265"/>
                  </a:lnTo>
                  <a:lnTo>
                    <a:pt x="733" y="1263"/>
                  </a:lnTo>
                  <a:lnTo>
                    <a:pt x="718" y="1257"/>
                  </a:lnTo>
                  <a:lnTo>
                    <a:pt x="703" y="1245"/>
                  </a:lnTo>
                  <a:lnTo>
                    <a:pt x="317" y="859"/>
                  </a:lnTo>
                  <a:lnTo>
                    <a:pt x="300" y="846"/>
                  </a:lnTo>
                  <a:lnTo>
                    <a:pt x="282" y="837"/>
                  </a:lnTo>
                  <a:lnTo>
                    <a:pt x="263" y="830"/>
                  </a:lnTo>
                  <a:lnTo>
                    <a:pt x="242" y="829"/>
                  </a:lnTo>
                  <a:lnTo>
                    <a:pt x="222" y="830"/>
                  </a:lnTo>
                  <a:lnTo>
                    <a:pt x="203" y="837"/>
                  </a:lnTo>
                  <a:lnTo>
                    <a:pt x="185" y="846"/>
                  </a:lnTo>
                  <a:lnTo>
                    <a:pt x="168" y="859"/>
                  </a:lnTo>
                  <a:lnTo>
                    <a:pt x="153" y="878"/>
                  </a:lnTo>
                  <a:lnTo>
                    <a:pt x="144" y="899"/>
                  </a:lnTo>
                  <a:lnTo>
                    <a:pt x="138" y="922"/>
                  </a:lnTo>
                  <a:lnTo>
                    <a:pt x="138" y="945"/>
                  </a:lnTo>
                  <a:lnTo>
                    <a:pt x="144" y="967"/>
                  </a:lnTo>
                  <a:lnTo>
                    <a:pt x="153" y="989"/>
                  </a:lnTo>
                  <a:lnTo>
                    <a:pt x="168" y="1008"/>
                  </a:lnTo>
                  <a:lnTo>
                    <a:pt x="677" y="1517"/>
                  </a:lnTo>
                  <a:lnTo>
                    <a:pt x="693" y="1529"/>
                  </a:lnTo>
                  <a:lnTo>
                    <a:pt x="711" y="1539"/>
                  </a:lnTo>
                  <a:lnTo>
                    <a:pt x="731" y="1545"/>
                  </a:lnTo>
                  <a:lnTo>
                    <a:pt x="751" y="1547"/>
                  </a:lnTo>
                  <a:lnTo>
                    <a:pt x="772" y="1545"/>
                  </a:lnTo>
                  <a:lnTo>
                    <a:pt x="792" y="1539"/>
                  </a:lnTo>
                  <a:lnTo>
                    <a:pt x="810" y="1529"/>
                  </a:lnTo>
                  <a:lnTo>
                    <a:pt x="826" y="1517"/>
                  </a:lnTo>
                  <a:lnTo>
                    <a:pt x="2024" y="317"/>
                  </a:lnTo>
                  <a:lnTo>
                    <a:pt x="2040" y="298"/>
                  </a:lnTo>
                  <a:lnTo>
                    <a:pt x="2050" y="277"/>
                  </a:lnTo>
                  <a:lnTo>
                    <a:pt x="2055" y="255"/>
                  </a:lnTo>
                  <a:lnTo>
                    <a:pt x="2055" y="232"/>
                  </a:lnTo>
                  <a:lnTo>
                    <a:pt x="2050" y="209"/>
                  </a:lnTo>
                  <a:lnTo>
                    <a:pt x="2040" y="188"/>
                  </a:lnTo>
                  <a:lnTo>
                    <a:pt x="2024" y="170"/>
                  </a:lnTo>
                  <a:lnTo>
                    <a:pt x="2006" y="155"/>
                  </a:lnTo>
                  <a:lnTo>
                    <a:pt x="1985" y="144"/>
                  </a:lnTo>
                  <a:lnTo>
                    <a:pt x="1962" y="139"/>
                  </a:lnTo>
                  <a:lnTo>
                    <a:pt x="1939" y="139"/>
                  </a:lnTo>
                  <a:close/>
                  <a:moveTo>
                    <a:pt x="1934" y="0"/>
                  </a:moveTo>
                  <a:lnTo>
                    <a:pt x="1968" y="0"/>
                  </a:lnTo>
                  <a:lnTo>
                    <a:pt x="2002" y="4"/>
                  </a:lnTo>
                  <a:lnTo>
                    <a:pt x="2035" y="14"/>
                  </a:lnTo>
                  <a:lnTo>
                    <a:pt x="2067" y="29"/>
                  </a:lnTo>
                  <a:lnTo>
                    <a:pt x="2096" y="47"/>
                  </a:lnTo>
                  <a:lnTo>
                    <a:pt x="2123" y="71"/>
                  </a:lnTo>
                  <a:lnTo>
                    <a:pt x="2147" y="98"/>
                  </a:lnTo>
                  <a:lnTo>
                    <a:pt x="2165" y="128"/>
                  </a:lnTo>
                  <a:lnTo>
                    <a:pt x="2180" y="159"/>
                  </a:lnTo>
                  <a:lnTo>
                    <a:pt x="2190" y="192"/>
                  </a:lnTo>
                  <a:lnTo>
                    <a:pt x="2194" y="226"/>
                  </a:lnTo>
                  <a:lnTo>
                    <a:pt x="2194" y="260"/>
                  </a:lnTo>
                  <a:lnTo>
                    <a:pt x="2190" y="294"/>
                  </a:lnTo>
                  <a:lnTo>
                    <a:pt x="2180" y="327"/>
                  </a:lnTo>
                  <a:lnTo>
                    <a:pt x="2165" y="359"/>
                  </a:lnTo>
                  <a:lnTo>
                    <a:pt x="2147" y="388"/>
                  </a:lnTo>
                  <a:lnTo>
                    <a:pt x="2123" y="416"/>
                  </a:lnTo>
                  <a:lnTo>
                    <a:pt x="924" y="1615"/>
                  </a:lnTo>
                  <a:lnTo>
                    <a:pt x="900" y="1637"/>
                  </a:lnTo>
                  <a:lnTo>
                    <a:pt x="873" y="1655"/>
                  </a:lnTo>
                  <a:lnTo>
                    <a:pt x="845" y="1668"/>
                  </a:lnTo>
                  <a:lnTo>
                    <a:pt x="815" y="1678"/>
                  </a:lnTo>
                  <a:lnTo>
                    <a:pt x="783" y="1684"/>
                  </a:lnTo>
                  <a:lnTo>
                    <a:pt x="751" y="1686"/>
                  </a:lnTo>
                  <a:lnTo>
                    <a:pt x="720" y="1684"/>
                  </a:lnTo>
                  <a:lnTo>
                    <a:pt x="688" y="1678"/>
                  </a:lnTo>
                  <a:lnTo>
                    <a:pt x="658" y="1668"/>
                  </a:lnTo>
                  <a:lnTo>
                    <a:pt x="630" y="1655"/>
                  </a:lnTo>
                  <a:lnTo>
                    <a:pt x="603" y="1637"/>
                  </a:lnTo>
                  <a:lnTo>
                    <a:pt x="579" y="1615"/>
                  </a:lnTo>
                  <a:lnTo>
                    <a:pt x="70" y="1106"/>
                  </a:lnTo>
                  <a:lnTo>
                    <a:pt x="46" y="1079"/>
                  </a:lnTo>
                  <a:lnTo>
                    <a:pt x="27" y="1049"/>
                  </a:lnTo>
                  <a:lnTo>
                    <a:pt x="13" y="1017"/>
                  </a:lnTo>
                  <a:lnTo>
                    <a:pt x="4" y="984"/>
                  </a:lnTo>
                  <a:lnTo>
                    <a:pt x="0" y="950"/>
                  </a:lnTo>
                  <a:lnTo>
                    <a:pt x="0" y="916"/>
                  </a:lnTo>
                  <a:lnTo>
                    <a:pt x="4" y="882"/>
                  </a:lnTo>
                  <a:lnTo>
                    <a:pt x="13" y="850"/>
                  </a:lnTo>
                  <a:lnTo>
                    <a:pt x="27" y="818"/>
                  </a:lnTo>
                  <a:lnTo>
                    <a:pt x="46" y="788"/>
                  </a:lnTo>
                  <a:lnTo>
                    <a:pt x="70" y="760"/>
                  </a:lnTo>
                  <a:lnTo>
                    <a:pt x="97" y="737"/>
                  </a:lnTo>
                  <a:lnTo>
                    <a:pt x="127" y="718"/>
                  </a:lnTo>
                  <a:lnTo>
                    <a:pt x="159" y="704"/>
                  </a:lnTo>
                  <a:lnTo>
                    <a:pt x="191" y="695"/>
                  </a:lnTo>
                  <a:lnTo>
                    <a:pt x="225" y="690"/>
                  </a:lnTo>
                  <a:lnTo>
                    <a:pt x="259" y="690"/>
                  </a:lnTo>
                  <a:lnTo>
                    <a:pt x="293" y="695"/>
                  </a:lnTo>
                  <a:lnTo>
                    <a:pt x="326" y="704"/>
                  </a:lnTo>
                  <a:lnTo>
                    <a:pt x="358" y="718"/>
                  </a:lnTo>
                  <a:lnTo>
                    <a:pt x="388" y="737"/>
                  </a:lnTo>
                  <a:lnTo>
                    <a:pt x="415" y="760"/>
                  </a:lnTo>
                  <a:lnTo>
                    <a:pt x="751" y="1098"/>
                  </a:lnTo>
                  <a:lnTo>
                    <a:pt x="1778" y="71"/>
                  </a:lnTo>
                  <a:lnTo>
                    <a:pt x="1806" y="47"/>
                  </a:lnTo>
                  <a:lnTo>
                    <a:pt x="1835" y="29"/>
                  </a:lnTo>
                  <a:lnTo>
                    <a:pt x="1867" y="14"/>
                  </a:lnTo>
                  <a:lnTo>
                    <a:pt x="1900" y="4"/>
                  </a:lnTo>
                  <a:lnTo>
                    <a:pt x="19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7" name="Freeform 554"/>
            <p:cNvSpPr>
              <a:spLocks/>
            </p:cNvSpPr>
            <p:nvPr/>
          </p:nvSpPr>
          <p:spPr bwMode="auto">
            <a:xfrm>
              <a:off x="7540625" y="5329238"/>
              <a:ext cx="242888" cy="193675"/>
            </a:xfrm>
            <a:custGeom>
              <a:avLst/>
              <a:gdLst>
                <a:gd name="T0" fmla="*/ 1480 w 1532"/>
                <a:gd name="T1" fmla="*/ 2 h 1220"/>
                <a:gd name="T2" fmla="*/ 1511 w 1532"/>
                <a:gd name="T3" fmla="*/ 19 h 1220"/>
                <a:gd name="T4" fmla="*/ 1529 w 1532"/>
                <a:gd name="T5" fmla="*/ 50 h 1220"/>
                <a:gd name="T6" fmla="*/ 1529 w 1532"/>
                <a:gd name="T7" fmla="*/ 86 h 1220"/>
                <a:gd name="T8" fmla="*/ 1473 w 1532"/>
                <a:gd name="T9" fmla="*/ 263 h 1220"/>
                <a:gd name="T10" fmla="*/ 1396 w 1532"/>
                <a:gd name="T11" fmla="*/ 429 h 1220"/>
                <a:gd name="T12" fmla="*/ 1301 w 1532"/>
                <a:gd name="T13" fmla="*/ 583 h 1220"/>
                <a:gd name="T14" fmla="*/ 1190 w 1532"/>
                <a:gd name="T15" fmla="*/ 722 h 1220"/>
                <a:gd name="T16" fmla="*/ 1063 w 1532"/>
                <a:gd name="T17" fmla="*/ 847 h 1220"/>
                <a:gd name="T18" fmla="*/ 923 w 1532"/>
                <a:gd name="T19" fmla="*/ 956 h 1220"/>
                <a:gd name="T20" fmla="*/ 770 w 1532"/>
                <a:gd name="T21" fmla="*/ 1048 h 1220"/>
                <a:gd name="T22" fmla="*/ 608 w 1532"/>
                <a:gd name="T23" fmla="*/ 1121 h 1220"/>
                <a:gd name="T24" fmla="*/ 435 w 1532"/>
                <a:gd name="T25" fmla="*/ 1176 h 1220"/>
                <a:gd name="T26" fmla="*/ 256 w 1532"/>
                <a:gd name="T27" fmla="*/ 1208 h 1220"/>
                <a:gd name="T28" fmla="*/ 70 w 1532"/>
                <a:gd name="T29" fmla="*/ 1220 h 1220"/>
                <a:gd name="T30" fmla="*/ 35 w 1532"/>
                <a:gd name="T31" fmla="*/ 1211 h 1220"/>
                <a:gd name="T32" fmla="*/ 10 w 1532"/>
                <a:gd name="T33" fmla="*/ 1185 h 1220"/>
                <a:gd name="T34" fmla="*/ 0 w 1532"/>
                <a:gd name="T35" fmla="*/ 1150 h 1220"/>
                <a:gd name="T36" fmla="*/ 10 w 1532"/>
                <a:gd name="T37" fmla="*/ 1115 h 1220"/>
                <a:gd name="T38" fmla="*/ 35 w 1532"/>
                <a:gd name="T39" fmla="*/ 1090 h 1220"/>
                <a:gd name="T40" fmla="*/ 70 w 1532"/>
                <a:gd name="T41" fmla="*/ 1080 h 1220"/>
                <a:gd name="T42" fmla="*/ 246 w 1532"/>
                <a:gd name="T43" fmla="*/ 1069 h 1220"/>
                <a:gd name="T44" fmla="*/ 417 w 1532"/>
                <a:gd name="T45" fmla="*/ 1037 h 1220"/>
                <a:gd name="T46" fmla="*/ 579 w 1532"/>
                <a:gd name="T47" fmla="*/ 982 h 1220"/>
                <a:gd name="T48" fmla="*/ 733 w 1532"/>
                <a:gd name="T49" fmla="*/ 909 h 1220"/>
                <a:gd name="T50" fmla="*/ 875 w 1532"/>
                <a:gd name="T51" fmla="*/ 819 h 1220"/>
                <a:gd name="T52" fmla="*/ 1005 w 1532"/>
                <a:gd name="T53" fmla="*/ 711 h 1220"/>
                <a:gd name="T54" fmla="*/ 1121 w 1532"/>
                <a:gd name="T55" fmla="*/ 588 h 1220"/>
                <a:gd name="T56" fmla="*/ 1222 w 1532"/>
                <a:gd name="T57" fmla="*/ 450 h 1220"/>
                <a:gd name="T58" fmla="*/ 1306 w 1532"/>
                <a:gd name="T59" fmla="*/ 299 h 1220"/>
                <a:gd name="T60" fmla="*/ 1369 w 1532"/>
                <a:gd name="T61" fmla="*/ 137 h 1220"/>
                <a:gd name="T62" fmla="*/ 1401 w 1532"/>
                <a:gd name="T63" fmla="*/ 35 h 1220"/>
                <a:gd name="T64" fmla="*/ 1427 w 1532"/>
                <a:gd name="T65" fmla="*/ 10 h 1220"/>
                <a:gd name="T66" fmla="*/ 1460 w 1532"/>
                <a:gd name="T67" fmla="*/ 0 h 1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32" h="1220">
                  <a:moveTo>
                    <a:pt x="1460" y="0"/>
                  </a:moveTo>
                  <a:lnTo>
                    <a:pt x="1480" y="2"/>
                  </a:lnTo>
                  <a:lnTo>
                    <a:pt x="1497" y="9"/>
                  </a:lnTo>
                  <a:lnTo>
                    <a:pt x="1511" y="19"/>
                  </a:lnTo>
                  <a:lnTo>
                    <a:pt x="1522" y="34"/>
                  </a:lnTo>
                  <a:lnTo>
                    <a:pt x="1529" y="50"/>
                  </a:lnTo>
                  <a:lnTo>
                    <a:pt x="1532" y="68"/>
                  </a:lnTo>
                  <a:lnTo>
                    <a:pt x="1529" y="86"/>
                  </a:lnTo>
                  <a:lnTo>
                    <a:pt x="1504" y="176"/>
                  </a:lnTo>
                  <a:lnTo>
                    <a:pt x="1473" y="263"/>
                  </a:lnTo>
                  <a:lnTo>
                    <a:pt x="1437" y="348"/>
                  </a:lnTo>
                  <a:lnTo>
                    <a:pt x="1396" y="429"/>
                  </a:lnTo>
                  <a:lnTo>
                    <a:pt x="1351" y="507"/>
                  </a:lnTo>
                  <a:lnTo>
                    <a:pt x="1301" y="583"/>
                  </a:lnTo>
                  <a:lnTo>
                    <a:pt x="1247" y="654"/>
                  </a:lnTo>
                  <a:lnTo>
                    <a:pt x="1190" y="722"/>
                  </a:lnTo>
                  <a:lnTo>
                    <a:pt x="1128" y="786"/>
                  </a:lnTo>
                  <a:lnTo>
                    <a:pt x="1063" y="847"/>
                  </a:lnTo>
                  <a:lnTo>
                    <a:pt x="995" y="904"/>
                  </a:lnTo>
                  <a:lnTo>
                    <a:pt x="923" y="956"/>
                  </a:lnTo>
                  <a:lnTo>
                    <a:pt x="847" y="1004"/>
                  </a:lnTo>
                  <a:lnTo>
                    <a:pt x="770" y="1048"/>
                  </a:lnTo>
                  <a:lnTo>
                    <a:pt x="690" y="1087"/>
                  </a:lnTo>
                  <a:lnTo>
                    <a:pt x="608" y="1121"/>
                  </a:lnTo>
                  <a:lnTo>
                    <a:pt x="522" y="1151"/>
                  </a:lnTo>
                  <a:lnTo>
                    <a:pt x="435" y="1176"/>
                  </a:lnTo>
                  <a:lnTo>
                    <a:pt x="346" y="1195"/>
                  </a:lnTo>
                  <a:lnTo>
                    <a:pt x="256" y="1208"/>
                  </a:lnTo>
                  <a:lnTo>
                    <a:pt x="163" y="1217"/>
                  </a:lnTo>
                  <a:lnTo>
                    <a:pt x="70" y="1220"/>
                  </a:lnTo>
                  <a:lnTo>
                    <a:pt x="52" y="1218"/>
                  </a:lnTo>
                  <a:lnTo>
                    <a:pt x="35" y="1211"/>
                  </a:lnTo>
                  <a:lnTo>
                    <a:pt x="21" y="1200"/>
                  </a:lnTo>
                  <a:lnTo>
                    <a:pt x="10" y="1185"/>
                  </a:lnTo>
                  <a:lnTo>
                    <a:pt x="3" y="1169"/>
                  </a:lnTo>
                  <a:lnTo>
                    <a:pt x="0" y="1150"/>
                  </a:lnTo>
                  <a:lnTo>
                    <a:pt x="3" y="1132"/>
                  </a:lnTo>
                  <a:lnTo>
                    <a:pt x="10" y="1115"/>
                  </a:lnTo>
                  <a:lnTo>
                    <a:pt x="21" y="1101"/>
                  </a:lnTo>
                  <a:lnTo>
                    <a:pt x="35" y="1090"/>
                  </a:lnTo>
                  <a:lnTo>
                    <a:pt x="52" y="1083"/>
                  </a:lnTo>
                  <a:lnTo>
                    <a:pt x="70" y="1080"/>
                  </a:lnTo>
                  <a:lnTo>
                    <a:pt x="159" y="1078"/>
                  </a:lnTo>
                  <a:lnTo>
                    <a:pt x="246" y="1069"/>
                  </a:lnTo>
                  <a:lnTo>
                    <a:pt x="332" y="1056"/>
                  </a:lnTo>
                  <a:lnTo>
                    <a:pt x="417" y="1037"/>
                  </a:lnTo>
                  <a:lnTo>
                    <a:pt x="498" y="1012"/>
                  </a:lnTo>
                  <a:lnTo>
                    <a:pt x="579" y="982"/>
                  </a:lnTo>
                  <a:lnTo>
                    <a:pt x="658" y="949"/>
                  </a:lnTo>
                  <a:lnTo>
                    <a:pt x="733" y="909"/>
                  </a:lnTo>
                  <a:lnTo>
                    <a:pt x="805" y="867"/>
                  </a:lnTo>
                  <a:lnTo>
                    <a:pt x="875" y="819"/>
                  </a:lnTo>
                  <a:lnTo>
                    <a:pt x="942" y="767"/>
                  </a:lnTo>
                  <a:lnTo>
                    <a:pt x="1005" y="711"/>
                  </a:lnTo>
                  <a:lnTo>
                    <a:pt x="1065" y="652"/>
                  </a:lnTo>
                  <a:lnTo>
                    <a:pt x="1121" y="588"/>
                  </a:lnTo>
                  <a:lnTo>
                    <a:pt x="1174" y="521"/>
                  </a:lnTo>
                  <a:lnTo>
                    <a:pt x="1222" y="450"/>
                  </a:lnTo>
                  <a:lnTo>
                    <a:pt x="1266" y="377"/>
                  </a:lnTo>
                  <a:lnTo>
                    <a:pt x="1306" y="299"/>
                  </a:lnTo>
                  <a:lnTo>
                    <a:pt x="1340" y="220"/>
                  </a:lnTo>
                  <a:lnTo>
                    <a:pt x="1369" y="137"/>
                  </a:lnTo>
                  <a:lnTo>
                    <a:pt x="1395" y="52"/>
                  </a:lnTo>
                  <a:lnTo>
                    <a:pt x="1401" y="35"/>
                  </a:lnTo>
                  <a:lnTo>
                    <a:pt x="1413" y="21"/>
                  </a:lnTo>
                  <a:lnTo>
                    <a:pt x="1427" y="10"/>
                  </a:lnTo>
                  <a:lnTo>
                    <a:pt x="1442" y="2"/>
                  </a:lnTo>
                  <a:lnTo>
                    <a:pt x="1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8" name="Freeform 555"/>
            <p:cNvSpPr>
              <a:spLocks/>
            </p:cNvSpPr>
            <p:nvPr/>
          </p:nvSpPr>
          <p:spPr bwMode="auto">
            <a:xfrm>
              <a:off x="7769225" y="5272088"/>
              <a:ext cx="22225" cy="31750"/>
            </a:xfrm>
            <a:custGeom>
              <a:avLst/>
              <a:gdLst>
                <a:gd name="T0" fmla="*/ 71 w 141"/>
                <a:gd name="T1" fmla="*/ 0 h 203"/>
                <a:gd name="T2" fmla="*/ 90 w 141"/>
                <a:gd name="T3" fmla="*/ 3 h 203"/>
                <a:gd name="T4" fmla="*/ 106 w 141"/>
                <a:gd name="T5" fmla="*/ 10 h 203"/>
                <a:gd name="T6" fmla="*/ 121 w 141"/>
                <a:gd name="T7" fmla="*/ 21 h 203"/>
                <a:gd name="T8" fmla="*/ 132 w 141"/>
                <a:gd name="T9" fmla="*/ 35 h 203"/>
                <a:gd name="T10" fmla="*/ 139 w 141"/>
                <a:gd name="T11" fmla="*/ 52 h 203"/>
                <a:gd name="T12" fmla="*/ 141 w 141"/>
                <a:gd name="T13" fmla="*/ 70 h 203"/>
                <a:gd name="T14" fmla="*/ 140 w 141"/>
                <a:gd name="T15" fmla="*/ 136 h 203"/>
                <a:gd name="T16" fmla="*/ 137 w 141"/>
                <a:gd name="T17" fmla="*/ 154 h 203"/>
                <a:gd name="T18" fmla="*/ 129 w 141"/>
                <a:gd name="T19" fmla="*/ 170 h 203"/>
                <a:gd name="T20" fmla="*/ 118 w 141"/>
                <a:gd name="T21" fmla="*/ 183 h 203"/>
                <a:gd name="T22" fmla="*/ 104 w 141"/>
                <a:gd name="T23" fmla="*/ 193 h 203"/>
                <a:gd name="T24" fmla="*/ 88 w 141"/>
                <a:gd name="T25" fmla="*/ 200 h 203"/>
                <a:gd name="T26" fmla="*/ 70 w 141"/>
                <a:gd name="T27" fmla="*/ 203 h 203"/>
                <a:gd name="T28" fmla="*/ 67 w 141"/>
                <a:gd name="T29" fmla="*/ 203 h 203"/>
                <a:gd name="T30" fmla="*/ 49 w 141"/>
                <a:gd name="T31" fmla="*/ 199 h 203"/>
                <a:gd name="T32" fmla="*/ 32 w 141"/>
                <a:gd name="T33" fmla="*/ 191 h 203"/>
                <a:gd name="T34" fmla="*/ 18 w 141"/>
                <a:gd name="T35" fmla="*/ 180 h 203"/>
                <a:gd name="T36" fmla="*/ 8 w 141"/>
                <a:gd name="T37" fmla="*/ 165 h 203"/>
                <a:gd name="T38" fmla="*/ 2 w 141"/>
                <a:gd name="T39" fmla="*/ 148 h 203"/>
                <a:gd name="T40" fmla="*/ 0 w 141"/>
                <a:gd name="T41" fmla="*/ 129 h 203"/>
                <a:gd name="T42" fmla="*/ 1 w 141"/>
                <a:gd name="T43" fmla="*/ 70 h 203"/>
                <a:gd name="T44" fmla="*/ 4 w 141"/>
                <a:gd name="T45" fmla="*/ 52 h 203"/>
                <a:gd name="T46" fmla="*/ 11 w 141"/>
                <a:gd name="T47" fmla="*/ 35 h 203"/>
                <a:gd name="T48" fmla="*/ 22 w 141"/>
                <a:gd name="T49" fmla="*/ 21 h 203"/>
                <a:gd name="T50" fmla="*/ 36 w 141"/>
                <a:gd name="T51" fmla="*/ 10 h 203"/>
                <a:gd name="T52" fmla="*/ 53 w 141"/>
                <a:gd name="T53" fmla="*/ 3 h 203"/>
                <a:gd name="T54" fmla="*/ 71 w 141"/>
                <a:gd name="T5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1" h="203">
                  <a:moveTo>
                    <a:pt x="71" y="0"/>
                  </a:moveTo>
                  <a:lnTo>
                    <a:pt x="90" y="3"/>
                  </a:lnTo>
                  <a:lnTo>
                    <a:pt x="106" y="10"/>
                  </a:lnTo>
                  <a:lnTo>
                    <a:pt x="121" y="21"/>
                  </a:lnTo>
                  <a:lnTo>
                    <a:pt x="132" y="35"/>
                  </a:lnTo>
                  <a:lnTo>
                    <a:pt x="139" y="52"/>
                  </a:lnTo>
                  <a:lnTo>
                    <a:pt x="141" y="70"/>
                  </a:lnTo>
                  <a:lnTo>
                    <a:pt x="140" y="136"/>
                  </a:lnTo>
                  <a:lnTo>
                    <a:pt x="137" y="154"/>
                  </a:lnTo>
                  <a:lnTo>
                    <a:pt x="129" y="170"/>
                  </a:lnTo>
                  <a:lnTo>
                    <a:pt x="118" y="183"/>
                  </a:lnTo>
                  <a:lnTo>
                    <a:pt x="104" y="193"/>
                  </a:lnTo>
                  <a:lnTo>
                    <a:pt x="88" y="200"/>
                  </a:lnTo>
                  <a:lnTo>
                    <a:pt x="70" y="203"/>
                  </a:lnTo>
                  <a:lnTo>
                    <a:pt x="67" y="203"/>
                  </a:lnTo>
                  <a:lnTo>
                    <a:pt x="49" y="199"/>
                  </a:lnTo>
                  <a:lnTo>
                    <a:pt x="32" y="191"/>
                  </a:lnTo>
                  <a:lnTo>
                    <a:pt x="18" y="180"/>
                  </a:lnTo>
                  <a:lnTo>
                    <a:pt x="8" y="165"/>
                  </a:lnTo>
                  <a:lnTo>
                    <a:pt x="2" y="148"/>
                  </a:lnTo>
                  <a:lnTo>
                    <a:pt x="0" y="129"/>
                  </a:lnTo>
                  <a:lnTo>
                    <a:pt x="1" y="70"/>
                  </a:lnTo>
                  <a:lnTo>
                    <a:pt x="4" y="52"/>
                  </a:lnTo>
                  <a:lnTo>
                    <a:pt x="11" y="35"/>
                  </a:lnTo>
                  <a:lnTo>
                    <a:pt x="22" y="21"/>
                  </a:lnTo>
                  <a:lnTo>
                    <a:pt x="36" y="10"/>
                  </a:lnTo>
                  <a:lnTo>
                    <a:pt x="53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3" name="Group 124"/>
          <p:cNvGrpSpPr/>
          <p:nvPr/>
        </p:nvGrpSpPr>
        <p:grpSpPr>
          <a:xfrm>
            <a:off x="3305817" y="4647330"/>
            <a:ext cx="485017" cy="313183"/>
            <a:chOff x="10944225" y="3559175"/>
            <a:chExt cx="555625" cy="358775"/>
          </a:xfrm>
          <a:solidFill>
            <a:schemeClr val="bg1"/>
          </a:solidFill>
        </p:grpSpPr>
        <p:sp>
          <p:nvSpPr>
            <p:cNvPr id="126" name="Freeform 212"/>
            <p:cNvSpPr>
              <a:spLocks noEditPoints="1"/>
            </p:cNvSpPr>
            <p:nvPr/>
          </p:nvSpPr>
          <p:spPr bwMode="auto">
            <a:xfrm>
              <a:off x="10944225" y="3559175"/>
              <a:ext cx="555625" cy="358775"/>
            </a:xfrm>
            <a:custGeom>
              <a:avLst/>
              <a:gdLst>
                <a:gd name="T0" fmla="*/ 155 w 3500"/>
                <a:gd name="T1" fmla="*/ 1945 h 2258"/>
                <a:gd name="T2" fmla="*/ 194 w 3500"/>
                <a:gd name="T3" fmla="*/ 2016 h 2258"/>
                <a:gd name="T4" fmla="*/ 252 w 3500"/>
                <a:gd name="T5" fmla="*/ 2071 h 2258"/>
                <a:gd name="T6" fmla="*/ 325 w 3500"/>
                <a:gd name="T7" fmla="*/ 2107 h 2258"/>
                <a:gd name="T8" fmla="*/ 406 w 3500"/>
                <a:gd name="T9" fmla="*/ 2121 h 2258"/>
                <a:gd name="T10" fmla="*/ 3136 w 3500"/>
                <a:gd name="T11" fmla="*/ 2117 h 2258"/>
                <a:gd name="T12" fmla="*/ 3214 w 3500"/>
                <a:gd name="T13" fmla="*/ 2092 h 2258"/>
                <a:gd name="T14" fmla="*/ 3279 w 3500"/>
                <a:gd name="T15" fmla="*/ 2045 h 2258"/>
                <a:gd name="T16" fmla="*/ 3328 w 3500"/>
                <a:gd name="T17" fmla="*/ 1983 h 2258"/>
                <a:gd name="T18" fmla="*/ 3357 w 3500"/>
                <a:gd name="T19" fmla="*/ 1906 h 2258"/>
                <a:gd name="T20" fmla="*/ 525 w 3500"/>
                <a:gd name="T21" fmla="*/ 138 h 2258"/>
                <a:gd name="T22" fmla="*/ 467 w 3500"/>
                <a:gd name="T23" fmla="*/ 150 h 2258"/>
                <a:gd name="T24" fmla="*/ 419 w 3500"/>
                <a:gd name="T25" fmla="*/ 183 h 2258"/>
                <a:gd name="T26" fmla="*/ 387 w 3500"/>
                <a:gd name="T27" fmla="*/ 231 h 2258"/>
                <a:gd name="T28" fmla="*/ 375 w 3500"/>
                <a:gd name="T29" fmla="*/ 288 h 2258"/>
                <a:gd name="T30" fmla="*/ 3125 w 3500"/>
                <a:gd name="T31" fmla="*/ 1768 h 2258"/>
                <a:gd name="T32" fmla="*/ 3121 w 3500"/>
                <a:gd name="T33" fmla="*/ 258 h 2258"/>
                <a:gd name="T34" fmla="*/ 3099 w 3500"/>
                <a:gd name="T35" fmla="*/ 205 h 2258"/>
                <a:gd name="T36" fmla="*/ 3059 w 3500"/>
                <a:gd name="T37" fmla="*/ 164 h 2258"/>
                <a:gd name="T38" fmla="*/ 3005 w 3500"/>
                <a:gd name="T39" fmla="*/ 142 h 2258"/>
                <a:gd name="T40" fmla="*/ 525 w 3500"/>
                <a:gd name="T41" fmla="*/ 138 h 2258"/>
                <a:gd name="T42" fmla="*/ 2975 w 3500"/>
                <a:gd name="T43" fmla="*/ 0 h 2258"/>
                <a:gd name="T44" fmla="*/ 3058 w 3500"/>
                <a:gd name="T45" fmla="*/ 13 h 2258"/>
                <a:gd name="T46" fmla="*/ 3131 w 3500"/>
                <a:gd name="T47" fmla="*/ 47 h 2258"/>
                <a:gd name="T48" fmla="*/ 3191 w 3500"/>
                <a:gd name="T49" fmla="*/ 100 h 2258"/>
                <a:gd name="T50" fmla="*/ 3236 w 3500"/>
                <a:gd name="T51" fmla="*/ 167 h 2258"/>
                <a:gd name="T52" fmla="*/ 3259 w 3500"/>
                <a:gd name="T53" fmla="*/ 246 h 2258"/>
                <a:gd name="T54" fmla="*/ 3262 w 3500"/>
                <a:gd name="T55" fmla="*/ 1768 h 2258"/>
                <a:gd name="T56" fmla="*/ 3449 w 3500"/>
                <a:gd name="T57" fmla="*/ 1771 h 2258"/>
                <a:gd name="T58" fmla="*/ 3480 w 3500"/>
                <a:gd name="T59" fmla="*/ 1788 h 2258"/>
                <a:gd name="T60" fmla="*/ 3498 w 3500"/>
                <a:gd name="T61" fmla="*/ 1819 h 2258"/>
                <a:gd name="T62" fmla="*/ 3500 w 3500"/>
                <a:gd name="T63" fmla="*/ 1851 h 2258"/>
                <a:gd name="T64" fmla="*/ 3487 w 3500"/>
                <a:gd name="T65" fmla="*/ 1951 h 2258"/>
                <a:gd name="T66" fmla="*/ 3452 w 3500"/>
                <a:gd name="T67" fmla="*/ 2042 h 2258"/>
                <a:gd name="T68" fmla="*/ 3397 w 3500"/>
                <a:gd name="T69" fmla="*/ 2122 h 2258"/>
                <a:gd name="T70" fmla="*/ 3326 w 3500"/>
                <a:gd name="T71" fmla="*/ 2186 h 2258"/>
                <a:gd name="T72" fmla="*/ 3240 w 3500"/>
                <a:gd name="T73" fmla="*/ 2231 h 2258"/>
                <a:gd name="T74" fmla="*/ 3145 w 3500"/>
                <a:gd name="T75" fmla="*/ 2255 h 2258"/>
                <a:gd name="T76" fmla="*/ 406 w 3500"/>
                <a:gd name="T77" fmla="*/ 2258 h 2258"/>
                <a:gd name="T78" fmla="*/ 307 w 3500"/>
                <a:gd name="T79" fmla="*/ 2246 h 2258"/>
                <a:gd name="T80" fmla="*/ 215 w 3500"/>
                <a:gd name="T81" fmla="*/ 2211 h 2258"/>
                <a:gd name="T82" fmla="*/ 137 w 3500"/>
                <a:gd name="T83" fmla="*/ 2156 h 2258"/>
                <a:gd name="T84" fmla="*/ 73 w 3500"/>
                <a:gd name="T85" fmla="*/ 2084 h 2258"/>
                <a:gd name="T86" fmla="*/ 28 w 3500"/>
                <a:gd name="T87" fmla="*/ 1999 h 2258"/>
                <a:gd name="T88" fmla="*/ 3 w 3500"/>
                <a:gd name="T89" fmla="*/ 1902 h 2258"/>
                <a:gd name="T90" fmla="*/ 0 w 3500"/>
                <a:gd name="T91" fmla="*/ 1837 h 2258"/>
                <a:gd name="T92" fmla="*/ 10 w 3500"/>
                <a:gd name="T93" fmla="*/ 1802 h 2258"/>
                <a:gd name="T94" fmla="*/ 34 w 3500"/>
                <a:gd name="T95" fmla="*/ 1778 h 2258"/>
                <a:gd name="T96" fmla="*/ 69 w 3500"/>
                <a:gd name="T97" fmla="*/ 1768 h 2258"/>
                <a:gd name="T98" fmla="*/ 238 w 3500"/>
                <a:gd name="T99" fmla="*/ 288 h 2258"/>
                <a:gd name="T100" fmla="*/ 250 w 3500"/>
                <a:gd name="T101" fmla="*/ 205 h 2258"/>
                <a:gd name="T102" fmla="*/ 284 w 3500"/>
                <a:gd name="T103" fmla="*/ 132 h 2258"/>
                <a:gd name="T104" fmla="*/ 336 w 3500"/>
                <a:gd name="T105" fmla="*/ 71 h 2258"/>
                <a:gd name="T106" fmla="*/ 404 w 3500"/>
                <a:gd name="T107" fmla="*/ 28 h 2258"/>
                <a:gd name="T108" fmla="*/ 483 w 3500"/>
                <a:gd name="T109" fmla="*/ 3 h 2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00" h="2258">
                  <a:moveTo>
                    <a:pt x="143" y="1906"/>
                  </a:moveTo>
                  <a:lnTo>
                    <a:pt x="155" y="1945"/>
                  </a:lnTo>
                  <a:lnTo>
                    <a:pt x="172" y="1983"/>
                  </a:lnTo>
                  <a:lnTo>
                    <a:pt x="194" y="2016"/>
                  </a:lnTo>
                  <a:lnTo>
                    <a:pt x="221" y="2045"/>
                  </a:lnTo>
                  <a:lnTo>
                    <a:pt x="252" y="2071"/>
                  </a:lnTo>
                  <a:lnTo>
                    <a:pt x="286" y="2092"/>
                  </a:lnTo>
                  <a:lnTo>
                    <a:pt x="325" y="2107"/>
                  </a:lnTo>
                  <a:lnTo>
                    <a:pt x="364" y="2117"/>
                  </a:lnTo>
                  <a:lnTo>
                    <a:pt x="406" y="2121"/>
                  </a:lnTo>
                  <a:lnTo>
                    <a:pt x="3094" y="2121"/>
                  </a:lnTo>
                  <a:lnTo>
                    <a:pt x="3136" y="2117"/>
                  </a:lnTo>
                  <a:lnTo>
                    <a:pt x="3175" y="2107"/>
                  </a:lnTo>
                  <a:lnTo>
                    <a:pt x="3214" y="2092"/>
                  </a:lnTo>
                  <a:lnTo>
                    <a:pt x="3248" y="2071"/>
                  </a:lnTo>
                  <a:lnTo>
                    <a:pt x="3279" y="2045"/>
                  </a:lnTo>
                  <a:lnTo>
                    <a:pt x="3306" y="2016"/>
                  </a:lnTo>
                  <a:lnTo>
                    <a:pt x="3328" y="1983"/>
                  </a:lnTo>
                  <a:lnTo>
                    <a:pt x="3345" y="1945"/>
                  </a:lnTo>
                  <a:lnTo>
                    <a:pt x="3357" y="1906"/>
                  </a:lnTo>
                  <a:lnTo>
                    <a:pt x="143" y="1906"/>
                  </a:lnTo>
                  <a:close/>
                  <a:moveTo>
                    <a:pt x="525" y="138"/>
                  </a:moveTo>
                  <a:lnTo>
                    <a:pt x="495" y="142"/>
                  </a:lnTo>
                  <a:lnTo>
                    <a:pt x="467" y="150"/>
                  </a:lnTo>
                  <a:lnTo>
                    <a:pt x="441" y="164"/>
                  </a:lnTo>
                  <a:lnTo>
                    <a:pt x="419" y="183"/>
                  </a:lnTo>
                  <a:lnTo>
                    <a:pt x="401" y="205"/>
                  </a:lnTo>
                  <a:lnTo>
                    <a:pt x="387" y="231"/>
                  </a:lnTo>
                  <a:lnTo>
                    <a:pt x="379" y="258"/>
                  </a:lnTo>
                  <a:lnTo>
                    <a:pt x="375" y="288"/>
                  </a:lnTo>
                  <a:lnTo>
                    <a:pt x="375" y="1768"/>
                  </a:lnTo>
                  <a:lnTo>
                    <a:pt x="3125" y="1768"/>
                  </a:lnTo>
                  <a:lnTo>
                    <a:pt x="3125" y="288"/>
                  </a:lnTo>
                  <a:lnTo>
                    <a:pt x="3121" y="258"/>
                  </a:lnTo>
                  <a:lnTo>
                    <a:pt x="3113" y="231"/>
                  </a:lnTo>
                  <a:lnTo>
                    <a:pt x="3099" y="205"/>
                  </a:lnTo>
                  <a:lnTo>
                    <a:pt x="3081" y="183"/>
                  </a:lnTo>
                  <a:lnTo>
                    <a:pt x="3059" y="164"/>
                  </a:lnTo>
                  <a:lnTo>
                    <a:pt x="3033" y="150"/>
                  </a:lnTo>
                  <a:lnTo>
                    <a:pt x="3005" y="142"/>
                  </a:lnTo>
                  <a:lnTo>
                    <a:pt x="2975" y="138"/>
                  </a:lnTo>
                  <a:lnTo>
                    <a:pt x="525" y="138"/>
                  </a:lnTo>
                  <a:close/>
                  <a:moveTo>
                    <a:pt x="525" y="0"/>
                  </a:moveTo>
                  <a:lnTo>
                    <a:pt x="2975" y="0"/>
                  </a:lnTo>
                  <a:lnTo>
                    <a:pt x="3017" y="3"/>
                  </a:lnTo>
                  <a:lnTo>
                    <a:pt x="3058" y="13"/>
                  </a:lnTo>
                  <a:lnTo>
                    <a:pt x="3096" y="28"/>
                  </a:lnTo>
                  <a:lnTo>
                    <a:pt x="3131" y="47"/>
                  </a:lnTo>
                  <a:lnTo>
                    <a:pt x="3164" y="71"/>
                  </a:lnTo>
                  <a:lnTo>
                    <a:pt x="3191" y="100"/>
                  </a:lnTo>
                  <a:lnTo>
                    <a:pt x="3216" y="132"/>
                  </a:lnTo>
                  <a:lnTo>
                    <a:pt x="3236" y="167"/>
                  </a:lnTo>
                  <a:lnTo>
                    <a:pt x="3250" y="205"/>
                  </a:lnTo>
                  <a:lnTo>
                    <a:pt x="3259" y="246"/>
                  </a:lnTo>
                  <a:lnTo>
                    <a:pt x="3262" y="288"/>
                  </a:lnTo>
                  <a:lnTo>
                    <a:pt x="3262" y="1768"/>
                  </a:lnTo>
                  <a:lnTo>
                    <a:pt x="3431" y="1768"/>
                  </a:lnTo>
                  <a:lnTo>
                    <a:pt x="3449" y="1771"/>
                  </a:lnTo>
                  <a:lnTo>
                    <a:pt x="3466" y="1778"/>
                  </a:lnTo>
                  <a:lnTo>
                    <a:pt x="3480" y="1788"/>
                  </a:lnTo>
                  <a:lnTo>
                    <a:pt x="3490" y="1802"/>
                  </a:lnTo>
                  <a:lnTo>
                    <a:pt x="3498" y="1819"/>
                  </a:lnTo>
                  <a:lnTo>
                    <a:pt x="3500" y="1837"/>
                  </a:lnTo>
                  <a:lnTo>
                    <a:pt x="3500" y="1851"/>
                  </a:lnTo>
                  <a:lnTo>
                    <a:pt x="3497" y="1902"/>
                  </a:lnTo>
                  <a:lnTo>
                    <a:pt x="3487" y="1951"/>
                  </a:lnTo>
                  <a:lnTo>
                    <a:pt x="3472" y="1999"/>
                  </a:lnTo>
                  <a:lnTo>
                    <a:pt x="3452" y="2042"/>
                  </a:lnTo>
                  <a:lnTo>
                    <a:pt x="3427" y="2084"/>
                  </a:lnTo>
                  <a:lnTo>
                    <a:pt x="3397" y="2122"/>
                  </a:lnTo>
                  <a:lnTo>
                    <a:pt x="3363" y="2156"/>
                  </a:lnTo>
                  <a:lnTo>
                    <a:pt x="3326" y="2186"/>
                  </a:lnTo>
                  <a:lnTo>
                    <a:pt x="3285" y="2211"/>
                  </a:lnTo>
                  <a:lnTo>
                    <a:pt x="3240" y="2231"/>
                  </a:lnTo>
                  <a:lnTo>
                    <a:pt x="3193" y="2246"/>
                  </a:lnTo>
                  <a:lnTo>
                    <a:pt x="3145" y="2255"/>
                  </a:lnTo>
                  <a:lnTo>
                    <a:pt x="3094" y="2258"/>
                  </a:lnTo>
                  <a:lnTo>
                    <a:pt x="406" y="2258"/>
                  </a:lnTo>
                  <a:lnTo>
                    <a:pt x="355" y="2255"/>
                  </a:lnTo>
                  <a:lnTo>
                    <a:pt x="307" y="2246"/>
                  </a:lnTo>
                  <a:lnTo>
                    <a:pt x="260" y="2231"/>
                  </a:lnTo>
                  <a:lnTo>
                    <a:pt x="215" y="2211"/>
                  </a:lnTo>
                  <a:lnTo>
                    <a:pt x="174" y="2186"/>
                  </a:lnTo>
                  <a:lnTo>
                    <a:pt x="137" y="2156"/>
                  </a:lnTo>
                  <a:lnTo>
                    <a:pt x="103" y="2122"/>
                  </a:lnTo>
                  <a:lnTo>
                    <a:pt x="73" y="2084"/>
                  </a:lnTo>
                  <a:lnTo>
                    <a:pt x="48" y="2042"/>
                  </a:lnTo>
                  <a:lnTo>
                    <a:pt x="28" y="1999"/>
                  </a:lnTo>
                  <a:lnTo>
                    <a:pt x="13" y="1951"/>
                  </a:lnTo>
                  <a:lnTo>
                    <a:pt x="3" y="1902"/>
                  </a:lnTo>
                  <a:lnTo>
                    <a:pt x="0" y="1851"/>
                  </a:lnTo>
                  <a:lnTo>
                    <a:pt x="0" y="1837"/>
                  </a:lnTo>
                  <a:lnTo>
                    <a:pt x="2" y="1819"/>
                  </a:lnTo>
                  <a:lnTo>
                    <a:pt x="10" y="1802"/>
                  </a:lnTo>
                  <a:lnTo>
                    <a:pt x="20" y="1788"/>
                  </a:lnTo>
                  <a:lnTo>
                    <a:pt x="34" y="1778"/>
                  </a:lnTo>
                  <a:lnTo>
                    <a:pt x="51" y="1771"/>
                  </a:lnTo>
                  <a:lnTo>
                    <a:pt x="69" y="1768"/>
                  </a:lnTo>
                  <a:lnTo>
                    <a:pt x="238" y="1768"/>
                  </a:lnTo>
                  <a:lnTo>
                    <a:pt x="238" y="288"/>
                  </a:lnTo>
                  <a:lnTo>
                    <a:pt x="241" y="246"/>
                  </a:lnTo>
                  <a:lnTo>
                    <a:pt x="250" y="205"/>
                  </a:lnTo>
                  <a:lnTo>
                    <a:pt x="264" y="167"/>
                  </a:lnTo>
                  <a:lnTo>
                    <a:pt x="284" y="132"/>
                  </a:lnTo>
                  <a:lnTo>
                    <a:pt x="309" y="100"/>
                  </a:lnTo>
                  <a:lnTo>
                    <a:pt x="336" y="71"/>
                  </a:lnTo>
                  <a:lnTo>
                    <a:pt x="369" y="47"/>
                  </a:lnTo>
                  <a:lnTo>
                    <a:pt x="404" y="28"/>
                  </a:lnTo>
                  <a:lnTo>
                    <a:pt x="442" y="13"/>
                  </a:lnTo>
                  <a:lnTo>
                    <a:pt x="483" y="3"/>
                  </a:lnTo>
                  <a:lnTo>
                    <a:pt x="5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7" name="Freeform 213"/>
            <p:cNvSpPr>
              <a:spLocks noEditPoints="1"/>
            </p:cNvSpPr>
            <p:nvPr/>
          </p:nvSpPr>
          <p:spPr bwMode="auto">
            <a:xfrm>
              <a:off x="11018838" y="3597275"/>
              <a:ext cx="406400" cy="227013"/>
            </a:xfrm>
            <a:custGeom>
              <a:avLst/>
              <a:gdLst>
                <a:gd name="T0" fmla="*/ 138 w 2562"/>
                <a:gd name="T1" fmla="*/ 138 h 1436"/>
                <a:gd name="T2" fmla="*/ 138 w 2562"/>
                <a:gd name="T3" fmla="*/ 1298 h 1436"/>
                <a:gd name="T4" fmla="*/ 2424 w 2562"/>
                <a:gd name="T5" fmla="*/ 1298 h 1436"/>
                <a:gd name="T6" fmla="*/ 2424 w 2562"/>
                <a:gd name="T7" fmla="*/ 138 h 1436"/>
                <a:gd name="T8" fmla="*/ 138 w 2562"/>
                <a:gd name="T9" fmla="*/ 138 h 1436"/>
                <a:gd name="T10" fmla="*/ 69 w 2562"/>
                <a:gd name="T11" fmla="*/ 0 h 1436"/>
                <a:gd name="T12" fmla="*/ 2493 w 2562"/>
                <a:gd name="T13" fmla="*/ 0 h 1436"/>
                <a:gd name="T14" fmla="*/ 2512 w 2562"/>
                <a:gd name="T15" fmla="*/ 2 h 1436"/>
                <a:gd name="T16" fmla="*/ 2528 w 2562"/>
                <a:gd name="T17" fmla="*/ 10 h 1436"/>
                <a:gd name="T18" fmla="*/ 2542 w 2562"/>
                <a:gd name="T19" fmla="*/ 20 h 1436"/>
                <a:gd name="T20" fmla="*/ 2553 w 2562"/>
                <a:gd name="T21" fmla="*/ 34 h 1436"/>
                <a:gd name="T22" fmla="*/ 2560 w 2562"/>
                <a:gd name="T23" fmla="*/ 51 h 1436"/>
                <a:gd name="T24" fmla="*/ 2562 w 2562"/>
                <a:gd name="T25" fmla="*/ 69 h 1436"/>
                <a:gd name="T26" fmla="*/ 2562 w 2562"/>
                <a:gd name="T27" fmla="*/ 1367 h 1436"/>
                <a:gd name="T28" fmla="*/ 2560 w 2562"/>
                <a:gd name="T29" fmla="*/ 1386 h 1436"/>
                <a:gd name="T30" fmla="*/ 2553 w 2562"/>
                <a:gd name="T31" fmla="*/ 1402 h 1436"/>
                <a:gd name="T32" fmla="*/ 2542 w 2562"/>
                <a:gd name="T33" fmla="*/ 1416 h 1436"/>
                <a:gd name="T34" fmla="*/ 2528 w 2562"/>
                <a:gd name="T35" fmla="*/ 1427 h 1436"/>
                <a:gd name="T36" fmla="*/ 2512 w 2562"/>
                <a:gd name="T37" fmla="*/ 1434 h 1436"/>
                <a:gd name="T38" fmla="*/ 2493 w 2562"/>
                <a:gd name="T39" fmla="*/ 1436 h 1436"/>
                <a:gd name="T40" fmla="*/ 69 w 2562"/>
                <a:gd name="T41" fmla="*/ 1436 h 1436"/>
                <a:gd name="T42" fmla="*/ 50 w 2562"/>
                <a:gd name="T43" fmla="*/ 1434 h 1436"/>
                <a:gd name="T44" fmla="*/ 34 w 2562"/>
                <a:gd name="T45" fmla="*/ 1427 h 1436"/>
                <a:gd name="T46" fmla="*/ 20 w 2562"/>
                <a:gd name="T47" fmla="*/ 1416 h 1436"/>
                <a:gd name="T48" fmla="*/ 9 w 2562"/>
                <a:gd name="T49" fmla="*/ 1402 h 1436"/>
                <a:gd name="T50" fmla="*/ 2 w 2562"/>
                <a:gd name="T51" fmla="*/ 1386 h 1436"/>
                <a:gd name="T52" fmla="*/ 0 w 2562"/>
                <a:gd name="T53" fmla="*/ 1367 h 1436"/>
                <a:gd name="T54" fmla="*/ 0 w 2562"/>
                <a:gd name="T55" fmla="*/ 69 h 1436"/>
                <a:gd name="T56" fmla="*/ 2 w 2562"/>
                <a:gd name="T57" fmla="*/ 51 h 1436"/>
                <a:gd name="T58" fmla="*/ 9 w 2562"/>
                <a:gd name="T59" fmla="*/ 34 h 1436"/>
                <a:gd name="T60" fmla="*/ 20 w 2562"/>
                <a:gd name="T61" fmla="*/ 20 h 1436"/>
                <a:gd name="T62" fmla="*/ 34 w 2562"/>
                <a:gd name="T63" fmla="*/ 10 h 1436"/>
                <a:gd name="T64" fmla="*/ 50 w 2562"/>
                <a:gd name="T65" fmla="*/ 2 h 1436"/>
                <a:gd name="T66" fmla="*/ 69 w 2562"/>
                <a:gd name="T67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62" h="1436">
                  <a:moveTo>
                    <a:pt x="138" y="138"/>
                  </a:moveTo>
                  <a:lnTo>
                    <a:pt x="138" y="1298"/>
                  </a:lnTo>
                  <a:lnTo>
                    <a:pt x="2424" y="1298"/>
                  </a:lnTo>
                  <a:lnTo>
                    <a:pt x="2424" y="138"/>
                  </a:lnTo>
                  <a:lnTo>
                    <a:pt x="138" y="138"/>
                  </a:lnTo>
                  <a:close/>
                  <a:moveTo>
                    <a:pt x="69" y="0"/>
                  </a:moveTo>
                  <a:lnTo>
                    <a:pt x="2493" y="0"/>
                  </a:lnTo>
                  <a:lnTo>
                    <a:pt x="2512" y="2"/>
                  </a:lnTo>
                  <a:lnTo>
                    <a:pt x="2528" y="10"/>
                  </a:lnTo>
                  <a:lnTo>
                    <a:pt x="2542" y="20"/>
                  </a:lnTo>
                  <a:lnTo>
                    <a:pt x="2553" y="34"/>
                  </a:lnTo>
                  <a:lnTo>
                    <a:pt x="2560" y="51"/>
                  </a:lnTo>
                  <a:lnTo>
                    <a:pt x="2562" y="69"/>
                  </a:lnTo>
                  <a:lnTo>
                    <a:pt x="2562" y="1367"/>
                  </a:lnTo>
                  <a:lnTo>
                    <a:pt x="2560" y="1386"/>
                  </a:lnTo>
                  <a:lnTo>
                    <a:pt x="2553" y="1402"/>
                  </a:lnTo>
                  <a:lnTo>
                    <a:pt x="2542" y="1416"/>
                  </a:lnTo>
                  <a:lnTo>
                    <a:pt x="2528" y="1427"/>
                  </a:lnTo>
                  <a:lnTo>
                    <a:pt x="2512" y="1434"/>
                  </a:lnTo>
                  <a:lnTo>
                    <a:pt x="2493" y="1436"/>
                  </a:lnTo>
                  <a:lnTo>
                    <a:pt x="69" y="1436"/>
                  </a:lnTo>
                  <a:lnTo>
                    <a:pt x="50" y="1434"/>
                  </a:lnTo>
                  <a:lnTo>
                    <a:pt x="34" y="1427"/>
                  </a:lnTo>
                  <a:lnTo>
                    <a:pt x="20" y="1416"/>
                  </a:lnTo>
                  <a:lnTo>
                    <a:pt x="9" y="1402"/>
                  </a:lnTo>
                  <a:lnTo>
                    <a:pt x="2" y="1386"/>
                  </a:lnTo>
                  <a:lnTo>
                    <a:pt x="0" y="1367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9" y="34"/>
                  </a:lnTo>
                  <a:lnTo>
                    <a:pt x="20" y="20"/>
                  </a:lnTo>
                  <a:lnTo>
                    <a:pt x="34" y="10"/>
                  </a:lnTo>
                  <a:lnTo>
                    <a:pt x="50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8" name="Freeform 214"/>
            <p:cNvSpPr>
              <a:spLocks/>
            </p:cNvSpPr>
            <p:nvPr/>
          </p:nvSpPr>
          <p:spPr bwMode="auto">
            <a:xfrm>
              <a:off x="11198225" y="3868738"/>
              <a:ext cx="47625" cy="22225"/>
            </a:xfrm>
            <a:custGeom>
              <a:avLst/>
              <a:gdLst>
                <a:gd name="T0" fmla="*/ 69 w 304"/>
                <a:gd name="T1" fmla="*/ 0 h 138"/>
                <a:gd name="T2" fmla="*/ 235 w 304"/>
                <a:gd name="T3" fmla="*/ 0 h 138"/>
                <a:gd name="T4" fmla="*/ 253 w 304"/>
                <a:gd name="T5" fmla="*/ 2 h 138"/>
                <a:gd name="T6" fmla="*/ 270 w 304"/>
                <a:gd name="T7" fmla="*/ 9 h 138"/>
                <a:gd name="T8" fmla="*/ 284 w 304"/>
                <a:gd name="T9" fmla="*/ 20 h 138"/>
                <a:gd name="T10" fmla="*/ 294 w 304"/>
                <a:gd name="T11" fmla="*/ 34 h 138"/>
                <a:gd name="T12" fmla="*/ 302 w 304"/>
                <a:gd name="T13" fmla="*/ 51 h 138"/>
                <a:gd name="T14" fmla="*/ 304 w 304"/>
                <a:gd name="T15" fmla="*/ 69 h 138"/>
                <a:gd name="T16" fmla="*/ 302 w 304"/>
                <a:gd name="T17" fmla="*/ 87 h 138"/>
                <a:gd name="T18" fmla="*/ 294 w 304"/>
                <a:gd name="T19" fmla="*/ 104 h 138"/>
                <a:gd name="T20" fmla="*/ 284 w 304"/>
                <a:gd name="T21" fmla="*/ 118 h 138"/>
                <a:gd name="T22" fmla="*/ 270 w 304"/>
                <a:gd name="T23" fmla="*/ 128 h 138"/>
                <a:gd name="T24" fmla="*/ 253 w 304"/>
                <a:gd name="T25" fmla="*/ 136 h 138"/>
                <a:gd name="T26" fmla="*/ 235 w 304"/>
                <a:gd name="T27" fmla="*/ 138 h 138"/>
                <a:gd name="T28" fmla="*/ 69 w 304"/>
                <a:gd name="T29" fmla="*/ 138 h 138"/>
                <a:gd name="T30" fmla="*/ 51 w 304"/>
                <a:gd name="T31" fmla="*/ 136 h 138"/>
                <a:gd name="T32" fmla="*/ 34 w 304"/>
                <a:gd name="T33" fmla="*/ 128 h 138"/>
                <a:gd name="T34" fmla="*/ 20 w 304"/>
                <a:gd name="T35" fmla="*/ 118 h 138"/>
                <a:gd name="T36" fmla="*/ 10 w 304"/>
                <a:gd name="T37" fmla="*/ 104 h 138"/>
                <a:gd name="T38" fmla="*/ 2 w 304"/>
                <a:gd name="T39" fmla="*/ 87 h 138"/>
                <a:gd name="T40" fmla="*/ 0 w 304"/>
                <a:gd name="T41" fmla="*/ 69 h 138"/>
                <a:gd name="T42" fmla="*/ 2 w 304"/>
                <a:gd name="T43" fmla="*/ 51 h 138"/>
                <a:gd name="T44" fmla="*/ 10 w 304"/>
                <a:gd name="T45" fmla="*/ 34 h 138"/>
                <a:gd name="T46" fmla="*/ 20 w 304"/>
                <a:gd name="T47" fmla="*/ 20 h 138"/>
                <a:gd name="T48" fmla="*/ 34 w 304"/>
                <a:gd name="T49" fmla="*/ 9 h 138"/>
                <a:gd name="T50" fmla="*/ 51 w 304"/>
                <a:gd name="T51" fmla="*/ 2 h 138"/>
                <a:gd name="T52" fmla="*/ 69 w 304"/>
                <a:gd name="T5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4" h="138">
                  <a:moveTo>
                    <a:pt x="69" y="0"/>
                  </a:moveTo>
                  <a:lnTo>
                    <a:pt x="235" y="0"/>
                  </a:lnTo>
                  <a:lnTo>
                    <a:pt x="253" y="2"/>
                  </a:lnTo>
                  <a:lnTo>
                    <a:pt x="270" y="9"/>
                  </a:lnTo>
                  <a:lnTo>
                    <a:pt x="284" y="20"/>
                  </a:lnTo>
                  <a:lnTo>
                    <a:pt x="294" y="34"/>
                  </a:lnTo>
                  <a:lnTo>
                    <a:pt x="302" y="51"/>
                  </a:lnTo>
                  <a:lnTo>
                    <a:pt x="304" y="69"/>
                  </a:lnTo>
                  <a:lnTo>
                    <a:pt x="302" y="87"/>
                  </a:lnTo>
                  <a:lnTo>
                    <a:pt x="294" y="104"/>
                  </a:lnTo>
                  <a:lnTo>
                    <a:pt x="284" y="118"/>
                  </a:lnTo>
                  <a:lnTo>
                    <a:pt x="270" y="128"/>
                  </a:lnTo>
                  <a:lnTo>
                    <a:pt x="253" y="136"/>
                  </a:lnTo>
                  <a:lnTo>
                    <a:pt x="235" y="138"/>
                  </a:lnTo>
                  <a:lnTo>
                    <a:pt x="69" y="138"/>
                  </a:lnTo>
                  <a:lnTo>
                    <a:pt x="51" y="136"/>
                  </a:lnTo>
                  <a:lnTo>
                    <a:pt x="34" y="128"/>
                  </a:lnTo>
                  <a:lnTo>
                    <a:pt x="20" y="118"/>
                  </a:lnTo>
                  <a:lnTo>
                    <a:pt x="10" y="104"/>
                  </a:lnTo>
                  <a:lnTo>
                    <a:pt x="2" y="87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51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9" name="Freeform 215"/>
            <p:cNvSpPr>
              <a:spLocks/>
            </p:cNvSpPr>
            <p:nvPr/>
          </p:nvSpPr>
          <p:spPr bwMode="auto">
            <a:xfrm>
              <a:off x="11083925" y="3757613"/>
              <a:ext cx="20638" cy="30163"/>
            </a:xfrm>
            <a:custGeom>
              <a:avLst/>
              <a:gdLst>
                <a:gd name="T0" fmla="*/ 69 w 138"/>
                <a:gd name="T1" fmla="*/ 0 h 183"/>
                <a:gd name="T2" fmla="*/ 87 w 138"/>
                <a:gd name="T3" fmla="*/ 2 h 183"/>
                <a:gd name="T4" fmla="*/ 104 w 138"/>
                <a:gd name="T5" fmla="*/ 10 h 183"/>
                <a:gd name="T6" fmla="*/ 118 w 138"/>
                <a:gd name="T7" fmla="*/ 20 h 183"/>
                <a:gd name="T8" fmla="*/ 128 w 138"/>
                <a:gd name="T9" fmla="*/ 34 h 183"/>
                <a:gd name="T10" fmla="*/ 136 w 138"/>
                <a:gd name="T11" fmla="*/ 51 h 183"/>
                <a:gd name="T12" fmla="*/ 138 w 138"/>
                <a:gd name="T13" fmla="*/ 69 h 183"/>
                <a:gd name="T14" fmla="*/ 138 w 138"/>
                <a:gd name="T15" fmla="*/ 115 h 183"/>
                <a:gd name="T16" fmla="*/ 136 w 138"/>
                <a:gd name="T17" fmla="*/ 133 h 183"/>
                <a:gd name="T18" fmla="*/ 128 w 138"/>
                <a:gd name="T19" fmla="*/ 149 h 183"/>
                <a:gd name="T20" fmla="*/ 118 w 138"/>
                <a:gd name="T21" fmla="*/ 163 h 183"/>
                <a:gd name="T22" fmla="*/ 104 w 138"/>
                <a:gd name="T23" fmla="*/ 175 h 183"/>
                <a:gd name="T24" fmla="*/ 87 w 138"/>
                <a:gd name="T25" fmla="*/ 181 h 183"/>
                <a:gd name="T26" fmla="*/ 69 w 138"/>
                <a:gd name="T27" fmla="*/ 183 h 183"/>
                <a:gd name="T28" fmla="*/ 51 w 138"/>
                <a:gd name="T29" fmla="*/ 181 h 183"/>
                <a:gd name="T30" fmla="*/ 34 w 138"/>
                <a:gd name="T31" fmla="*/ 175 h 183"/>
                <a:gd name="T32" fmla="*/ 20 w 138"/>
                <a:gd name="T33" fmla="*/ 163 h 183"/>
                <a:gd name="T34" fmla="*/ 10 w 138"/>
                <a:gd name="T35" fmla="*/ 149 h 183"/>
                <a:gd name="T36" fmla="*/ 2 w 138"/>
                <a:gd name="T37" fmla="*/ 133 h 183"/>
                <a:gd name="T38" fmla="*/ 0 w 138"/>
                <a:gd name="T39" fmla="*/ 115 h 183"/>
                <a:gd name="T40" fmla="*/ 0 w 138"/>
                <a:gd name="T41" fmla="*/ 69 h 183"/>
                <a:gd name="T42" fmla="*/ 2 w 138"/>
                <a:gd name="T43" fmla="*/ 51 h 183"/>
                <a:gd name="T44" fmla="*/ 10 w 138"/>
                <a:gd name="T45" fmla="*/ 34 h 183"/>
                <a:gd name="T46" fmla="*/ 20 w 138"/>
                <a:gd name="T47" fmla="*/ 20 h 183"/>
                <a:gd name="T48" fmla="*/ 34 w 138"/>
                <a:gd name="T49" fmla="*/ 10 h 183"/>
                <a:gd name="T50" fmla="*/ 51 w 138"/>
                <a:gd name="T51" fmla="*/ 2 h 183"/>
                <a:gd name="T52" fmla="*/ 69 w 138"/>
                <a:gd name="T53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83">
                  <a:moveTo>
                    <a:pt x="69" y="0"/>
                  </a:moveTo>
                  <a:lnTo>
                    <a:pt x="87" y="2"/>
                  </a:lnTo>
                  <a:lnTo>
                    <a:pt x="104" y="10"/>
                  </a:lnTo>
                  <a:lnTo>
                    <a:pt x="118" y="20"/>
                  </a:lnTo>
                  <a:lnTo>
                    <a:pt x="128" y="34"/>
                  </a:lnTo>
                  <a:lnTo>
                    <a:pt x="136" y="51"/>
                  </a:lnTo>
                  <a:lnTo>
                    <a:pt x="138" y="69"/>
                  </a:lnTo>
                  <a:lnTo>
                    <a:pt x="138" y="115"/>
                  </a:lnTo>
                  <a:lnTo>
                    <a:pt x="136" y="133"/>
                  </a:lnTo>
                  <a:lnTo>
                    <a:pt x="128" y="149"/>
                  </a:lnTo>
                  <a:lnTo>
                    <a:pt x="118" y="163"/>
                  </a:lnTo>
                  <a:lnTo>
                    <a:pt x="104" y="175"/>
                  </a:lnTo>
                  <a:lnTo>
                    <a:pt x="87" y="181"/>
                  </a:lnTo>
                  <a:lnTo>
                    <a:pt x="69" y="183"/>
                  </a:lnTo>
                  <a:lnTo>
                    <a:pt x="51" y="181"/>
                  </a:lnTo>
                  <a:lnTo>
                    <a:pt x="34" y="175"/>
                  </a:lnTo>
                  <a:lnTo>
                    <a:pt x="20" y="163"/>
                  </a:lnTo>
                  <a:lnTo>
                    <a:pt x="10" y="149"/>
                  </a:lnTo>
                  <a:lnTo>
                    <a:pt x="2" y="133"/>
                  </a:lnTo>
                  <a:lnTo>
                    <a:pt x="0" y="115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10"/>
                  </a:lnTo>
                  <a:lnTo>
                    <a:pt x="51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0" name="Freeform 216"/>
            <p:cNvSpPr>
              <a:spLocks/>
            </p:cNvSpPr>
            <p:nvPr/>
          </p:nvSpPr>
          <p:spPr bwMode="auto">
            <a:xfrm>
              <a:off x="11164888" y="3770313"/>
              <a:ext cx="22225" cy="23813"/>
            </a:xfrm>
            <a:custGeom>
              <a:avLst/>
              <a:gdLst>
                <a:gd name="T0" fmla="*/ 69 w 138"/>
                <a:gd name="T1" fmla="*/ 0 h 151"/>
                <a:gd name="T2" fmla="*/ 87 w 138"/>
                <a:gd name="T3" fmla="*/ 2 h 151"/>
                <a:gd name="T4" fmla="*/ 104 w 138"/>
                <a:gd name="T5" fmla="*/ 8 h 151"/>
                <a:gd name="T6" fmla="*/ 117 w 138"/>
                <a:gd name="T7" fmla="*/ 20 h 151"/>
                <a:gd name="T8" fmla="*/ 128 w 138"/>
                <a:gd name="T9" fmla="*/ 34 h 151"/>
                <a:gd name="T10" fmla="*/ 135 w 138"/>
                <a:gd name="T11" fmla="*/ 50 h 151"/>
                <a:gd name="T12" fmla="*/ 138 w 138"/>
                <a:gd name="T13" fmla="*/ 68 h 151"/>
                <a:gd name="T14" fmla="*/ 138 w 138"/>
                <a:gd name="T15" fmla="*/ 82 h 151"/>
                <a:gd name="T16" fmla="*/ 135 w 138"/>
                <a:gd name="T17" fmla="*/ 101 h 151"/>
                <a:gd name="T18" fmla="*/ 128 w 138"/>
                <a:gd name="T19" fmla="*/ 117 h 151"/>
                <a:gd name="T20" fmla="*/ 117 w 138"/>
                <a:gd name="T21" fmla="*/ 131 h 151"/>
                <a:gd name="T22" fmla="*/ 104 w 138"/>
                <a:gd name="T23" fmla="*/ 142 h 151"/>
                <a:gd name="T24" fmla="*/ 87 w 138"/>
                <a:gd name="T25" fmla="*/ 149 h 151"/>
                <a:gd name="T26" fmla="*/ 69 w 138"/>
                <a:gd name="T27" fmla="*/ 151 h 151"/>
                <a:gd name="T28" fmla="*/ 51 w 138"/>
                <a:gd name="T29" fmla="*/ 149 h 151"/>
                <a:gd name="T30" fmla="*/ 34 w 138"/>
                <a:gd name="T31" fmla="*/ 142 h 151"/>
                <a:gd name="T32" fmla="*/ 20 w 138"/>
                <a:gd name="T33" fmla="*/ 131 h 151"/>
                <a:gd name="T34" fmla="*/ 9 w 138"/>
                <a:gd name="T35" fmla="*/ 117 h 151"/>
                <a:gd name="T36" fmla="*/ 2 w 138"/>
                <a:gd name="T37" fmla="*/ 101 h 151"/>
                <a:gd name="T38" fmla="*/ 0 w 138"/>
                <a:gd name="T39" fmla="*/ 82 h 151"/>
                <a:gd name="T40" fmla="*/ 0 w 138"/>
                <a:gd name="T41" fmla="*/ 68 h 151"/>
                <a:gd name="T42" fmla="*/ 2 w 138"/>
                <a:gd name="T43" fmla="*/ 50 h 151"/>
                <a:gd name="T44" fmla="*/ 9 w 138"/>
                <a:gd name="T45" fmla="*/ 34 h 151"/>
                <a:gd name="T46" fmla="*/ 20 w 138"/>
                <a:gd name="T47" fmla="*/ 20 h 151"/>
                <a:gd name="T48" fmla="*/ 34 w 138"/>
                <a:gd name="T49" fmla="*/ 8 h 151"/>
                <a:gd name="T50" fmla="*/ 51 w 138"/>
                <a:gd name="T51" fmla="*/ 2 h 151"/>
                <a:gd name="T52" fmla="*/ 69 w 138"/>
                <a:gd name="T5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51">
                  <a:moveTo>
                    <a:pt x="69" y="0"/>
                  </a:moveTo>
                  <a:lnTo>
                    <a:pt x="87" y="2"/>
                  </a:lnTo>
                  <a:lnTo>
                    <a:pt x="104" y="8"/>
                  </a:lnTo>
                  <a:lnTo>
                    <a:pt x="117" y="20"/>
                  </a:lnTo>
                  <a:lnTo>
                    <a:pt x="128" y="34"/>
                  </a:lnTo>
                  <a:lnTo>
                    <a:pt x="135" y="50"/>
                  </a:lnTo>
                  <a:lnTo>
                    <a:pt x="138" y="68"/>
                  </a:lnTo>
                  <a:lnTo>
                    <a:pt x="138" y="82"/>
                  </a:lnTo>
                  <a:lnTo>
                    <a:pt x="135" y="101"/>
                  </a:lnTo>
                  <a:lnTo>
                    <a:pt x="128" y="117"/>
                  </a:lnTo>
                  <a:lnTo>
                    <a:pt x="117" y="131"/>
                  </a:lnTo>
                  <a:lnTo>
                    <a:pt x="104" y="142"/>
                  </a:lnTo>
                  <a:lnTo>
                    <a:pt x="87" y="149"/>
                  </a:lnTo>
                  <a:lnTo>
                    <a:pt x="69" y="151"/>
                  </a:lnTo>
                  <a:lnTo>
                    <a:pt x="51" y="149"/>
                  </a:lnTo>
                  <a:lnTo>
                    <a:pt x="34" y="142"/>
                  </a:lnTo>
                  <a:lnTo>
                    <a:pt x="20" y="131"/>
                  </a:lnTo>
                  <a:lnTo>
                    <a:pt x="9" y="117"/>
                  </a:lnTo>
                  <a:lnTo>
                    <a:pt x="2" y="101"/>
                  </a:lnTo>
                  <a:lnTo>
                    <a:pt x="0" y="82"/>
                  </a:lnTo>
                  <a:lnTo>
                    <a:pt x="0" y="68"/>
                  </a:lnTo>
                  <a:lnTo>
                    <a:pt x="2" y="50"/>
                  </a:lnTo>
                  <a:lnTo>
                    <a:pt x="9" y="34"/>
                  </a:lnTo>
                  <a:lnTo>
                    <a:pt x="20" y="20"/>
                  </a:lnTo>
                  <a:lnTo>
                    <a:pt x="34" y="8"/>
                  </a:lnTo>
                  <a:lnTo>
                    <a:pt x="51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1" name="Freeform 217"/>
            <p:cNvSpPr>
              <a:spLocks/>
            </p:cNvSpPr>
            <p:nvPr/>
          </p:nvSpPr>
          <p:spPr bwMode="auto">
            <a:xfrm>
              <a:off x="11164888" y="3713163"/>
              <a:ext cx="22225" cy="23813"/>
            </a:xfrm>
            <a:custGeom>
              <a:avLst/>
              <a:gdLst>
                <a:gd name="T0" fmla="*/ 69 w 138"/>
                <a:gd name="T1" fmla="*/ 0 h 152"/>
                <a:gd name="T2" fmla="*/ 87 w 138"/>
                <a:gd name="T3" fmla="*/ 4 h 152"/>
                <a:gd name="T4" fmla="*/ 104 w 138"/>
                <a:gd name="T5" fmla="*/ 10 h 152"/>
                <a:gd name="T6" fmla="*/ 117 w 138"/>
                <a:gd name="T7" fmla="*/ 21 h 152"/>
                <a:gd name="T8" fmla="*/ 128 w 138"/>
                <a:gd name="T9" fmla="*/ 36 h 152"/>
                <a:gd name="T10" fmla="*/ 135 w 138"/>
                <a:gd name="T11" fmla="*/ 52 h 152"/>
                <a:gd name="T12" fmla="*/ 138 w 138"/>
                <a:gd name="T13" fmla="*/ 70 h 152"/>
                <a:gd name="T14" fmla="*/ 138 w 138"/>
                <a:gd name="T15" fmla="*/ 83 h 152"/>
                <a:gd name="T16" fmla="*/ 135 w 138"/>
                <a:gd name="T17" fmla="*/ 103 h 152"/>
                <a:gd name="T18" fmla="*/ 128 w 138"/>
                <a:gd name="T19" fmla="*/ 118 h 152"/>
                <a:gd name="T20" fmla="*/ 117 w 138"/>
                <a:gd name="T21" fmla="*/ 132 h 152"/>
                <a:gd name="T22" fmla="*/ 104 w 138"/>
                <a:gd name="T23" fmla="*/ 143 h 152"/>
                <a:gd name="T24" fmla="*/ 87 w 138"/>
                <a:gd name="T25" fmla="*/ 150 h 152"/>
                <a:gd name="T26" fmla="*/ 69 w 138"/>
                <a:gd name="T27" fmla="*/ 152 h 152"/>
                <a:gd name="T28" fmla="*/ 51 w 138"/>
                <a:gd name="T29" fmla="*/ 150 h 152"/>
                <a:gd name="T30" fmla="*/ 34 w 138"/>
                <a:gd name="T31" fmla="*/ 143 h 152"/>
                <a:gd name="T32" fmla="*/ 20 w 138"/>
                <a:gd name="T33" fmla="*/ 132 h 152"/>
                <a:gd name="T34" fmla="*/ 9 w 138"/>
                <a:gd name="T35" fmla="*/ 118 h 152"/>
                <a:gd name="T36" fmla="*/ 2 w 138"/>
                <a:gd name="T37" fmla="*/ 103 h 152"/>
                <a:gd name="T38" fmla="*/ 0 w 138"/>
                <a:gd name="T39" fmla="*/ 83 h 152"/>
                <a:gd name="T40" fmla="*/ 0 w 138"/>
                <a:gd name="T41" fmla="*/ 70 h 152"/>
                <a:gd name="T42" fmla="*/ 2 w 138"/>
                <a:gd name="T43" fmla="*/ 52 h 152"/>
                <a:gd name="T44" fmla="*/ 9 w 138"/>
                <a:gd name="T45" fmla="*/ 36 h 152"/>
                <a:gd name="T46" fmla="*/ 20 w 138"/>
                <a:gd name="T47" fmla="*/ 21 h 152"/>
                <a:gd name="T48" fmla="*/ 34 w 138"/>
                <a:gd name="T49" fmla="*/ 10 h 152"/>
                <a:gd name="T50" fmla="*/ 51 w 138"/>
                <a:gd name="T51" fmla="*/ 4 h 152"/>
                <a:gd name="T52" fmla="*/ 69 w 138"/>
                <a:gd name="T5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52">
                  <a:moveTo>
                    <a:pt x="69" y="0"/>
                  </a:moveTo>
                  <a:lnTo>
                    <a:pt x="87" y="4"/>
                  </a:lnTo>
                  <a:lnTo>
                    <a:pt x="104" y="10"/>
                  </a:lnTo>
                  <a:lnTo>
                    <a:pt x="117" y="21"/>
                  </a:lnTo>
                  <a:lnTo>
                    <a:pt x="128" y="36"/>
                  </a:lnTo>
                  <a:lnTo>
                    <a:pt x="135" y="52"/>
                  </a:lnTo>
                  <a:lnTo>
                    <a:pt x="138" y="70"/>
                  </a:lnTo>
                  <a:lnTo>
                    <a:pt x="138" y="83"/>
                  </a:lnTo>
                  <a:lnTo>
                    <a:pt x="135" y="103"/>
                  </a:lnTo>
                  <a:lnTo>
                    <a:pt x="128" y="118"/>
                  </a:lnTo>
                  <a:lnTo>
                    <a:pt x="117" y="132"/>
                  </a:lnTo>
                  <a:lnTo>
                    <a:pt x="104" y="143"/>
                  </a:lnTo>
                  <a:lnTo>
                    <a:pt x="87" y="150"/>
                  </a:lnTo>
                  <a:lnTo>
                    <a:pt x="69" y="152"/>
                  </a:lnTo>
                  <a:lnTo>
                    <a:pt x="51" y="150"/>
                  </a:lnTo>
                  <a:lnTo>
                    <a:pt x="34" y="143"/>
                  </a:lnTo>
                  <a:lnTo>
                    <a:pt x="20" y="132"/>
                  </a:lnTo>
                  <a:lnTo>
                    <a:pt x="9" y="118"/>
                  </a:lnTo>
                  <a:lnTo>
                    <a:pt x="2" y="103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9" y="36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4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2" name="Freeform 218"/>
            <p:cNvSpPr>
              <a:spLocks/>
            </p:cNvSpPr>
            <p:nvPr/>
          </p:nvSpPr>
          <p:spPr bwMode="auto">
            <a:xfrm>
              <a:off x="11247438" y="3768725"/>
              <a:ext cx="22225" cy="25400"/>
            </a:xfrm>
            <a:custGeom>
              <a:avLst/>
              <a:gdLst>
                <a:gd name="T0" fmla="*/ 69 w 138"/>
                <a:gd name="T1" fmla="*/ 0 h 155"/>
                <a:gd name="T2" fmla="*/ 87 w 138"/>
                <a:gd name="T3" fmla="*/ 3 h 155"/>
                <a:gd name="T4" fmla="*/ 104 w 138"/>
                <a:gd name="T5" fmla="*/ 9 h 155"/>
                <a:gd name="T6" fmla="*/ 118 w 138"/>
                <a:gd name="T7" fmla="*/ 20 h 155"/>
                <a:gd name="T8" fmla="*/ 128 w 138"/>
                <a:gd name="T9" fmla="*/ 34 h 155"/>
                <a:gd name="T10" fmla="*/ 135 w 138"/>
                <a:gd name="T11" fmla="*/ 51 h 155"/>
                <a:gd name="T12" fmla="*/ 138 w 138"/>
                <a:gd name="T13" fmla="*/ 69 h 155"/>
                <a:gd name="T14" fmla="*/ 138 w 138"/>
                <a:gd name="T15" fmla="*/ 86 h 155"/>
                <a:gd name="T16" fmla="*/ 135 w 138"/>
                <a:gd name="T17" fmla="*/ 105 h 155"/>
                <a:gd name="T18" fmla="*/ 128 w 138"/>
                <a:gd name="T19" fmla="*/ 121 h 155"/>
                <a:gd name="T20" fmla="*/ 118 w 138"/>
                <a:gd name="T21" fmla="*/ 135 h 155"/>
                <a:gd name="T22" fmla="*/ 104 w 138"/>
                <a:gd name="T23" fmla="*/ 146 h 155"/>
                <a:gd name="T24" fmla="*/ 87 w 138"/>
                <a:gd name="T25" fmla="*/ 153 h 155"/>
                <a:gd name="T26" fmla="*/ 69 w 138"/>
                <a:gd name="T27" fmla="*/ 155 h 155"/>
                <a:gd name="T28" fmla="*/ 51 w 138"/>
                <a:gd name="T29" fmla="*/ 153 h 155"/>
                <a:gd name="T30" fmla="*/ 34 w 138"/>
                <a:gd name="T31" fmla="*/ 146 h 155"/>
                <a:gd name="T32" fmla="*/ 20 w 138"/>
                <a:gd name="T33" fmla="*/ 135 h 155"/>
                <a:gd name="T34" fmla="*/ 10 w 138"/>
                <a:gd name="T35" fmla="*/ 121 h 155"/>
                <a:gd name="T36" fmla="*/ 2 w 138"/>
                <a:gd name="T37" fmla="*/ 105 h 155"/>
                <a:gd name="T38" fmla="*/ 0 w 138"/>
                <a:gd name="T39" fmla="*/ 86 h 155"/>
                <a:gd name="T40" fmla="*/ 0 w 138"/>
                <a:gd name="T41" fmla="*/ 69 h 155"/>
                <a:gd name="T42" fmla="*/ 2 w 138"/>
                <a:gd name="T43" fmla="*/ 51 h 155"/>
                <a:gd name="T44" fmla="*/ 10 w 138"/>
                <a:gd name="T45" fmla="*/ 34 h 155"/>
                <a:gd name="T46" fmla="*/ 20 w 138"/>
                <a:gd name="T47" fmla="*/ 20 h 155"/>
                <a:gd name="T48" fmla="*/ 34 w 138"/>
                <a:gd name="T49" fmla="*/ 9 h 155"/>
                <a:gd name="T50" fmla="*/ 51 w 138"/>
                <a:gd name="T51" fmla="*/ 3 h 155"/>
                <a:gd name="T52" fmla="*/ 69 w 138"/>
                <a:gd name="T53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55">
                  <a:moveTo>
                    <a:pt x="69" y="0"/>
                  </a:moveTo>
                  <a:lnTo>
                    <a:pt x="87" y="3"/>
                  </a:lnTo>
                  <a:lnTo>
                    <a:pt x="104" y="9"/>
                  </a:lnTo>
                  <a:lnTo>
                    <a:pt x="118" y="20"/>
                  </a:lnTo>
                  <a:lnTo>
                    <a:pt x="128" y="34"/>
                  </a:lnTo>
                  <a:lnTo>
                    <a:pt x="135" y="51"/>
                  </a:lnTo>
                  <a:lnTo>
                    <a:pt x="138" y="69"/>
                  </a:lnTo>
                  <a:lnTo>
                    <a:pt x="138" y="86"/>
                  </a:lnTo>
                  <a:lnTo>
                    <a:pt x="135" y="105"/>
                  </a:lnTo>
                  <a:lnTo>
                    <a:pt x="128" y="121"/>
                  </a:lnTo>
                  <a:lnTo>
                    <a:pt x="118" y="135"/>
                  </a:lnTo>
                  <a:lnTo>
                    <a:pt x="104" y="146"/>
                  </a:lnTo>
                  <a:lnTo>
                    <a:pt x="87" y="153"/>
                  </a:lnTo>
                  <a:lnTo>
                    <a:pt x="69" y="155"/>
                  </a:lnTo>
                  <a:lnTo>
                    <a:pt x="51" y="153"/>
                  </a:lnTo>
                  <a:lnTo>
                    <a:pt x="34" y="146"/>
                  </a:lnTo>
                  <a:lnTo>
                    <a:pt x="20" y="135"/>
                  </a:lnTo>
                  <a:lnTo>
                    <a:pt x="10" y="121"/>
                  </a:lnTo>
                  <a:lnTo>
                    <a:pt x="2" y="105"/>
                  </a:lnTo>
                  <a:lnTo>
                    <a:pt x="0" y="86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3" name="Freeform 219"/>
            <p:cNvSpPr>
              <a:spLocks/>
            </p:cNvSpPr>
            <p:nvPr/>
          </p:nvSpPr>
          <p:spPr bwMode="auto">
            <a:xfrm>
              <a:off x="11247438" y="3729038"/>
              <a:ext cx="22225" cy="25400"/>
            </a:xfrm>
            <a:custGeom>
              <a:avLst/>
              <a:gdLst>
                <a:gd name="T0" fmla="*/ 69 w 138"/>
                <a:gd name="T1" fmla="*/ 0 h 155"/>
                <a:gd name="T2" fmla="*/ 87 w 138"/>
                <a:gd name="T3" fmla="*/ 3 h 155"/>
                <a:gd name="T4" fmla="*/ 104 w 138"/>
                <a:gd name="T5" fmla="*/ 9 h 155"/>
                <a:gd name="T6" fmla="*/ 118 w 138"/>
                <a:gd name="T7" fmla="*/ 20 h 155"/>
                <a:gd name="T8" fmla="*/ 128 w 138"/>
                <a:gd name="T9" fmla="*/ 34 h 155"/>
                <a:gd name="T10" fmla="*/ 135 w 138"/>
                <a:gd name="T11" fmla="*/ 51 h 155"/>
                <a:gd name="T12" fmla="*/ 138 w 138"/>
                <a:gd name="T13" fmla="*/ 69 h 155"/>
                <a:gd name="T14" fmla="*/ 138 w 138"/>
                <a:gd name="T15" fmla="*/ 86 h 155"/>
                <a:gd name="T16" fmla="*/ 135 w 138"/>
                <a:gd name="T17" fmla="*/ 105 h 155"/>
                <a:gd name="T18" fmla="*/ 128 w 138"/>
                <a:gd name="T19" fmla="*/ 121 h 155"/>
                <a:gd name="T20" fmla="*/ 118 w 138"/>
                <a:gd name="T21" fmla="*/ 135 h 155"/>
                <a:gd name="T22" fmla="*/ 104 w 138"/>
                <a:gd name="T23" fmla="*/ 146 h 155"/>
                <a:gd name="T24" fmla="*/ 87 w 138"/>
                <a:gd name="T25" fmla="*/ 153 h 155"/>
                <a:gd name="T26" fmla="*/ 69 w 138"/>
                <a:gd name="T27" fmla="*/ 155 h 155"/>
                <a:gd name="T28" fmla="*/ 51 w 138"/>
                <a:gd name="T29" fmla="*/ 153 h 155"/>
                <a:gd name="T30" fmla="*/ 34 w 138"/>
                <a:gd name="T31" fmla="*/ 146 h 155"/>
                <a:gd name="T32" fmla="*/ 20 w 138"/>
                <a:gd name="T33" fmla="*/ 135 h 155"/>
                <a:gd name="T34" fmla="*/ 10 w 138"/>
                <a:gd name="T35" fmla="*/ 121 h 155"/>
                <a:gd name="T36" fmla="*/ 2 w 138"/>
                <a:gd name="T37" fmla="*/ 105 h 155"/>
                <a:gd name="T38" fmla="*/ 0 w 138"/>
                <a:gd name="T39" fmla="*/ 86 h 155"/>
                <a:gd name="T40" fmla="*/ 0 w 138"/>
                <a:gd name="T41" fmla="*/ 69 h 155"/>
                <a:gd name="T42" fmla="*/ 2 w 138"/>
                <a:gd name="T43" fmla="*/ 51 h 155"/>
                <a:gd name="T44" fmla="*/ 10 w 138"/>
                <a:gd name="T45" fmla="*/ 34 h 155"/>
                <a:gd name="T46" fmla="*/ 20 w 138"/>
                <a:gd name="T47" fmla="*/ 20 h 155"/>
                <a:gd name="T48" fmla="*/ 34 w 138"/>
                <a:gd name="T49" fmla="*/ 9 h 155"/>
                <a:gd name="T50" fmla="*/ 51 w 138"/>
                <a:gd name="T51" fmla="*/ 3 h 155"/>
                <a:gd name="T52" fmla="*/ 69 w 138"/>
                <a:gd name="T53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8" h="155">
                  <a:moveTo>
                    <a:pt x="69" y="0"/>
                  </a:moveTo>
                  <a:lnTo>
                    <a:pt x="87" y="3"/>
                  </a:lnTo>
                  <a:lnTo>
                    <a:pt x="104" y="9"/>
                  </a:lnTo>
                  <a:lnTo>
                    <a:pt x="118" y="20"/>
                  </a:lnTo>
                  <a:lnTo>
                    <a:pt x="128" y="34"/>
                  </a:lnTo>
                  <a:lnTo>
                    <a:pt x="135" y="51"/>
                  </a:lnTo>
                  <a:lnTo>
                    <a:pt x="138" y="69"/>
                  </a:lnTo>
                  <a:lnTo>
                    <a:pt x="138" y="86"/>
                  </a:lnTo>
                  <a:lnTo>
                    <a:pt x="135" y="105"/>
                  </a:lnTo>
                  <a:lnTo>
                    <a:pt x="128" y="121"/>
                  </a:lnTo>
                  <a:lnTo>
                    <a:pt x="118" y="135"/>
                  </a:lnTo>
                  <a:lnTo>
                    <a:pt x="104" y="146"/>
                  </a:lnTo>
                  <a:lnTo>
                    <a:pt x="87" y="153"/>
                  </a:lnTo>
                  <a:lnTo>
                    <a:pt x="69" y="155"/>
                  </a:lnTo>
                  <a:lnTo>
                    <a:pt x="51" y="153"/>
                  </a:lnTo>
                  <a:lnTo>
                    <a:pt x="34" y="146"/>
                  </a:lnTo>
                  <a:lnTo>
                    <a:pt x="20" y="135"/>
                  </a:lnTo>
                  <a:lnTo>
                    <a:pt x="10" y="121"/>
                  </a:lnTo>
                  <a:lnTo>
                    <a:pt x="2" y="105"/>
                  </a:lnTo>
                  <a:lnTo>
                    <a:pt x="0" y="86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4" name="Freeform 220"/>
            <p:cNvSpPr>
              <a:spLocks/>
            </p:cNvSpPr>
            <p:nvPr/>
          </p:nvSpPr>
          <p:spPr bwMode="auto">
            <a:xfrm>
              <a:off x="11334750" y="3768725"/>
              <a:ext cx="22225" cy="25400"/>
            </a:xfrm>
            <a:custGeom>
              <a:avLst/>
              <a:gdLst>
                <a:gd name="T0" fmla="*/ 68 w 137"/>
                <a:gd name="T1" fmla="*/ 0 h 155"/>
                <a:gd name="T2" fmla="*/ 87 w 137"/>
                <a:gd name="T3" fmla="*/ 3 h 155"/>
                <a:gd name="T4" fmla="*/ 103 w 137"/>
                <a:gd name="T5" fmla="*/ 9 h 155"/>
                <a:gd name="T6" fmla="*/ 117 w 137"/>
                <a:gd name="T7" fmla="*/ 20 h 155"/>
                <a:gd name="T8" fmla="*/ 128 w 137"/>
                <a:gd name="T9" fmla="*/ 34 h 155"/>
                <a:gd name="T10" fmla="*/ 135 w 137"/>
                <a:gd name="T11" fmla="*/ 51 h 155"/>
                <a:gd name="T12" fmla="*/ 137 w 137"/>
                <a:gd name="T13" fmla="*/ 69 h 155"/>
                <a:gd name="T14" fmla="*/ 137 w 137"/>
                <a:gd name="T15" fmla="*/ 86 h 155"/>
                <a:gd name="T16" fmla="*/ 135 w 137"/>
                <a:gd name="T17" fmla="*/ 105 h 155"/>
                <a:gd name="T18" fmla="*/ 128 w 137"/>
                <a:gd name="T19" fmla="*/ 121 h 155"/>
                <a:gd name="T20" fmla="*/ 117 w 137"/>
                <a:gd name="T21" fmla="*/ 135 h 155"/>
                <a:gd name="T22" fmla="*/ 103 w 137"/>
                <a:gd name="T23" fmla="*/ 146 h 155"/>
                <a:gd name="T24" fmla="*/ 87 w 137"/>
                <a:gd name="T25" fmla="*/ 153 h 155"/>
                <a:gd name="T26" fmla="*/ 68 w 137"/>
                <a:gd name="T27" fmla="*/ 155 h 155"/>
                <a:gd name="T28" fmla="*/ 50 w 137"/>
                <a:gd name="T29" fmla="*/ 153 h 155"/>
                <a:gd name="T30" fmla="*/ 33 w 137"/>
                <a:gd name="T31" fmla="*/ 146 h 155"/>
                <a:gd name="T32" fmla="*/ 20 w 137"/>
                <a:gd name="T33" fmla="*/ 135 h 155"/>
                <a:gd name="T34" fmla="*/ 9 w 137"/>
                <a:gd name="T35" fmla="*/ 121 h 155"/>
                <a:gd name="T36" fmla="*/ 2 w 137"/>
                <a:gd name="T37" fmla="*/ 105 h 155"/>
                <a:gd name="T38" fmla="*/ 0 w 137"/>
                <a:gd name="T39" fmla="*/ 86 h 155"/>
                <a:gd name="T40" fmla="*/ 0 w 137"/>
                <a:gd name="T41" fmla="*/ 69 h 155"/>
                <a:gd name="T42" fmla="*/ 2 w 137"/>
                <a:gd name="T43" fmla="*/ 51 h 155"/>
                <a:gd name="T44" fmla="*/ 9 w 137"/>
                <a:gd name="T45" fmla="*/ 34 h 155"/>
                <a:gd name="T46" fmla="*/ 20 w 137"/>
                <a:gd name="T47" fmla="*/ 20 h 155"/>
                <a:gd name="T48" fmla="*/ 33 w 137"/>
                <a:gd name="T49" fmla="*/ 9 h 155"/>
                <a:gd name="T50" fmla="*/ 50 w 137"/>
                <a:gd name="T51" fmla="*/ 3 h 155"/>
                <a:gd name="T52" fmla="*/ 68 w 137"/>
                <a:gd name="T53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155">
                  <a:moveTo>
                    <a:pt x="68" y="0"/>
                  </a:moveTo>
                  <a:lnTo>
                    <a:pt x="87" y="3"/>
                  </a:lnTo>
                  <a:lnTo>
                    <a:pt x="103" y="9"/>
                  </a:lnTo>
                  <a:lnTo>
                    <a:pt x="117" y="20"/>
                  </a:lnTo>
                  <a:lnTo>
                    <a:pt x="128" y="34"/>
                  </a:lnTo>
                  <a:lnTo>
                    <a:pt x="135" y="51"/>
                  </a:lnTo>
                  <a:lnTo>
                    <a:pt x="137" y="69"/>
                  </a:lnTo>
                  <a:lnTo>
                    <a:pt x="137" y="86"/>
                  </a:lnTo>
                  <a:lnTo>
                    <a:pt x="135" y="105"/>
                  </a:lnTo>
                  <a:lnTo>
                    <a:pt x="128" y="121"/>
                  </a:lnTo>
                  <a:lnTo>
                    <a:pt x="117" y="135"/>
                  </a:lnTo>
                  <a:lnTo>
                    <a:pt x="103" y="146"/>
                  </a:lnTo>
                  <a:lnTo>
                    <a:pt x="87" y="153"/>
                  </a:lnTo>
                  <a:lnTo>
                    <a:pt x="68" y="155"/>
                  </a:lnTo>
                  <a:lnTo>
                    <a:pt x="50" y="153"/>
                  </a:lnTo>
                  <a:lnTo>
                    <a:pt x="33" y="146"/>
                  </a:lnTo>
                  <a:lnTo>
                    <a:pt x="20" y="135"/>
                  </a:lnTo>
                  <a:lnTo>
                    <a:pt x="9" y="121"/>
                  </a:lnTo>
                  <a:lnTo>
                    <a:pt x="2" y="105"/>
                  </a:lnTo>
                  <a:lnTo>
                    <a:pt x="0" y="86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9" y="34"/>
                  </a:lnTo>
                  <a:lnTo>
                    <a:pt x="20" y="20"/>
                  </a:lnTo>
                  <a:lnTo>
                    <a:pt x="33" y="9"/>
                  </a:lnTo>
                  <a:lnTo>
                    <a:pt x="50" y="3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5" name="Freeform 221"/>
            <p:cNvSpPr>
              <a:spLocks/>
            </p:cNvSpPr>
            <p:nvPr/>
          </p:nvSpPr>
          <p:spPr bwMode="auto">
            <a:xfrm>
              <a:off x="11334750" y="3724275"/>
              <a:ext cx="22225" cy="28575"/>
            </a:xfrm>
            <a:custGeom>
              <a:avLst/>
              <a:gdLst>
                <a:gd name="T0" fmla="*/ 68 w 137"/>
                <a:gd name="T1" fmla="*/ 0 h 178"/>
                <a:gd name="T2" fmla="*/ 87 w 137"/>
                <a:gd name="T3" fmla="*/ 3 h 178"/>
                <a:gd name="T4" fmla="*/ 103 w 137"/>
                <a:gd name="T5" fmla="*/ 9 h 178"/>
                <a:gd name="T6" fmla="*/ 117 w 137"/>
                <a:gd name="T7" fmla="*/ 20 h 178"/>
                <a:gd name="T8" fmla="*/ 128 w 137"/>
                <a:gd name="T9" fmla="*/ 35 h 178"/>
                <a:gd name="T10" fmla="*/ 135 w 137"/>
                <a:gd name="T11" fmla="*/ 51 h 178"/>
                <a:gd name="T12" fmla="*/ 137 w 137"/>
                <a:gd name="T13" fmla="*/ 69 h 178"/>
                <a:gd name="T14" fmla="*/ 137 w 137"/>
                <a:gd name="T15" fmla="*/ 109 h 178"/>
                <a:gd name="T16" fmla="*/ 135 w 137"/>
                <a:gd name="T17" fmla="*/ 128 h 178"/>
                <a:gd name="T18" fmla="*/ 128 w 137"/>
                <a:gd name="T19" fmla="*/ 144 h 178"/>
                <a:gd name="T20" fmla="*/ 117 w 137"/>
                <a:gd name="T21" fmla="*/ 158 h 178"/>
                <a:gd name="T22" fmla="*/ 103 w 137"/>
                <a:gd name="T23" fmla="*/ 169 h 178"/>
                <a:gd name="T24" fmla="*/ 87 w 137"/>
                <a:gd name="T25" fmla="*/ 176 h 178"/>
                <a:gd name="T26" fmla="*/ 68 w 137"/>
                <a:gd name="T27" fmla="*/ 178 h 178"/>
                <a:gd name="T28" fmla="*/ 50 w 137"/>
                <a:gd name="T29" fmla="*/ 176 h 178"/>
                <a:gd name="T30" fmla="*/ 33 w 137"/>
                <a:gd name="T31" fmla="*/ 169 h 178"/>
                <a:gd name="T32" fmla="*/ 20 w 137"/>
                <a:gd name="T33" fmla="*/ 158 h 178"/>
                <a:gd name="T34" fmla="*/ 9 w 137"/>
                <a:gd name="T35" fmla="*/ 144 h 178"/>
                <a:gd name="T36" fmla="*/ 2 w 137"/>
                <a:gd name="T37" fmla="*/ 128 h 178"/>
                <a:gd name="T38" fmla="*/ 0 w 137"/>
                <a:gd name="T39" fmla="*/ 109 h 178"/>
                <a:gd name="T40" fmla="*/ 0 w 137"/>
                <a:gd name="T41" fmla="*/ 69 h 178"/>
                <a:gd name="T42" fmla="*/ 2 w 137"/>
                <a:gd name="T43" fmla="*/ 51 h 178"/>
                <a:gd name="T44" fmla="*/ 9 w 137"/>
                <a:gd name="T45" fmla="*/ 35 h 178"/>
                <a:gd name="T46" fmla="*/ 20 w 137"/>
                <a:gd name="T47" fmla="*/ 20 h 178"/>
                <a:gd name="T48" fmla="*/ 33 w 137"/>
                <a:gd name="T49" fmla="*/ 9 h 178"/>
                <a:gd name="T50" fmla="*/ 50 w 137"/>
                <a:gd name="T51" fmla="*/ 3 h 178"/>
                <a:gd name="T52" fmla="*/ 68 w 137"/>
                <a:gd name="T5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178">
                  <a:moveTo>
                    <a:pt x="68" y="0"/>
                  </a:moveTo>
                  <a:lnTo>
                    <a:pt x="87" y="3"/>
                  </a:lnTo>
                  <a:lnTo>
                    <a:pt x="103" y="9"/>
                  </a:lnTo>
                  <a:lnTo>
                    <a:pt x="117" y="20"/>
                  </a:lnTo>
                  <a:lnTo>
                    <a:pt x="128" y="35"/>
                  </a:lnTo>
                  <a:lnTo>
                    <a:pt x="135" y="51"/>
                  </a:lnTo>
                  <a:lnTo>
                    <a:pt x="137" y="69"/>
                  </a:lnTo>
                  <a:lnTo>
                    <a:pt x="137" y="109"/>
                  </a:lnTo>
                  <a:lnTo>
                    <a:pt x="135" y="128"/>
                  </a:lnTo>
                  <a:lnTo>
                    <a:pt x="128" y="144"/>
                  </a:lnTo>
                  <a:lnTo>
                    <a:pt x="117" y="158"/>
                  </a:lnTo>
                  <a:lnTo>
                    <a:pt x="103" y="169"/>
                  </a:lnTo>
                  <a:lnTo>
                    <a:pt x="87" y="176"/>
                  </a:lnTo>
                  <a:lnTo>
                    <a:pt x="68" y="178"/>
                  </a:lnTo>
                  <a:lnTo>
                    <a:pt x="50" y="176"/>
                  </a:lnTo>
                  <a:lnTo>
                    <a:pt x="33" y="169"/>
                  </a:lnTo>
                  <a:lnTo>
                    <a:pt x="20" y="158"/>
                  </a:lnTo>
                  <a:lnTo>
                    <a:pt x="9" y="144"/>
                  </a:lnTo>
                  <a:lnTo>
                    <a:pt x="2" y="128"/>
                  </a:lnTo>
                  <a:lnTo>
                    <a:pt x="0" y="109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9" y="35"/>
                  </a:lnTo>
                  <a:lnTo>
                    <a:pt x="20" y="20"/>
                  </a:lnTo>
                  <a:lnTo>
                    <a:pt x="33" y="9"/>
                  </a:lnTo>
                  <a:lnTo>
                    <a:pt x="50" y="3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6" name="Freeform 222"/>
            <p:cNvSpPr>
              <a:spLocks/>
            </p:cNvSpPr>
            <p:nvPr/>
          </p:nvSpPr>
          <p:spPr bwMode="auto">
            <a:xfrm>
              <a:off x="11334750" y="3683000"/>
              <a:ext cx="22225" cy="25400"/>
            </a:xfrm>
            <a:custGeom>
              <a:avLst/>
              <a:gdLst>
                <a:gd name="T0" fmla="*/ 68 w 137"/>
                <a:gd name="T1" fmla="*/ 0 h 156"/>
                <a:gd name="T2" fmla="*/ 87 w 137"/>
                <a:gd name="T3" fmla="*/ 4 h 156"/>
                <a:gd name="T4" fmla="*/ 103 w 137"/>
                <a:gd name="T5" fmla="*/ 10 h 156"/>
                <a:gd name="T6" fmla="*/ 117 w 137"/>
                <a:gd name="T7" fmla="*/ 21 h 156"/>
                <a:gd name="T8" fmla="*/ 128 w 137"/>
                <a:gd name="T9" fmla="*/ 34 h 156"/>
                <a:gd name="T10" fmla="*/ 135 w 137"/>
                <a:gd name="T11" fmla="*/ 51 h 156"/>
                <a:gd name="T12" fmla="*/ 137 w 137"/>
                <a:gd name="T13" fmla="*/ 69 h 156"/>
                <a:gd name="T14" fmla="*/ 137 w 137"/>
                <a:gd name="T15" fmla="*/ 88 h 156"/>
                <a:gd name="T16" fmla="*/ 135 w 137"/>
                <a:gd name="T17" fmla="*/ 106 h 156"/>
                <a:gd name="T18" fmla="*/ 128 w 137"/>
                <a:gd name="T19" fmla="*/ 122 h 156"/>
                <a:gd name="T20" fmla="*/ 117 w 137"/>
                <a:gd name="T21" fmla="*/ 135 h 156"/>
                <a:gd name="T22" fmla="*/ 103 w 137"/>
                <a:gd name="T23" fmla="*/ 147 h 156"/>
                <a:gd name="T24" fmla="*/ 87 w 137"/>
                <a:gd name="T25" fmla="*/ 153 h 156"/>
                <a:gd name="T26" fmla="*/ 68 w 137"/>
                <a:gd name="T27" fmla="*/ 156 h 156"/>
                <a:gd name="T28" fmla="*/ 50 w 137"/>
                <a:gd name="T29" fmla="*/ 153 h 156"/>
                <a:gd name="T30" fmla="*/ 33 w 137"/>
                <a:gd name="T31" fmla="*/ 147 h 156"/>
                <a:gd name="T32" fmla="*/ 20 w 137"/>
                <a:gd name="T33" fmla="*/ 135 h 156"/>
                <a:gd name="T34" fmla="*/ 9 w 137"/>
                <a:gd name="T35" fmla="*/ 122 h 156"/>
                <a:gd name="T36" fmla="*/ 2 w 137"/>
                <a:gd name="T37" fmla="*/ 106 h 156"/>
                <a:gd name="T38" fmla="*/ 0 w 137"/>
                <a:gd name="T39" fmla="*/ 88 h 156"/>
                <a:gd name="T40" fmla="*/ 0 w 137"/>
                <a:gd name="T41" fmla="*/ 69 h 156"/>
                <a:gd name="T42" fmla="*/ 2 w 137"/>
                <a:gd name="T43" fmla="*/ 51 h 156"/>
                <a:gd name="T44" fmla="*/ 9 w 137"/>
                <a:gd name="T45" fmla="*/ 34 h 156"/>
                <a:gd name="T46" fmla="*/ 20 w 137"/>
                <a:gd name="T47" fmla="*/ 21 h 156"/>
                <a:gd name="T48" fmla="*/ 33 w 137"/>
                <a:gd name="T49" fmla="*/ 10 h 156"/>
                <a:gd name="T50" fmla="*/ 50 w 137"/>
                <a:gd name="T51" fmla="*/ 4 h 156"/>
                <a:gd name="T52" fmla="*/ 68 w 137"/>
                <a:gd name="T5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156">
                  <a:moveTo>
                    <a:pt x="68" y="0"/>
                  </a:moveTo>
                  <a:lnTo>
                    <a:pt x="87" y="4"/>
                  </a:lnTo>
                  <a:lnTo>
                    <a:pt x="103" y="10"/>
                  </a:lnTo>
                  <a:lnTo>
                    <a:pt x="117" y="21"/>
                  </a:lnTo>
                  <a:lnTo>
                    <a:pt x="128" y="34"/>
                  </a:lnTo>
                  <a:lnTo>
                    <a:pt x="135" y="51"/>
                  </a:lnTo>
                  <a:lnTo>
                    <a:pt x="137" y="69"/>
                  </a:lnTo>
                  <a:lnTo>
                    <a:pt x="137" y="88"/>
                  </a:lnTo>
                  <a:lnTo>
                    <a:pt x="135" y="106"/>
                  </a:lnTo>
                  <a:lnTo>
                    <a:pt x="128" y="122"/>
                  </a:lnTo>
                  <a:lnTo>
                    <a:pt x="117" y="135"/>
                  </a:lnTo>
                  <a:lnTo>
                    <a:pt x="103" y="147"/>
                  </a:lnTo>
                  <a:lnTo>
                    <a:pt x="87" y="153"/>
                  </a:lnTo>
                  <a:lnTo>
                    <a:pt x="68" y="156"/>
                  </a:lnTo>
                  <a:lnTo>
                    <a:pt x="50" y="153"/>
                  </a:lnTo>
                  <a:lnTo>
                    <a:pt x="33" y="147"/>
                  </a:lnTo>
                  <a:lnTo>
                    <a:pt x="20" y="135"/>
                  </a:lnTo>
                  <a:lnTo>
                    <a:pt x="9" y="122"/>
                  </a:lnTo>
                  <a:lnTo>
                    <a:pt x="2" y="106"/>
                  </a:lnTo>
                  <a:lnTo>
                    <a:pt x="0" y="88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9" y="34"/>
                  </a:lnTo>
                  <a:lnTo>
                    <a:pt x="20" y="21"/>
                  </a:lnTo>
                  <a:lnTo>
                    <a:pt x="33" y="10"/>
                  </a:lnTo>
                  <a:lnTo>
                    <a:pt x="50" y="4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7" name="Freeform 223"/>
            <p:cNvSpPr>
              <a:spLocks/>
            </p:cNvSpPr>
            <p:nvPr/>
          </p:nvSpPr>
          <p:spPr bwMode="auto">
            <a:xfrm>
              <a:off x="11082338" y="3638550"/>
              <a:ext cx="271463" cy="101600"/>
            </a:xfrm>
            <a:custGeom>
              <a:avLst/>
              <a:gdLst>
                <a:gd name="T0" fmla="*/ 1644 w 1715"/>
                <a:gd name="T1" fmla="*/ 0 h 635"/>
                <a:gd name="T2" fmla="*/ 1662 w 1715"/>
                <a:gd name="T3" fmla="*/ 2 h 635"/>
                <a:gd name="T4" fmla="*/ 1678 w 1715"/>
                <a:gd name="T5" fmla="*/ 8 h 635"/>
                <a:gd name="T6" fmla="*/ 1692 w 1715"/>
                <a:gd name="T7" fmla="*/ 18 h 635"/>
                <a:gd name="T8" fmla="*/ 1704 w 1715"/>
                <a:gd name="T9" fmla="*/ 33 h 635"/>
                <a:gd name="T10" fmla="*/ 1711 w 1715"/>
                <a:gd name="T11" fmla="*/ 50 h 635"/>
                <a:gd name="T12" fmla="*/ 1715 w 1715"/>
                <a:gd name="T13" fmla="*/ 67 h 635"/>
                <a:gd name="T14" fmla="*/ 1713 w 1715"/>
                <a:gd name="T15" fmla="*/ 85 h 635"/>
                <a:gd name="T16" fmla="*/ 1706 w 1715"/>
                <a:gd name="T17" fmla="*/ 101 h 635"/>
                <a:gd name="T18" fmla="*/ 1697 w 1715"/>
                <a:gd name="T19" fmla="*/ 115 h 635"/>
                <a:gd name="T20" fmla="*/ 1682 w 1715"/>
                <a:gd name="T21" fmla="*/ 127 h 635"/>
                <a:gd name="T22" fmla="*/ 1138 w 1715"/>
                <a:gd name="T23" fmla="*/ 465 h 635"/>
                <a:gd name="T24" fmla="*/ 1120 w 1715"/>
                <a:gd name="T25" fmla="*/ 474 h 635"/>
                <a:gd name="T26" fmla="*/ 1101 w 1715"/>
                <a:gd name="T27" fmla="*/ 476 h 635"/>
                <a:gd name="T28" fmla="*/ 1080 w 1715"/>
                <a:gd name="T29" fmla="*/ 473 h 635"/>
                <a:gd name="T30" fmla="*/ 587 w 1715"/>
                <a:gd name="T31" fmla="*/ 316 h 635"/>
                <a:gd name="T32" fmla="*/ 105 w 1715"/>
                <a:gd name="T33" fmla="*/ 624 h 635"/>
                <a:gd name="T34" fmla="*/ 87 w 1715"/>
                <a:gd name="T35" fmla="*/ 632 h 635"/>
                <a:gd name="T36" fmla="*/ 69 w 1715"/>
                <a:gd name="T37" fmla="*/ 635 h 635"/>
                <a:gd name="T38" fmla="*/ 52 w 1715"/>
                <a:gd name="T39" fmla="*/ 633 h 635"/>
                <a:gd name="T40" fmla="*/ 36 w 1715"/>
                <a:gd name="T41" fmla="*/ 627 h 635"/>
                <a:gd name="T42" fmla="*/ 21 w 1715"/>
                <a:gd name="T43" fmla="*/ 616 h 635"/>
                <a:gd name="T44" fmla="*/ 10 w 1715"/>
                <a:gd name="T45" fmla="*/ 602 h 635"/>
                <a:gd name="T46" fmla="*/ 2 w 1715"/>
                <a:gd name="T47" fmla="*/ 586 h 635"/>
                <a:gd name="T48" fmla="*/ 0 w 1715"/>
                <a:gd name="T49" fmla="*/ 568 h 635"/>
                <a:gd name="T50" fmla="*/ 1 w 1715"/>
                <a:gd name="T51" fmla="*/ 550 h 635"/>
                <a:gd name="T52" fmla="*/ 7 w 1715"/>
                <a:gd name="T53" fmla="*/ 534 h 635"/>
                <a:gd name="T54" fmla="*/ 17 w 1715"/>
                <a:gd name="T55" fmla="*/ 519 h 635"/>
                <a:gd name="T56" fmla="*/ 31 w 1715"/>
                <a:gd name="T57" fmla="*/ 508 h 635"/>
                <a:gd name="T58" fmla="*/ 541 w 1715"/>
                <a:gd name="T59" fmla="*/ 182 h 635"/>
                <a:gd name="T60" fmla="*/ 560 w 1715"/>
                <a:gd name="T61" fmla="*/ 175 h 635"/>
                <a:gd name="T62" fmla="*/ 579 w 1715"/>
                <a:gd name="T63" fmla="*/ 172 h 635"/>
                <a:gd name="T64" fmla="*/ 599 w 1715"/>
                <a:gd name="T65" fmla="*/ 175 h 635"/>
                <a:gd name="T66" fmla="*/ 1092 w 1715"/>
                <a:gd name="T67" fmla="*/ 331 h 635"/>
                <a:gd name="T68" fmla="*/ 1610 w 1715"/>
                <a:gd name="T69" fmla="*/ 10 h 635"/>
                <a:gd name="T70" fmla="*/ 1627 w 1715"/>
                <a:gd name="T71" fmla="*/ 3 h 635"/>
                <a:gd name="T72" fmla="*/ 1644 w 1715"/>
                <a:gd name="T73" fmla="*/ 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15" h="635">
                  <a:moveTo>
                    <a:pt x="1644" y="0"/>
                  </a:moveTo>
                  <a:lnTo>
                    <a:pt x="1662" y="2"/>
                  </a:lnTo>
                  <a:lnTo>
                    <a:pt x="1678" y="8"/>
                  </a:lnTo>
                  <a:lnTo>
                    <a:pt x="1692" y="18"/>
                  </a:lnTo>
                  <a:lnTo>
                    <a:pt x="1704" y="33"/>
                  </a:lnTo>
                  <a:lnTo>
                    <a:pt x="1711" y="50"/>
                  </a:lnTo>
                  <a:lnTo>
                    <a:pt x="1715" y="67"/>
                  </a:lnTo>
                  <a:lnTo>
                    <a:pt x="1713" y="85"/>
                  </a:lnTo>
                  <a:lnTo>
                    <a:pt x="1706" y="101"/>
                  </a:lnTo>
                  <a:lnTo>
                    <a:pt x="1697" y="115"/>
                  </a:lnTo>
                  <a:lnTo>
                    <a:pt x="1682" y="127"/>
                  </a:lnTo>
                  <a:lnTo>
                    <a:pt x="1138" y="465"/>
                  </a:lnTo>
                  <a:lnTo>
                    <a:pt x="1120" y="474"/>
                  </a:lnTo>
                  <a:lnTo>
                    <a:pt x="1101" y="476"/>
                  </a:lnTo>
                  <a:lnTo>
                    <a:pt x="1080" y="473"/>
                  </a:lnTo>
                  <a:lnTo>
                    <a:pt x="587" y="316"/>
                  </a:lnTo>
                  <a:lnTo>
                    <a:pt x="105" y="624"/>
                  </a:lnTo>
                  <a:lnTo>
                    <a:pt x="87" y="632"/>
                  </a:lnTo>
                  <a:lnTo>
                    <a:pt x="69" y="635"/>
                  </a:lnTo>
                  <a:lnTo>
                    <a:pt x="52" y="633"/>
                  </a:lnTo>
                  <a:lnTo>
                    <a:pt x="36" y="627"/>
                  </a:lnTo>
                  <a:lnTo>
                    <a:pt x="21" y="616"/>
                  </a:lnTo>
                  <a:lnTo>
                    <a:pt x="10" y="602"/>
                  </a:lnTo>
                  <a:lnTo>
                    <a:pt x="2" y="586"/>
                  </a:lnTo>
                  <a:lnTo>
                    <a:pt x="0" y="568"/>
                  </a:lnTo>
                  <a:lnTo>
                    <a:pt x="1" y="550"/>
                  </a:lnTo>
                  <a:lnTo>
                    <a:pt x="7" y="534"/>
                  </a:lnTo>
                  <a:lnTo>
                    <a:pt x="17" y="519"/>
                  </a:lnTo>
                  <a:lnTo>
                    <a:pt x="31" y="508"/>
                  </a:lnTo>
                  <a:lnTo>
                    <a:pt x="541" y="182"/>
                  </a:lnTo>
                  <a:lnTo>
                    <a:pt x="560" y="175"/>
                  </a:lnTo>
                  <a:lnTo>
                    <a:pt x="579" y="172"/>
                  </a:lnTo>
                  <a:lnTo>
                    <a:pt x="599" y="175"/>
                  </a:lnTo>
                  <a:lnTo>
                    <a:pt x="1092" y="331"/>
                  </a:lnTo>
                  <a:lnTo>
                    <a:pt x="1610" y="10"/>
                  </a:lnTo>
                  <a:lnTo>
                    <a:pt x="1627" y="3"/>
                  </a:lnTo>
                  <a:lnTo>
                    <a:pt x="16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080"/>
              <a:endParaRPr lang="en-US" dirty="0">
                <a:solidFill>
                  <a:srgbClr val="26262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30255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2698749" y="3575055"/>
            <a:ext cx="616667" cy="228599"/>
            <a:chOff x="2698750" y="2371726"/>
            <a:chExt cx="616666" cy="228599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698750" y="2597944"/>
              <a:ext cx="36909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3060700" y="2371726"/>
              <a:ext cx="254716" cy="22859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3"/>
          <p:cNvGrpSpPr/>
          <p:nvPr/>
        </p:nvGrpSpPr>
        <p:grpSpPr>
          <a:xfrm flipH="1">
            <a:off x="5800269" y="3717295"/>
            <a:ext cx="616667" cy="228599"/>
            <a:chOff x="2698750" y="2371726"/>
            <a:chExt cx="616666" cy="228599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698750" y="2597944"/>
              <a:ext cx="36909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060700" y="2371726"/>
              <a:ext cx="254716" cy="22859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Inhaltsplatzhalter 4"/>
          <p:cNvSpPr txBox="1">
            <a:spLocks/>
          </p:cNvSpPr>
          <p:nvPr/>
        </p:nvSpPr>
        <p:spPr>
          <a:xfrm flipH="1">
            <a:off x="6498855" y="3694212"/>
            <a:ext cx="2459736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لزوم آشنا کردن بدنه‌ آموزش و پرورش با سند تحوّل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13" name="Group 29"/>
          <p:cNvGrpSpPr/>
          <p:nvPr/>
        </p:nvGrpSpPr>
        <p:grpSpPr>
          <a:xfrm flipH="1" flipV="1">
            <a:off x="5190669" y="2740823"/>
            <a:ext cx="616667" cy="228599"/>
            <a:chOff x="2698750" y="2371726"/>
            <a:chExt cx="616666" cy="22859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698750" y="2597944"/>
              <a:ext cx="36909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060700" y="2371726"/>
              <a:ext cx="254716" cy="22859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Inhaltsplatzhalter 4"/>
          <p:cNvSpPr txBox="1">
            <a:spLocks/>
          </p:cNvSpPr>
          <p:nvPr/>
        </p:nvSpPr>
        <p:spPr>
          <a:xfrm flipH="1">
            <a:off x="5889256" y="2493903"/>
            <a:ext cx="2797545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لزوم تعیین مهلت برای تحقق کامل سند تحول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15" name="Group 38"/>
          <p:cNvGrpSpPr/>
          <p:nvPr/>
        </p:nvGrpSpPr>
        <p:grpSpPr>
          <a:xfrm>
            <a:off x="3308349" y="2708279"/>
            <a:ext cx="616667" cy="228599"/>
            <a:chOff x="2698750" y="2371726"/>
            <a:chExt cx="616666" cy="228599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698750" y="2597944"/>
              <a:ext cx="36909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3060700" y="2371726"/>
              <a:ext cx="254716" cy="22859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400" b="1" dirty="0" smtClean="0">
                <a:solidFill>
                  <a:schemeClr val="accent3"/>
                </a:solidFill>
                <a:cs typeface="B Titr" pitchFamily="2" charset="-78"/>
              </a:rPr>
              <a:t>تحقق جدی سند محکم و متقن تحول</a:t>
            </a:r>
            <a:endParaRPr lang="en-US" sz="3600" dirty="0">
              <a:solidFill>
                <a:schemeClr val="accent3"/>
              </a:solidFill>
              <a:cs typeface="B Titr" pitchFamily="2" charset="-78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3998213" y="2816229"/>
            <a:ext cx="586167" cy="3178175"/>
          </a:xfrm>
          <a:custGeom>
            <a:avLst/>
            <a:gdLst/>
            <a:ahLst/>
            <a:cxnLst>
              <a:cxn ang="0">
                <a:pos x="162" y="0"/>
              </a:cxn>
              <a:cxn ang="0">
                <a:pos x="0" y="0"/>
              </a:cxn>
              <a:cxn ang="0">
                <a:pos x="0" y="439"/>
              </a:cxn>
              <a:cxn ang="0">
                <a:pos x="13" y="474"/>
              </a:cxn>
              <a:cxn ang="0">
                <a:pos x="14" y="475"/>
              </a:cxn>
              <a:cxn ang="0">
                <a:pos x="14" y="475"/>
              </a:cxn>
              <a:cxn ang="0">
                <a:pos x="130" y="597"/>
              </a:cxn>
              <a:cxn ang="0">
                <a:pos x="142" y="630"/>
              </a:cxn>
              <a:cxn ang="0">
                <a:pos x="142" y="634"/>
              </a:cxn>
              <a:cxn ang="0">
                <a:pos x="142" y="962"/>
              </a:cxn>
              <a:cxn ang="0">
                <a:pos x="177" y="962"/>
              </a:cxn>
              <a:cxn ang="0">
                <a:pos x="177" y="583"/>
              </a:cxn>
              <a:cxn ang="0">
                <a:pos x="161" y="463"/>
              </a:cxn>
              <a:cxn ang="0">
                <a:pos x="162" y="0"/>
              </a:cxn>
            </a:cxnLst>
            <a:rect l="0" t="0" r="r" b="b"/>
            <a:pathLst>
              <a:path w="177" h="962">
                <a:moveTo>
                  <a:pt x="16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39"/>
                  <a:pt x="0" y="439"/>
                  <a:pt x="0" y="439"/>
                </a:cubicBezTo>
                <a:cubicBezTo>
                  <a:pt x="0" y="455"/>
                  <a:pt x="6" y="467"/>
                  <a:pt x="13" y="474"/>
                </a:cubicBezTo>
                <a:cubicBezTo>
                  <a:pt x="13" y="474"/>
                  <a:pt x="14" y="475"/>
                  <a:pt x="14" y="475"/>
                </a:cubicBezTo>
                <a:cubicBezTo>
                  <a:pt x="14" y="475"/>
                  <a:pt x="14" y="475"/>
                  <a:pt x="14" y="475"/>
                </a:cubicBezTo>
                <a:cubicBezTo>
                  <a:pt x="14" y="475"/>
                  <a:pt x="105" y="568"/>
                  <a:pt x="130" y="597"/>
                </a:cubicBezTo>
                <a:cubicBezTo>
                  <a:pt x="135" y="602"/>
                  <a:pt x="142" y="610"/>
                  <a:pt x="142" y="630"/>
                </a:cubicBezTo>
                <a:cubicBezTo>
                  <a:pt x="142" y="631"/>
                  <a:pt x="142" y="633"/>
                  <a:pt x="142" y="634"/>
                </a:cubicBezTo>
                <a:cubicBezTo>
                  <a:pt x="142" y="962"/>
                  <a:pt x="142" y="962"/>
                  <a:pt x="142" y="962"/>
                </a:cubicBezTo>
                <a:cubicBezTo>
                  <a:pt x="177" y="962"/>
                  <a:pt x="177" y="962"/>
                  <a:pt x="177" y="962"/>
                </a:cubicBezTo>
                <a:cubicBezTo>
                  <a:pt x="177" y="583"/>
                  <a:pt x="177" y="583"/>
                  <a:pt x="177" y="583"/>
                </a:cubicBezTo>
                <a:cubicBezTo>
                  <a:pt x="177" y="583"/>
                  <a:pt x="161" y="473"/>
                  <a:pt x="161" y="463"/>
                </a:cubicBezTo>
                <a:lnTo>
                  <a:pt x="162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2">
                  <a:lumMod val="50000"/>
                </a:schemeClr>
              </a:gs>
              <a:gs pos="69000">
                <a:schemeClr val="accent2"/>
              </a:gs>
            </a:gsLst>
            <a:lin ang="16200000" scaled="1"/>
          </a:gradFill>
          <a:ln w="9525">
            <a:noFill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defTabSz="12191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4582685" y="3307525"/>
            <a:ext cx="557367" cy="2686879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8" y="314"/>
              </a:cxn>
              <a:cxn ang="0">
                <a:pos x="0" y="434"/>
              </a:cxn>
              <a:cxn ang="0">
                <a:pos x="0" y="813"/>
              </a:cxn>
              <a:cxn ang="0">
                <a:pos x="35" y="813"/>
              </a:cxn>
              <a:cxn ang="0">
                <a:pos x="35" y="485"/>
              </a:cxn>
              <a:cxn ang="0">
                <a:pos x="35" y="481"/>
              </a:cxn>
              <a:cxn ang="0">
                <a:pos x="47" y="448"/>
              </a:cxn>
              <a:cxn ang="0">
                <a:pos x="155" y="326"/>
              </a:cxn>
              <a:cxn ang="0">
                <a:pos x="155" y="326"/>
              </a:cxn>
              <a:cxn ang="0">
                <a:pos x="156" y="325"/>
              </a:cxn>
              <a:cxn ang="0">
                <a:pos x="169" y="290"/>
              </a:cxn>
              <a:cxn ang="0">
                <a:pos x="169" y="0"/>
              </a:cxn>
              <a:cxn ang="0">
                <a:pos x="169" y="0"/>
              </a:cxn>
              <a:cxn ang="0">
                <a:pos x="8" y="0"/>
              </a:cxn>
            </a:cxnLst>
            <a:rect l="0" t="0" r="r" b="b"/>
            <a:pathLst>
              <a:path w="169" h="813">
                <a:moveTo>
                  <a:pt x="8" y="0"/>
                </a:moveTo>
                <a:cubicBezTo>
                  <a:pt x="8" y="0"/>
                  <a:pt x="8" y="0"/>
                  <a:pt x="8" y="0"/>
                </a:cubicBezTo>
                <a:cubicBezTo>
                  <a:pt x="8" y="314"/>
                  <a:pt x="8" y="314"/>
                  <a:pt x="8" y="314"/>
                </a:cubicBezTo>
                <a:cubicBezTo>
                  <a:pt x="8" y="324"/>
                  <a:pt x="0" y="434"/>
                  <a:pt x="0" y="434"/>
                </a:cubicBezTo>
                <a:cubicBezTo>
                  <a:pt x="0" y="813"/>
                  <a:pt x="0" y="813"/>
                  <a:pt x="0" y="813"/>
                </a:cubicBezTo>
                <a:cubicBezTo>
                  <a:pt x="35" y="813"/>
                  <a:pt x="35" y="813"/>
                  <a:pt x="35" y="813"/>
                </a:cubicBezTo>
                <a:cubicBezTo>
                  <a:pt x="35" y="485"/>
                  <a:pt x="35" y="485"/>
                  <a:pt x="35" y="485"/>
                </a:cubicBezTo>
                <a:cubicBezTo>
                  <a:pt x="35" y="484"/>
                  <a:pt x="35" y="482"/>
                  <a:pt x="35" y="481"/>
                </a:cubicBezTo>
                <a:cubicBezTo>
                  <a:pt x="35" y="461"/>
                  <a:pt x="42" y="453"/>
                  <a:pt x="47" y="448"/>
                </a:cubicBezTo>
                <a:cubicBezTo>
                  <a:pt x="72" y="419"/>
                  <a:pt x="155" y="326"/>
                  <a:pt x="155" y="326"/>
                </a:cubicBezTo>
                <a:cubicBezTo>
                  <a:pt x="155" y="326"/>
                  <a:pt x="155" y="326"/>
                  <a:pt x="155" y="326"/>
                </a:cubicBezTo>
                <a:cubicBezTo>
                  <a:pt x="155" y="326"/>
                  <a:pt x="156" y="325"/>
                  <a:pt x="156" y="325"/>
                </a:cubicBezTo>
                <a:cubicBezTo>
                  <a:pt x="163" y="318"/>
                  <a:pt x="169" y="306"/>
                  <a:pt x="169" y="290"/>
                </a:cubicBezTo>
                <a:cubicBezTo>
                  <a:pt x="169" y="273"/>
                  <a:pt x="169" y="0"/>
                  <a:pt x="169" y="0"/>
                </a:cubicBezTo>
                <a:cubicBezTo>
                  <a:pt x="169" y="0"/>
                  <a:pt x="169" y="0"/>
                  <a:pt x="169" y="0"/>
                </a:cubicBezTo>
                <a:lnTo>
                  <a:pt x="8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0000">
                <a:schemeClr val="accent3">
                  <a:lumMod val="50000"/>
                </a:schemeClr>
              </a:gs>
              <a:gs pos="69000">
                <a:schemeClr val="accent3"/>
              </a:gs>
            </a:gsLst>
            <a:lin ang="16200000" scaled="1"/>
          </a:gradFill>
          <a:ln w="9525">
            <a:noFill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defTabSz="12191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3371386" y="3626021"/>
            <a:ext cx="1099487" cy="2368383"/>
          </a:xfrm>
          <a:custGeom>
            <a:avLst/>
            <a:gdLst/>
            <a:ahLst/>
            <a:cxnLst>
              <a:cxn ang="0">
                <a:pos x="332" y="385"/>
              </a:cxn>
              <a:cxn ang="0">
                <a:pos x="319" y="352"/>
              </a:cxn>
              <a:cxn ang="0">
                <a:pos x="178" y="232"/>
              </a:cxn>
              <a:cxn ang="0">
                <a:pos x="163" y="194"/>
              </a:cxn>
              <a:cxn ang="0">
                <a:pos x="163" y="0"/>
              </a:cxn>
              <a:cxn ang="0">
                <a:pos x="2" y="0"/>
              </a:cxn>
              <a:cxn ang="0">
                <a:pos x="2" y="179"/>
              </a:cxn>
              <a:cxn ang="0">
                <a:pos x="59" y="248"/>
              </a:cxn>
              <a:cxn ang="0">
                <a:pos x="286" y="364"/>
              </a:cxn>
              <a:cxn ang="0">
                <a:pos x="300" y="392"/>
              </a:cxn>
              <a:cxn ang="0">
                <a:pos x="300" y="694"/>
              </a:cxn>
              <a:cxn ang="0">
                <a:pos x="328" y="717"/>
              </a:cxn>
              <a:cxn ang="0">
                <a:pos x="332" y="717"/>
              </a:cxn>
              <a:cxn ang="0">
                <a:pos x="332" y="385"/>
              </a:cxn>
            </a:cxnLst>
            <a:rect l="0" t="0" r="r" b="b"/>
            <a:pathLst>
              <a:path w="333" h="717">
                <a:moveTo>
                  <a:pt x="332" y="385"/>
                </a:moveTo>
                <a:cubicBezTo>
                  <a:pt x="332" y="367"/>
                  <a:pt x="324" y="358"/>
                  <a:pt x="319" y="352"/>
                </a:cubicBezTo>
                <a:cubicBezTo>
                  <a:pt x="290" y="323"/>
                  <a:pt x="178" y="232"/>
                  <a:pt x="178" y="232"/>
                </a:cubicBezTo>
                <a:cubicBezTo>
                  <a:pt x="172" y="224"/>
                  <a:pt x="163" y="212"/>
                  <a:pt x="163" y="194"/>
                </a:cubicBezTo>
                <a:cubicBezTo>
                  <a:pt x="163" y="0"/>
                  <a:pt x="163" y="0"/>
                  <a:pt x="163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179"/>
                  <a:pt x="2" y="179"/>
                  <a:pt x="2" y="179"/>
                </a:cubicBezTo>
                <a:cubicBezTo>
                  <a:pt x="0" y="213"/>
                  <a:pt x="32" y="234"/>
                  <a:pt x="59" y="248"/>
                </a:cubicBezTo>
                <a:cubicBezTo>
                  <a:pt x="91" y="263"/>
                  <a:pt x="244" y="340"/>
                  <a:pt x="286" y="364"/>
                </a:cubicBezTo>
                <a:cubicBezTo>
                  <a:pt x="299" y="372"/>
                  <a:pt x="300" y="386"/>
                  <a:pt x="300" y="392"/>
                </a:cubicBezTo>
                <a:cubicBezTo>
                  <a:pt x="300" y="694"/>
                  <a:pt x="300" y="694"/>
                  <a:pt x="300" y="694"/>
                </a:cubicBezTo>
                <a:cubicBezTo>
                  <a:pt x="328" y="717"/>
                  <a:pt x="328" y="717"/>
                  <a:pt x="328" y="717"/>
                </a:cubicBezTo>
                <a:cubicBezTo>
                  <a:pt x="332" y="717"/>
                  <a:pt x="332" y="717"/>
                  <a:pt x="332" y="717"/>
                </a:cubicBezTo>
                <a:cubicBezTo>
                  <a:pt x="332" y="692"/>
                  <a:pt x="333" y="386"/>
                  <a:pt x="332" y="385"/>
                </a:cubicBezTo>
              </a:path>
            </a:pathLst>
          </a:custGeom>
          <a:gradFill>
            <a:gsLst>
              <a:gs pos="0">
                <a:schemeClr val="accent1"/>
              </a:gs>
              <a:gs pos="50000">
                <a:schemeClr val="accent1">
                  <a:lumMod val="50000"/>
                </a:schemeClr>
              </a:gs>
              <a:gs pos="69000">
                <a:schemeClr val="accent1"/>
              </a:gs>
            </a:gsLst>
            <a:lin ang="16200000" scaled="1"/>
          </a:gradFill>
          <a:ln w="9525">
            <a:noFill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defTabSz="12191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4698729" y="3731055"/>
            <a:ext cx="1080851" cy="2263348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165" y="162"/>
              </a:cxn>
              <a:cxn ang="0">
                <a:pos x="150" y="200"/>
              </a:cxn>
              <a:cxn ang="0">
                <a:pos x="14" y="320"/>
              </a:cxn>
              <a:cxn ang="0">
                <a:pos x="0" y="353"/>
              </a:cxn>
              <a:cxn ang="0">
                <a:pos x="0" y="685"/>
              </a:cxn>
              <a:cxn ang="0">
                <a:pos x="5" y="685"/>
              </a:cxn>
              <a:cxn ang="0">
                <a:pos x="33" y="662"/>
              </a:cxn>
              <a:cxn ang="0">
                <a:pos x="33" y="360"/>
              </a:cxn>
              <a:cxn ang="0">
                <a:pos x="47" y="332"/>
              </a:cxn>
              <a:cxn ang="0">
                <a:pos x="269" y="216"/>
              </a:cxn>
              <a:cxn ang="0">
                <a:pos x="327" y="147"/>
              </a:cxn>
              <a:cxn ang="0">
                <a:pos x="327" y="0"/>
              </a:cxn>
              <a:cxn ang="0">
                <a:pos x="165" y="0"/>
              </a:cxn>
            </a:cxnLst>
            <a:rect l="0" t="0" r="r" b="b"/>
            <a:pathLst>
              <a:path w="327" h="685">
                <a:moveTo>
                  <a:pt x="165" y="0"/>
                </a:moveTo>
                <a:cubicBezTo>
                  <a:pt x="165" y="162"/>
                  <a:pt x="165" y="162"/>
                  <a:pt x="165" y="162"/>
                </a:cubicBezTo>
                <a:cubicBezTo>
                  <a:pt x="165" y="180"/>
                  <a:pt x="157" y="192"/>
                  <a:pt x="150" y="200"/>
                </a:cubicBezTo>
                <a:cubicBezTo>
                  <a:pt x="150" y="200"/>
                  <a:pt x="42" y="291"/>
                  <a:pt x="14" y="320"/>
                </a:cubicBezTo>
                <a:cubicBezTo>
                  <a:pt x="9" y="326"/>
                  <a:pt x="1" y="335"/>
                  <a:pt x="0" y="353"/>
                </a:cubicBezTo>
                <a:cubicBezTo>
                  <a:pt x="0" y="354"/>
                  <a:pt x="0" y="660"/>
                  <a:pt x="0" y="685"/>
                </a:cubicBezTo>
                <a:cubicBezTo>
                  <a:pt x="5" y="685"/>
                  <a:pt x="5" y="685"/>
                  <a:pt x="5" y="685"/>
                </a:cubicBezTo>
                <a:cubicBezTo>
                  <a:pt x="33" y="662"/>
                  <a:pt x="33" y="662"/>
                  <a:pt x="33" y="662"/>
                </a:cubicBezTo>
                <a:cubicBezTo>
                  <a:pt x="33" y="360"/>
                  <a:pt x="33" y="360"/>
                  <a:pt x="33" y="360"/>
                </a:cubicBezTo>
                <a:cubicBezTo>
                  <a:pt x="33" y="354"/>
                  <a:pt x="34" y="340"/>
                  <a:pt x="47" y="332"/>
                </a:cubicBezTo>
                <a:cubicBezTo>
                  <a:pt x="88" y="308"/>
                  <a:pt x="238" y="232"/>
                  <a:pt x="269" y="216"/>
                </a:cubicBezTo>
                <a:cubicBezTo>
                  <a:pt x="296" y="202"/>
                  <a:pt x="327" y="180"/>
                  <a:pt x="327" y="147"/>
                </a:cubicBezTo>
                <a:cubicBezTo>
                  <a:pt x="327" y="0"/>
                  <a:pt x="327" y="0"/>
                  <a:pt x="327" y="0"/>
                </a:cubicBezTo>
                <a:lnTo>
                  <a:pt x="165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50000">
                <a:schemeClr val="accent4">
                  <a:lumMod val="50000"/>
                </a:schemeClr>
              </a:gs>
              <a:gs pos="69000">
                <a:schemeClr val="accent4"/>
              </a:gs>
            </a:gsLst>
            <a:lin ang="16200000" scaled="1"/>
          </a:gradFill>
          <a:ln w="9525">
            <a:noFill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defTabSz="121911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318895" y="3111503"/>
            <a:ext cx="647700" cy="6477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 defTabSz="121911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555107" y="2781303"/>
            <a:ext cx="647700" cy="6477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 defTabSz="121911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77407" y="3251203"/>
            <a:ext cx="647700" cy="647700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 defTabSz="121911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942331" y="2298603"/>
            <a:ext cx="647700" cy="64770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 defTabSz="121911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Inhaltsplatzhalter 4"/>
          <p:cNvSpPr txBox="1">
            <a:spLocks/>
          </p:cNvSpPr>
          <p:nvPr/>
        </p:nvSpPr>
        <p:spPr>
          <a:xfrm>
            <a:off x="157095" y="3551971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سطح بالای سند تحول از نظر تخصّصی و حرفه‌ای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6" name="Inhaltsplatzhalter 4"/>
          <p:cNvSpPr txBox="1">
            <a:spLocks/>
          </p:cNvSpPr>
          <p:nvPr/>
        </p:nvSpPr>
        <p:spPr>
          <a:xfrm>
            <a:off x="381001" y="2286001"/>
            <a:ext cx="2823481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پیشرفت بسیار کند اجرای سند تحول (کمتر از ده درصد بر اساس گزارش ها)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Freeform 34"/>
          <p:cNvSpPr>
            <a:spLocks noChangeArrowheads="1"/>
          </p:cNvSpPr>
          <p:nvPr/>
        </p:nvSpPr>
        <p:spPr bwMode="auto">
          <a:xfrm>
            <a:off x="4781877" y="2934002"/>
            <a:ext cx="194167" cy="34230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18" tIns="45710" rIns="91418" bIns="45710" anchor="ctr"/>
          <a:lstStyle/>
          <a:p>
            <a:pPr defTabSz="121911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43" name="Freeform 97"/>
          <p:cNvSpPr>
            <a:spLocks noChangeArrowheads="1"/>
          </p:cNvSpPr>
          <p:nvPr/>
        </p:nvSpPr>
        <p:spPr bwMode="auto">
          <a:xfrm>
            <a:off x="4095073" y="2475573"/>
            <a:ext cx="342216" cy="293752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18" tIns="45710" rIns="91418" bIns="45710" anchor="ctr"/>
          <a:lstStyle/>
          <a:p>
            <a:pPr defTabSz="121911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44" name="Freeform 101"/>
          <p:cNvSpPr>
            <a:spLocks noChangeArrowheads="1"/>
          </p:cNvSpPr>
          <p:nvPr/>
        </p:nvSpPr>
        <p:spPr bwMode="auto">
          <a:xfrm>
            <a:off x="3437137" y="3277821"/>
            <a:ext cx="411219" cy="315059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18" tIns="45710" rIns="91418" bIns="45710" anchor="ctr"/>
          <a:lstStyle/>
          <a:p>
            <a:pPr defTabSz="121911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45" name="Freeform 111"/>
          <p:cNvSpPr>
            <a:spLocks noChangeArrowheads="1"/>
          </p:cNvSpPr>
          <p:nvPr/>
        </p:nvSpPr>
        <p:spPr bwMode="auto">
          <a:xfrm>
            <a:off x="5365145" y="3409250"/>
            <a:ext cx="272227" cy="331607"/>
          </a:xfrm>
          <a:custGeom>
            <a:avLst/>
            <a:gdLst>
              <a:gd name="T0" fmla="*/ 346 w 355"/>
              <a:gd name="T1" fmla="*/ 283 h 435"/>
              <a:gd name="T2" fmla="*/ 346 w 355"/>
              <a:gd name="T3" fmla="*/ 283 h 435"/>
              <a:gd name="T4" fmla="*/ 178 w 355"/>
              <a:gd name="T5" fmla="*/ 345 h 435"/>
              <a:gd name="T6" fmla="*/ 9 w 355"/>
              <a:gd name="T7" fmla="*/ 283 h 435"/>
              <a:gd name="T8" fmla="*/ 0 w 355"/>
              <a:gd name="T9" fmla="*/ 283 h 435"/>
              <a:gd name="T10" fmla="*/ 0 w 355"/>
              <a:gd name="T11" fmla="*/ 336 h 435"/>
              <a:gd name="T12" fmla="*/ 178 w 355"/>
              <a:gd name="T13" fmla="*/ 434 h 435"/>
              <a:gd name="T14" fmla="*/ 354 w 355"/>
              <a:gd name="T15" fmla="*/ 336 h 435"/>
              <a:gd name="T16" fmla="*/ 354 w 355"/>
              <a:gd name="T17" fmla="*/ 283 h 435"/>
              <a:gd name="T18" fmla="*/ 346 w 355"/>
              <a:gd name="T19" fmla="*/ 283 h 435"/>
              <a:gd name="T20" fmla="*/ 346 w 355"/>
              <a:gd name="T21" fmla="*/ 160 h 435"/>
              <a:gd name="T22" fmla="*/ 346 w 355"/>
              <a:gd name="T23" fmla="*/ 160 h 435"/>
              <a:gd name="T24" fmla="*/ 178 w 355"/>
              <a:gd name="T25" fmla="*/ 213 h 435"/>
              <a:gd name="T26" fmla="*/ 9 w 355"/>
              <a:gd name="T27" fmla="*/ 160 h 435"/>
              <a:gd name="T28" fmla="*/ 0 w 355"/>
              <a:gd name="T29" fmla="*/ 160 h 435"/>
              <a:gd name="T30" fmla="*/ 0 w 355"/>
              <a:gd name="T31" fmla="*/ 222 h 435"/>
              <a:gd name="T32" fmla="*/ 178 w 355"/>
              <a:gd name="T33" fmla="*/ 292 h 435"/>
              <a:gd name="T34" fmla="*/ 354 w 355"/>
              <a:gd name="T35" fmla="*/ 222 h 435"/>
              <a:gd name="T36" fmla="*/ 354 w 355"/>
              <a:gd name="T37" fmla="*/ 160 h 435"/>
              <a:gd name="T38" fmla="*/ 346 w 355"/>
              <a:gd name="T39" fmla="*/ 160 h 435"/>
              <a:gd name="T40" fmla="*/ 178 w 355"/>
              <a:gd name="T41" fmla="*/ 0 h 435"/>
              <a:gd name="T42" fmla="*/ 178 w 355"/>
              <a:gd name="T43" fmla="*/ 0 h 435"/>
              <a:gd name="T44" fmla="*/ 0 w 355"/>
              <a:gd name="T45" fmla="*/ 62 h 435"/>
              <a:gd name="T46" fmla="*/ 0 w 355"/>
              <a:gd name="T47" fmla="*/ 97 h 435"/>
              <a:gd name="T48" fmla="*/ 178 w 355"/>
              <a:gd name="T49" fmla="*/ 160 h 435"/>
              <a:gd name="T50" fmla="*/ 354 w 355"/>
              <a:gd name="T51" fmla="*/ 97 h 435"/>
              <a:gd name="T52" fmla="*/ 354 w 355"/>
              <a:gd name="T53" fmla="*/ 62 h 435"/>
              <a:gd name="T54" fmla="*/ 178 w 355"/>
              <a:gd name="T55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35">
                <a:moveTo>
                  <a:pt x="346" y="283"/>
                </a:moveTo>
                <a:lnTo>
                  <a:pt x="346" y="283"/>
                </a:lnTo>
                <a:cubicBezTo>
                  <a:pt x="328" y="319"/>
                  <a:pt x="257" y="345"/>
                  <a:pt x="178" y="345"/>
                </a:cubicBezTo>
                <a:cubicBezTo>
                  <a:pt x="97" y="345"/>
                  <a:pt x="36" y="319"/>
                  <a:pt x="9" y="283"/>
                </a:cubicBezTo>
                <a:cubicBezTo>
                  <a:pt x="9" y="275"/>
                  <a:pt x="0" y="283"/>
                  <a:pt x="0" y="283"/>
                </a:cubicBezTo>
                <a:cubicBezTo>
                  <a:pt x="0" y="292"/>
                  <a:pt x="0" y="336"/>
                  <a:pt x="0" y="336"/>
                </a:cubicBezTo>
                <a:cubicBezTo>
                  <a:pt x="0" y="381"/>
                  <a:pt x="80" y="434"/>
                  <a:pt x="178" y="434"/>
                </a:cubicBezTo>
                <a:cubicBezTo>
                  <a:pt x="275" y="434"/>
                  <a:pt x="354" y="381"/>
                  <a:pt x="354" y="336"/>
                </a:cubicBezTo>
                <a:cubicBezTo>
                  <a:pt x="354" y="336"/>
                  <a:pt x="354" y="292"/>
                  <a:pt x="354" y="283"/>
                </a:cubicBezTo>
                <a:cubicBezTo>
                  <a:pt x="354" y="283"/>
                  <a:pt x="346" y="275"/>
                  <a:pt x="346" y="283"/>
                </a:cubicBezTo>
                <a:close/>
                <a:moveTo>
                  <a:pt x="346" y="160"/>
                </a:moveTo>
                <a:lnTo>
                  <a:pt x="346" y="160"/>
                </a:lnTo>
                <a:cubicBezTo>
                  <a:pt x="328" y="186"/>
                  <a:pt x="257" y="213"/>
                  <a:pt x="178" y="213"/>
                </a:cubicBezTo>
                <a:cubicBezTo>
                  <a:pt x="97" y="213"/>
                  <a:pt x="36" y="186"/>
                  <a:pt x="9" y="160"/>
                </a:cubicBezTo>
                <a:cubicBezTo>
                  <a:pt x="9" y="151"/>
                  <a:pt x="0" y="160"/>
                  <a:pt x="0" y="160"/>
                </a:cubicBezTo>
                <a:lnTo>
                  <a:pt x="0" y="222"/>
                </a:lnTo>
                <a:cubicBezTo>
                  <a:pt x="0" y="257"/>
                  <a:pt x="80" y="292"/>
                  <a:pt x="178" y="292"/>
                </a:cubicBezTo>
                <a:cubicBezTo>
                  <a:pt x="275" y="292"/>
                  <a:pt x="354" y="257"/>
                  <a:pt x="354" y="222"/>
                </a:cubicBezTo>
                <a:lnTo>
                  <a:pt x="354" y="160"/>
                </a:lnTo>
                <a:cubicBezTo>
                  <a:pt x="354" y="160"/>
                  <a:pt x="346" y="151"/>
                  <a:pt x="346" y="160"/>
                </a:cubicBezTo>
                <a:close/>
                <a:moveTo>
                  <a:pt x="178" y="0"/>
                </a:moveTo>
                <a:lnTo>
                  <a:pt x="178" y="0"/>
                </a:lnTo>
                <a:cubicBezTo>
                  <a:pt x="80" y="0"/>
                  <a:pt x="0" y="26"/>
                  <a:pt x="0" y="62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33"/>
                  <a:pt x="80" y="160"/>
                  <a:pt x="178" y="160"/>
                </a:cubicBezTo>
                <a:cubicBezTo>
                  <a:pt x="275" y="160"/>
                  <a:pt x="354" y="133"/>
                  <a:pt x="354" y="97"/>
                </a:cubicBezTo>
                <a:cubicBezTo>
                  <a:pt x="354" y="62"/>
                  <a:pt x="354" y="62"/>
                  <a:pt x="354" y="62"/>
                </a:cubicBezTo>
                <a:cubicBezTo>
                  <a:pt x="354" y="26"/>
                  <a:pt x="275" y="0"/>
                  <a:pt x="1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18" tIns="45710" rIns="91418" bIns="45710" anchor="ctr"/>
          <a:lstStyle/>
          <a:p>
            <a:pPr defTabSz="121911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740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4" grpId="0" animBg="1"/>
      <p:bldP spid="5" grpId="0" animBg="1"/>
      <p:bldP spid="7" grpId="0" animBg="1"/>
      <p:bldP spid="8" grpId="0" animBg="1"/>
      <p:bldP spid="3" grpId="0" animBg="1"/>
      <p:bldP spid="10" grpId="0" animBg="1"/>
      <p:bldP spid="12" grpId="0" animBg="1"/>
      <p:bldP spid="14" grpId="0" animBg="1"/>
      <p:bldP spid="20" grpId="0"/>
      <p:bldP spid="36" grpId="0"/>
      <p:bldP spid="42" grpId="0" animBg="1"/>
      <p:bldP spid="43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Default Theme">
  <a:themeElements>
    <a:clrScheme name="Theme 5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Theme 20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237DB9"/>
      </a:accent1>
      <a:accent2>
        <a:srgbClr val="15AA96"/>
      </a:accent2>
      <a:accent3>
        <a:srgbClr val="9BB955"/>
      </a:accent3>
      <a:accent4>
        <a:srgbClr val="F19B14"/>
      </a:accent4>
      <a:accent5>
        <a:srgbClr val="BE382C"/>
      </a:accent5>
      <a:accent6>
        <a:srgbClr val="633247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Default Theme">
  <a:themeElements>
    <a:clrScheme name="Theme 0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76490"/>
      </a:accent1>
      <a:accent2>
        <a:srgbClr val="0187AC"/>
      </a:accent2>
      <a:accent3>
        <a:srgbClr val="1AA4BE"/>
      </a:accent3>
      <a:accent4>
        <a:srgbClr val="52C3CB"/>
      </a:accent4>
      <a:accent5>
        <a:srgbClr val="42BDC6"/>
      </a:accent5>
      <a:accent6>
        <a:srgbClr val="168EA6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3_Default Theme">
  <a:themeElements>
    <a:clrScheme name="Theme 8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DE03"/>
      </a:accent1>
      <a:accent2>
        <a:srgbClr val="323D4F"/>
      </a:accent2>
      <a:accent3>
        <a:srgbClr val="FFC000"/>
      </a:accent3>
      <a:accent4>
        <a:srgbClr val="666666"/>
      </a:accent4>
      <a:accent5>
        <a:srgbClr val="EFDE03"/>
      </a:accent5>
      <a:accent6>
        <a:srgbClr val="323D4F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4_Default Theme">
  <a:themeElements>
    <a:clrScheme name="Theme 68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C1A23"/>
      </a:accent1>
      <a:accent2>
        <a:srgbClr val="00B2B6"/>
      </a:accent2>
      <a:accent3>
        <a:srgbClr val="EC1A23"/>
      </a:accent3>
      <a:accent4>
        <a:srgbClr val="00B2B6"/>
      </a:accent4>
      <a:accent5>
        <a:srgbClr val="EC1A23"/>
      </a:accent5>
      <a:accent6>
        <a:srgbClr val="00B2B6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5_Default Theme">
  <a:themeElements>
    <a:clrScheme name="Theme 64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5BAF49"/>
      </a:accent1>
      <a:accent2>
        <a:srgbClr val="4B3279"/>
      </a:accent2>
      <a:accent3>
        <a:srgbClr val="5BAF49"/>
      </a:accent3>
      <a:accent4>
        <a:srgbClr val="4B3279"/>
      </a:accent4>
      <a:accent5>
        <a:srgbClr val="5BAF49"/>
      </a:accent5>
      <a:accent6>
        <a:srgbClr val="4B3279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8.xml><?xml version="1.0" encoding="utf-8"?>
<a:theme xmlns:a="http://schemas.openxmlformats.org/drawingml/2006/main" name="6_Default Theme">
  <a:themeElements>
    <a:clrScheme name="Theme 58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00A5CE"/>
      </a:accent1>
      <a:accent2>
        <a:srgbClr val="FFA406"/>
      </a:accent2>
      <a:accent3>
        <a:srgbClr val="00A5CE"/>
      </a:accent3>
      <a:accent4>
        <a:srgbClr val="FFA406"/>
      </a:accent4>
      <a:accent5>
        <a:srgbClr val="00A5CE"/>
      </a:accent5>
      <a:accent6>
        <a:srgbClr val="FFA406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9.xml><?xml version="1.0" encoding="utf-8"?>
<a:theme xmlns:a="http://schemas.openxmlformats.org/drawingml/2006/main" name="7_Default Theme">
  <a:themeElements>
    <a:clrScheme name="Theme 4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E03A33"/>
      </a:accent2>
      <a:accent3>
        <a:srgbClr val="9B0D76"/>
      </a:accent3>
      <a:accent4>
        <a:srgbClr val="335E95"/>
      </a:accent4>
      <a:accent5>
        <a:srgbClr val="0A8485"/>
      </a:accent5>
      <a:accent6>
        <a:srgbClr val="77A123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449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Office Theme</vt:lpstr>
      <vt:lpstr>Default Theme</vt:lpstr>
      <vt:lpstr>1_Default Theme</vt:lpstr>
      <vt:lpstr>2_Default Theme</vt:lpstr>
      <vt:lpstr>3_Default Theme</vt:lpstr>
      <vt:lpstr>4_Default Theme</vt:lpstr>
      <vt:lpstr>5_Default Theme</vt:lpstr>
      <vt:lpstr>6_Default Theme</vt:lpstr>
      <vt:lpstr>7_Default Theme</vt:lpstr>
      <vt:lpstr>8_Default Theme</vt:lpstr>
      <vt:lpstr>Slide 1</vt:lpstr>
      <vt:lpstr>ملاحظات رهبر انقلاب درباره مسئله تعلیم و تربیت و دستگاه آموزش و پرورش </vt:lpstr>
      <vt:lpstr>ضرورت معرفی جایگاه معلم</vt:lpstr>
      <vt:lpstr>لزوم جهت‌گیری تعلیم و تربیت کشور به ‌سمت برخورداری از عدالت</vt:lpstr>
      <vt:lpstr>هدف های تعلیم و تربیت عمومی کشور</vt:lpstr>
      <vt:lpstr>لزوم پیگیری کردن علم سودمند</vt:lpstr>
      <vt:lpstr>دستگاه آموزش و پرورش</vt:lpstr>
      <vt:lpstr>دستگاه آموزش و پرورش نیازمند نوسازی و تحول</vt:lpstr>
      <vt:lpstr>تحقق جدی سند محکم و متقن تحول</vt:lpstr>
      <vt:lpstr>توسعه کمی و کیفی دانشگاه فرهنگیان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saas</dc:creator>
  <cp:lastModifiedBy>saas</cp:lastModifiedBy>
  <cp:revision>2</cp:revision>
  <dcterms:created xsi:type="dcterms:W3CDTF">2006-08-16T00:00:00Z</dcterms:created>
  <dcterms:modified xsi:type="dcterms:W3CDTF">2018-05-15T06:46:49Z</dcterms:modified>
</cp:coreProperties>
</file>