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quickStyle20.xml" ContentType="application/vnd.openxmlformats-officedocument.drawingml.diagramStyle+xml"/>
  <Override PartName="/ppt/diagrams/colors4.xml" ContentType="application/vnd.openxmlformats-officedocument.drawingml.diagramColors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slideLayouts/slideLayout76.xml" ContentType="application/vnd.openxmlformats-officedocument.presentationml.slideLayout+xml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diagrams/drawing19.xml" ContentType="application/vnd.ms-office.drawingml.diagramDrawing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slideMasters/slideMaster6.xml" ContentType="application/vnd.openxmlformats-officedocument.presentationml.slideMaster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drawing6.xml" ContentType="application/vnd.ms-office.drawingml.diagramDrawing+xml"/>
  <Override PartName="/ppt/diagrams/drawing20.xml" ContentType="application/vnd.ms-office.drawingml.diagramDrawing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diagrams/quickStyle7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29" r:id="rId1"/>
    <p:sldMasterId id="2147484640" r:id="rId2"/>
    <p:sldMasterId id="2147484652" r:id="rId3"/>
    <p:sldMasterId id="2147484664" r:id="rId4"/>
    <p:sldMasterId id="2147486582" r:id="rId5"/>
    <p:sldMasterId id="2147486642" r:id="rId6"/>
  </p:sldMasterIdLst>
  <p:notesMasterIdLst>
    <p:notesMasterId r:id="rId33"/>
  </p:notesMasterIdLst>
  <p:sldIdLst>
    <p:sldId id="310" r:id="rId7"/>
    <p:sldId id="637" r:id="rId8"/>
    <p:sldId id="638" r:id="rId9"/>
    <p:sldId id="612" r:id="rId10"/>
    <p:sldId id="629" r:id="rId11"/>
    <p:sldId id="630" r:id="rId12"/>
    <p:sldId id="639" r:id="rId13"/>
    <p:sldId id="632" r:id="rId14"/>
    <p:sldId id="633" r:id="rId15"/>
    <p:sldId id="634" r:id="rId16"/>
    <p:sldId id="640" r:id="rId17"/>
    <p:sldId id="641" r:id="rId18"/>
    <p:sldId id="636" r:id="rId19"/>
    <p:sldId id="642" r:id="rId20"/>
    <p:sldId id="643" r:id="rId21"/>
    <p:sldId id="648" r:id="rId22"/>
    <p:sldId id="649" r:id="rId23"/>
    <p:sldId id="650" r:id="rId24"/>
    <p:sldId id="651" r:id="rId25"/>
    <p:sldId id="652" r:id="rId26"/>
    <p:sldId id="653" r:id="rId27"/>
    <p:sldId id="644" r:id="rId28"/>
    <p:sldId id="645" r:id="rId29"/>
    <p:sldId id="646" r:id="rId30"/>
    <p:sldId id="647" r:id="rId31"/>
    <p:sldId id="608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A Titr"/>
        <a:cs typeface="A Titr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A Titr"/>
        <a:cs typeface="A Titr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A Titr"/>
        <a:cs typeface="A Titr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A Titr"/>
        <a:cs typeface="A Titr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A Titr"/>
        <a:cs typeface="A Titr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A Titr"/>
        <a:cs typeface="A Titr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A Titr"/>
        <a:cs typeface="A Titr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A Titr"/>
        <a:cs typeface="A Titr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A Titr"/>
        <a:cs typeface="A Titr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te" initials="s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A9CCC"/>
    <a:srgbClr val="B7D7EB"/>
    <a:srgbClr val="0070C0"/>
    <a:srgbClr val="FFFF00"/>
    <a:srgbClr val="FFD347"/>
    <a:srgbClr val="004E30"/>
    <a:srgbClr val="9EC544"/>
    <a:srgbClr val="D09E00"/>
    <a:srgbClr val="E3AC5B"/>
    <a:srgbClr val="C39BE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628" autoAdjust="0"/>
    <p:restoredTop sz="92163" autoAdjust="0"/>
  </p:normalViewPr>
  <p:slideViewPr>
    <p:cSldViewPr>
      <p:cViewPr>
        <p:scale>
          <a:sx n="75" d="100"/>
          <a:sy n="75" d="100"/>
        </p:scale>
        <p:origin x="-100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FE6007-BD23-40CC-98C5-11B9E170E53B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9535407-DD8A-4DA9-9BBC-6A940B407EEF}">
      <dgm:prSet phldrT="[Text]" custT="1"/>
      <dgm:spPr/>
      <dgm:t>
        <a:bodyPr/>
        <a:lstStyle/>
        <a:p>
          <a:pPr algn="r" rtl="1"/>
          <a:r>
            <a:rPr lang="fa-IR" altLang="en-US" sz="2400" dirty="0" smtClean="0">
              <a:solidFill>
                <a:schemeClr val="bg1"/>
              </a:solidFill>
              <a:cs typeface="B Titr" panose="00000700000000000000" pitchFamily="2" charset="-78"/>
            </a:rPr>
            <a:t>مبارزه سیاسی حاد، عنصر گم شده در زندگی ائمه </a:t>
          </a:r>
          <a:r>
            <a:rPr lang="fa-IR" altLang="en-US" sz="1600" dirty="0" smtClean="0">
              <a:solidFill>
                <a:schemeClr val="bg1"/>
              </a:solidFill>
              <a:cs typeface="B Titr" panose="00000700000000000000" pitchFamily="2" charset="-78"/>
            </a:rPr>
            <a:t>(ع)</a:t>
          </a:r>
          <a:endParaRPr lang="en-US" sz="1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anose="00000700000000000000" pitchFamily="2" charset="-78"/>
          </a:endParaRPr>
        </a:p>
      </dgm:t>
    </dgm:pt>
    <dgm:pt modelId="{80A55DD8-3C2E-4572-9F85-E5FCEAE94DD5}" type="parTrans" cxnId="{C37DB697-58AE-46C9-9928-6EB08703FC39}">
      <dgm:prSet/>
      <dgm:spPr/>
      <dgm:t>
        <a:bodyPr/>
        <a:lstStyle/>
        <a:p>
          <a:endParaRPr lang="en-US"/>
        </a:p>
      </dgm:t>
    </dgm:pt>
    <dgm:pt modelId="{61082177-62D9-462F-A841-079C48131151}" type="sibTrans" cxnId="{C37DB697-58AE-46C9-9928-6EB08703FC39}">
      <dgm:prSet custT="1"/>
      <dgm:spPr/>
      <dgm:t>
        <a:bodyPr/>
        <a:lstStyle/>
        <a:p>
          <a:pPr algn="ctr" rtl="1"/>
          <a:endParaRPr lang="en-US" sz="2000" b="1">
            <a:cs typeface="B Zar" pitchFamily="2" charset="-78"/>
          </a:endParaRPr>
        </a:p>
      </dgm:t>
    </dgm:pt>
    <dgm:pt modelId="{D6AC301B-8611-449A-9105-7E41D4F1B50F}">
      <dgm:prSet phldrT="[Text]" custT="1"/>
      <dgm:spPr/>
      <dgm:t>
        <a:bodyPr/>
        <a:lstStyle/>
        <a:p>
          <a:pPr algn="r" rtl="1"/>
          <a:r>
            <a:rPr lang="fa-IR" altLang="en-US" sz="2400" dirty="0" smtClean="0">
              <a:solidFill>
                <a:schemeClr val="bg1"/>
              </a:solidFill>
              <a:cs typeface="B Titr" panose="00000700000000000000" pitchFamily="2" charset="-78"/>
            </a:rPr>
            <a:t>زندگی ائمه علی رغم تفاوت های ظاهری،در حقیقت،زندگی مستمر یک انسان250ساله است</a:t>
          </a:r>
          <a:endParaRPr lang="en-US" sz="2400" dirty="0">
            <a:solidFill>
              <a:schemeClr val="bg1"/>
            </a:solidFill>
            <a:cs typeface="B Titr" panose="00000700000000000000" pitchFamily="2" charset="-78"/>
          </a:endParaRPr>
        </a:p>
      </dgm:t>
    </dgm:pt>
    <dgm:pt modelId="{54AE241D-C80C-4418-BEC2-D08EB1A7297F}" type="parTrans" cxnId="{8E1FEAE5-3164-4A12-ACD1-16ACEAA88EF2}">
      <dgm:prSet/>
      <dgm:spPr/>
      <dgm:t>
        <a:bodyPr/>
        <a:lstStyle/>
        <a:p>
          <a:endParaRPr lang="en-US"/>
        </a:p>
      </dgm:t>
    </dgm:pt>
    <dgm:pt modelId="{BD0F6ED4-577C-45AE-80F0-57576D93E14D}" type="sibTrans" cxnId="{8E1FEAE5-3164-4A12-ACD1-16ACEAA88EF2}">
      <dgm:prSet custT="1"/>
      <dgm:spPr/>
      <dgm:t>
        <a:bodyPr/>
        <a:lstStyle/>
        <a:p>
          <a:pPr algn="ctr" rtl="1"/>
          <a:endParaRPr lang="en-US" sz="2000" b="1">
            <a:cs typeface="B Zar" pitchFamily="2" charset="-78"/>
          </a:endParaRPr>
        </a:p>
      </dgm:t>
    </dgm:pt>
    <dgm:pt modelId="{62939A80-0613-4786-BB74-F94C84974181}">
      <dgm:prSet custT="1"/>
      <dgm:spPr/>
      <dgm:t>
        <a:bodyPr/>
        <a:lstStyle/>
        <a:p>
          <a:pPr algn="r" rtl="1"/>
          <a:r>
            <a:rPr lang="fa-IR" altLang="en-US" sz="2400" dirty="0" smtClean="0">
              <a:solidFill>
                <a:schemeClr val="bg1"/>
              </a:solidFill>
              <a:cs typeface="B Titr" panose="00000700000000000000" pitchFamily="2" charset="-78"/>
            </a:rPr>
            <a:t>معنای مبارزه حاد سیاسی</a:t>
          </a:r>
          <a:endParaRPr lang="en-US" sz="2400" dirty="0">
            <a:solidFill>
              <a:schemeClr val="bg1"/>
            </a:solidFill>
            <a:cs typeface="B Titr" panose="00000700000000000000" pitchFamily="2" charset="-78"/>
          </a:endParaRPr>
        </a:p>
      </dgm:t>
    </dgm:pt>
    <dgm:pt modelId="{90C7DAC5-6310-4FBB-B7B1-904A94E40C0D}" type="sibTrans" cxnId="{EB539A61-7F1B-4B55-8686-4A9588C93896}">
      <dgm:prSet/>
      <dgm:spPr/>
      <dgm:t>
        <a:bodyPr/>
        <a:lstStyle/>
        <a:p>
          <a:endParaRPr lang="en-US"/>
        </a:p>
      </dgm:t>
    </dgm:pt>
    <dgm:pt modelId="{EF088B16-012C-41A5-B101-C63507A08D55}" type="parTrans" cxnId="{EB539A61-7F1B-4B55-8686-4A9588C93896}">
      <dgm:prSet/>
      <dgm:spPr/>
      <dgm:t>
        <a:bodyPr/>
        <a:lstStyle/>
        <a:p>
          <a:endParaRPr lang="en-US"/>
        </a:p>
      </dgm:t>
    </dgm:pt>
    <dgm:pt modelId="{5B452C9F-7065-4917-A145-4C451BFEA0B1}" type="pres">
      <dgm:prSet presAssocID="{3CFE6007-BD23-40CC-98C5-11B9E170E53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76C88543-F246-4584-8D89-B18D42AFAE75}" type="pres">
      <dgm:prSet presAssocID="{59535407-DD8A-4DA9-9BBC-6A940B407EEF}" presName="parentText" presStyleLbl="node1" presStyleIdx="0" presStyleCnt="3" custLinFactNeighborX="1087" custLinFactNeighborY="-380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66D2C89-C712-468A-9514-652ABDE42DE4}" type="pres">
      <dgm:prSet presAssocID="{61082177-62D9-462F-A841-079C48131151}" presName="spacer" presStyleCnt="0"/>
      <dgm:spPr/>
      <dgm:t>
        <a:bodyPr/>
        <a:lstStyle/>
        <a:p>
          <a:pPr rtl="1"/>
          <a:endParaRPr lang="fa-IR"/>
        </a:p>
      </dgm:t>
    </dgm:pt>
    <dgm:pt modelId="{0FB9B668-125F-453D-99AC-F159A189FB19}" type="pres">
      <dgm:prSet presAssocID="{D6AC301B-8611-449A-9105-7E41D4F1B50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D3CFFFF-83F3-4927-901B-824A34477A0C}" type="pres">
      <dgm:prSet presAssocID="{BD0F6ED4-577C-45AE-80F0-57576D93E14D}" presName="spacer" presStyleCnt="0"/>
      <dgm:spPr/>
      <dgm:t>
        <a:bodyPr/>
        <a:lstStyle/>
        <a:p>
          <a:pPr rtl="1"/>
          <a:endParaRPr lang="fa-IR"/>
        </a:p>
      </dgm:t>
    </dgm:pt>
    <dgm:pt modelId="{87322BBB-F206-4457-BB96-EC2AEFCBF998}" type="pres">
      <dgm:prSet presAssocID="{62939A80-0613-4786-BB74-F94C8497418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C37DB697-58AE-46C9-9928-6EB08703FC39}" srcId="{3CFE6007-BD23-40CC-98C5-11B9E170E53B}" destId="{59535407-DD8A-4DA9-9BBC-6A940B407EEF}" srcOrd="0" destOrd="0" parTransId="{80A55DD8-3C2E-4572-9F85-E5FCEAE94DD5}" sibTransId="{61082177-62D9-462F-A841-079C48131151}"/>
    <dgm:cxn modelId="{8E1FEAE5-3164-4A12-ACD1-16ACEAA88EF2}" srcId="{3CFE6007-BD23-40CC-98C5-11B9E170E53B}" destId="{D6AC301B-8611-449A-9105-7E41D4F1B50F}" srcOrd="1" destOrd="0" parTransId="{54AE241D-C80C-4418-BEC2-D08EB1A7297F}" sibTransId="{BD0F6ED4-577C-45AE-80F0-57576D93E14D}"/>
    <dgm:cxn modelId="{1FC7BE63-1940-4F09-ABD3-E60D07F4396D}" type="presOf" srcId="{3CFE6007-BD23-40CC-98C5-11B9E170E53B}" destId="{5B452C9F-7065-4917-A145-4C451BFEA0B1}" srcOrd="0" destOrd="0" presId="urn:microsoft.com/office/officeart/2005/8/layout/vList2"/>
    <dgm:cxn modelId="{C4803F8D-06C1-4EF9-8531-B92F3696FABF}" type="presOf" srcId="{62939A80-0613-4786-BB74-F94C84974181}" destId="{87322BBB-F206-4457-BB96-EC2AEFCBF998}" srcOrd="0" destOrd="0" presId="urn:microsoft.com/office/officeart/2005/8/layout/vList2"/>
    <dgm:cxn modelId="{EB539A61-7F1B-4B55-8686-4A9588C93896}" srcId="{3CFE6007-BD23-40CC-98C5-11B9E170E53B}" destId="{62939A80-0613-4786-BB74-F94C84974181}" srcOrd="2" destOrd="0" parTransId="{EF088B16-012C-41A5-B101-C63507A08D55}" sibTransId="{90C7DAC5-6310-4FBB-B7B1-904A94E40C0D}"/>
    <dgm:cxn modelId="{B04A146A-B574-449E-AE88-150C752AF8D5}" type="presOf" srcId="{59535407-DD8A-4DA9-9BBC-6A940B407EEF}" destId="{76C88543-F246-4584-8D89-B18D42AFAE75}" srcOrd="0" destOrd="0" presId="urn:microsoft.com/office/officeart/2005/8/layout/vList2"/>
    <dgm:cxn modelId="{FC8A61C0-DDC2-450C-B90B-5BAE7321BCCC}" type="presOf" srcId="{D6AC301B-8611-449A-9105-7E41D4F1B50F}" destId="{0FB9B668-125F-453D-99AC-F159A189FB19}" srcOrd="0" destOrd="0" presId="urn:microsoft.com/office/officeart/2005/8/layout/vList2"/>
    <dgm:cxn modelId="{33928D63-339D-44BD-BE1D-7CD1ED77875E}" type="presParOf" srcId="{5B452C9F-7065-4917-A145-4C451BFEA0B1}" destId="{76C88543-F246-4584-8D89-B18D42AFAE75}" srcOrd="0" destOrd="0" presId="urn:microsoft.com/office/officeart/2005/8/layout/vList2"/>
    <dgm:cxn modelId="{0BB992C0-F863-4242-B0DF-D07C7D42D068}" type="presParOf" srcId="{5B452C9F-7065-4917-A145-4C451BFEA0B1}" destId="{666D2C89-C712-468A-9514-652ABDE42DE4}" srcOrd="1" destOrd="0" presId="urn:microsoft.com/office/officeart/2005/8/layout/vList2"/>
    <dgm:cxn modelId="{2085B326-94CE-4D07-9807-AAAD847BD586}" type="presParOf" srcId="{5B452C9F-7065-4917-A145-4C451BFEA0B1}" destId="{0FB9B668-125F-453D-99AC-F159A189FB19}" srcOrd="2" destOrd="0" presId="urn:microsoft.com/office/officeart/2005/8/layout/vList2"/>
    <dgm:cxn modelId="{F47452BC-7847-40D1-A2EC-6700F6B60C41}" type="presParOf" srcId="{5B452C9F-7065-4917-A145-4C451BFEA0B1}" destId="{1D3CFFFF-83F3-4927-901B-824A34477A0C}" srcOrd="3" destOrd="0" presId="urn:microsoft.com/office/officeart/2005/8/layout/vList2"/>
    <dgm:cxn modelId="{E8A52029-1F3B-4E3B-8B05-48CCD9DA9B52}" type="presParOf" srcId="{5B452C9F-7065-4917-A145-4C451BFEA0B1}" destId="{87322BBB-F206-4457-BB96-EC2AEFCBF998}" srcOrd="4" destOrd="0" presId="urn:microsoft.com/office/officeart/2005/8/layout/vList2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CFE6007-BD23-40CC-98C5-11B9E170E53B}" type="doc">
      <dgm:prSet loTypeId="urn:microsoft.com/office/officeart/2005/8/layout/vList2" loCatId="list" qsTypeId="urn:microsoft.com/office/officeart/2005/8/quickstyle/simple5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59535407-DD8A-4DA9-9BBC-6A940B407EEF}">
      <dgm:prSet phldrT="[Text]" custT="1"/>
      <dgm:spPr/>
      <dgm:t>
        <a:bodyPr/>
        <a:lstStyle/>
        <a:p>
          <a:pPr algn="r" rtl="1"/>
          <a:r>
            <a:rPr lang="fa-IR" sz="4000" dirty="0" smtClean="0">
              <a:cs typeface="B Titr" panose="00000700000000000000" pitchFamily="2" charset="-78"/>
            </a:rPr>
            <a:t>1- ایمان</a:t>
          </a:r>
          <a:endParaRPr lang="en-US" sz="4000" dirty="0">
            <a:cs typeface="B Titr" panose="00000700000000000000" pitchFamily="2" charset="-78"/>
          </a:endParaRPr>
        </a:p>
      </dgm:t>
    </dgm:pt>
    <dgm:pt modelId="{80A55DD8-3C2E-4572-9F85-E5FCEAE94DD5}" type="parTrans" cxnId="{C37DB697-58AE-46C9-9928-6EB08703FC39}">
      <dgm:prSet/>
      <dgm:spPr/>
      <dgm:t>
        <a:bodyPr/>
        <a:lstStyle/>
        <a:p>
          <a:endParaRPr lang="en-US"/>
        </a:p>
      </dgm:t>
    </dgm:pt>
    <dgm:pt modelId="{61082177-62D9-462F-A841-079C48131151}" type="sibTrans" cxnId="{C37DB697-58AE-46C9-9928-6EB08703FC39}">
      <dgm:prSet custT="1"/>
      <dgm:spPr/>
      <dgm:t>
        <a:bodyPr/>
        <a:lstStyle/>
        <a:p>
          <a:pPr algn="ctr" rtl="1"/>
          <a:endParaRPr lang="en-US" sz="2000" b="1">
            <a:cs typeface="B Zar" pitchFamily="2" charset="-78"/>
          </a:endParaRPr>
        </a:p>
      </dgm:t>
    </dgm:pt>
    <dgm:pt modelId="{D6AC301B-8611-449A-9105-7E41D4F1B50F}">
      <dgm:prSet phldrT="[Text]" custT="1"/>
      <dgm:spPr/>
      <dgm:t>
        <a:bodyPr/>
        <a:lstStyle/>
        <a:p>
          <a:pPr algn="r" rtl="1"/>
          <a:r>
            <a:rPr lang="fa-IR" sz="4000" dirty="0" smtClean="0">
              <a:cs typeface="B Titr" panose="00000700000000000000" pitchFamily="2" charset="-78"/>
            </a:rPr>
            <a:t>3- نفاق</a:t>
          </a:r>
          <a:endParaRPr lang="en-US" sz="4000" dirty="0">
            <a:cs typeface="B Titr" panose="00000700000000000000" pitchFamily="2" charset="-78"/>
          </a:endParaRPr>
        </a:p>
      </dgm:t>
    </dgm:pt>
    <dgm:pt modelId="{54AE241D-C80C-4418-BEC2-D08EB1A7297F}" type="parTrans" cxnId="{8E1FEAE5-3164-4A12-ACD1-16ACEAA88EF2}">
      <dgm:prSet/>
      <dgm:spPr/>
      <dgm:t>
        <a:bodyPr/>
        <a:lstStyle/>
        <a:p>
          <a:endParaRPr lang="en-US"/>
        </a:p>
      </dgm:t>
    </dgm:pt>
    <dgm:pt modelId="{BD0F6ED4-577C-45AE-80F0-57576D93E14D}" type="sibTrans" cxnId="{8E1FEAE5-3164-4A12-ACD1-16ACEAA88EF2}">
      <dgm:prSet custT="1"/>
      <dgm:spPr/>
      <dgm:t>
        <a:bodyPr/>
        <a:lstStyle/>
        <a:p>
          <a:pPr algn="ctr" rtl="1"/>
          <a:endParaRPr lang="en-US" sz="2000" b="1">
            <a:cs typeface="B Zar" pitchFamily="2" charset="-78"/>
          </a:endParaRPr>
        </a:p>
      </dgm:t>
    </dgm:pt>
    <dgm:pt modelId="{CDAFA71B-007E-4B33-B994-B7E58C0F137C}">
      <dgm:prSet phldrT="[Text]" custT="1"/>
      <dgm:spPr/>
      <dgm:t>
        <a:bodyPr/>
        <a:lstStyle/>
        <a:p>
          <a:pPr algn="r" rtl="1"/>
          <a:r>
            <a:rPr lang="fa-IR" sz="4000" dirty="0" smtClean="0">
              <a:cs typeface="B Titr" panose="00000700000000000000" pitchFamily="2" charset="-78"/>
            </a:rPr>
            <a:t>2- کـفر</a:t>
          </a:r>
          <a:endParaRPr lang="en-US" sz="4000" dirty="0">
            <a:cs typeface="B Titr" panose="00000700000000000000" pitchFamily="2" charset="-78"/>
          </a:endParaRPr>
        </a:p>
      </dgm:t>
    </dgm:pt>
    <dgm:pt modelId="{BA008725-5422-4921-908F-EEB551B75D77}" type="parTrans" cxnId="{1161C001-3EF0-4B3F-98A6-A36FEC682960}">
      <dgm:prSet/>
      <dgm:spPr/>
      <dgm:t>
        <a:bodyPr/>
        <a:lstStyle/>
        <a:p>
          <a:pPr rtl="1"/>
          <a:endParaRPr lang="fa-IR"/>
        </a:p>
      </dgm:t>
    </dgm:pt>
    <dgm:pt modelId="{4FF763AB-DBF3-4BF6-9255-B02BC53A9C06}" type="sibTrans" cxnId="{1161C001-3EF0-4B3F-98A6-A36FEC682960}">
      <dgm:prSet/>
      <dgm:spPr/>
      <dgm:t>
        <a:bodyPr/>
        <a:lstStyle/>
        <a:p>
          <a:pPr rtl="1"/>
          <a:endParaRPr lang="fa-IR"/>
        </a:p>
      </dgm:t>
    </dgm:pt>
    <dgm:pt modelId="{5B452C9F-7065-4917-A145-4C451BFEA0B1}" type="pres">
      <dgm:prSet presAssocID="{3CFE6007-BD23-40CC-98C5-11B9E170E53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76C88543-F246-4584-8D89-B18D42AFAE75}" type="pres">
      <dgm:prSet presAssocID="{59535407-DD8A-4DA9-9BBC-6A940B407EEF}" presName="parentText" presStyleLbl="node1" presStyleIdx="0" presStyleCnt="3" custScaleX="48411" custLinFactNeighborX="22136" custLinFactNeighborY="-293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66D2C89-C712-468A-9514-652ABDE42DE4}" type="pres">
      <dgm:prSet presAssocID="{61082177-62D9-462F-A841-079C48131151}" presName="spacer" presStyleCnt="0"/>
      <dgm:spPr/>
      <dgm:t>
        <a:bodyPr/>
        <a:lstStyle/>
        <a:p>
          <a:pPr rtl="1"/>
          <a:endParaRPr lang="fa-IR"/>
        </a:p>
      </dgm:t>
    </dgm:pt>
    <dgm:pt modelId="{EAC9A734-E7C5-44C7-B38A-7785865BABB3}" type="pres">
      <dgm:prSet presAssocID="{CDAFA71B-007E-4B33-B994-B7E58C0F137C}" presName="parentText" presStyleLbl="node1" presStyleIdx="1" presStyleCnt="3" custScaleX="49405" custLinFactNeighborX="3618" custLinFactNeighborY="-3876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0326BE4-82E9-4B0A-BBE5-5F196F77B6FA}" type="pres">
      <dgm:prSet presAssocID="{4FF763AB-DBF3-4BF6-9255-B02BC53A9C06}" presName="spacer" presStyleCnt="0"/>
      <dgm:spPr/>
      <dgm:t>
        <a:bodyPr/>
        <a:lstStyle/>
        <a:p>
          <a:pPr rtl="1"/>
          <a:endParaRPr lang="fa-IR"/>
        </a:p>
      </dgm:t>
    </dgm:pt>
    <dgm:pt modelId="{0FB9B668-125F-453D-99AC-F159A189FB19}" type="pres">
      <dgm:prSet presAssocID="{D6AC301B-8611-449A-9105-7E41D4F1B50F}" presName="parentText" presStyleLbl="node1" presStyleIdx="2" presStyleCnt="3" custScaleX="49397" custLinFactNeighborX="-14458" custLinFactNeighborY="-6124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1161C001-3EF0-4B3F-98A6-A36FEC682960}" srcId="{3CFE6007-BD23-40CC-98C5-11B9E170E53B}" destId="{CDAFA71B-007E-4B33-B994-B7E58C0F137C}" srcOrd="1" destOrd="0" parTransId="{BA008725-5422-4921-908F-EEB551B75D77}" sibTransId="{4FF763AB-DBF3-4BF6-9255-B02BC53A9C06}"/>
    <dgm:cxn modelId="{C37DB697-58AE-46C9-9928-6EB08703FC39}" srcId="{3CFE6007-BD23-40CC-98C5-11B9E170E53B}" destId="{59535407-DD8A-4DA9-9BBC-6A940B407EEF}" srcOrd="0" destOrd="0" parTransId="{80A55DD8-3C2E-4572-9F85-E5FCEAE94DD5}" sibTransId="{61082177-62D9-462F-A841-079C48131151}"/>
    <dgm:cxn modelId="{8E1FEAE5-3164-4A12-ACD1-16ACEAA88EF2}" srcId="{3CFE6007-BD23-40CC-98C5-11B9E170E53B}" destId="{D6AC301B-8611-449A-9105-7E41D4F1B50F}" srcOrd="2" destOrd="0" parTransId="{54AE241D-C80C-4418-BEC2-D08EB1A7297F}" sibTransId="{BD0F6ED4-577C-45AE-80F0-57576D93E14D}"/>
    <dgm:cxn modelId="{824F19DD-6A4B-43B5-B322-7A6CB8021981}" type="presOf" srcId="{3CFE6007-BD23-40CC-98C5-11B9E170E53B}" destId="{5B452C9F-7065-4917-A145-4C451BFEA0B1}" srcOrd="0" destOrd="0" presId="urn:microsoft.com/office/officeart/2005/8/layout/vList2"/>
    <dgm:cxn modelId="{59A86C61-A119-459F-8536-9732AB5739A2}" type="presOf" srcId="{CDAFA71B-007E-4B33-B994-B7E58C0F137C}" destId="{EAC9A734-E7C5-44C7-B38A-7785865BABB3}" srcOrd="0" destOrd="0" presId="urn:microsoft.com/office/officeart/2005/8/layout/vList2"/>
    <dgm:cxn modelId="{4AE54368-34C8-48C5-A4BA-26C96BB758A2}" type="presOf" srcId="{59535407-DD8A-4DA9-9BBC-6A940B407EEF}" destId="{76C88543-F246-4584-8D89-B18D42AFAE75}" srcOrd="0" destOrd="0" presId="urn:microsoft.com/office/officeart/2005/8/layout/vList2"/>
    <dgm:cxn modelId="{4CD9837F-6E0D-4D03-B10B-0409648D94D1}" type="presOf" srcId="{D6AC301B-8611-449A-9105-7E41D4F1B50F}" destId="{0FB9B668-125F-453D-99AC-F159A189FB19}" srcOrd="0" destOrd="0" presId="urn:microsoft.com/office/officeart/2005/8/layout/vList2"/>
    <dgm:cxn modelId="{16F8EE0D-E0E4-4AA4-AB77-86013103EEF9}" type="presParOf" srcId="{5B452C9F-7065-4917-A145-4C451BFEA0B1}" destId="{76C88543-F246-4584-8D89-B18D42AFAE75}" srcOrd="0" destOrd="0" presId="urn:microsoft.com/office/officeart/2005/8/layout/vList2"/>
    <dgm:cxn modelId="{7D1B457A-EBDF-4033-9D5A-D887CBF330F2}" type="presParOf" srcId="{5B452C9F-7065-4917-A145-4C451BFEA0B1}" destId="{666D2C89-C712-468A-9514-652ABDE42DE4}" srcOrd="1" destOrd="0" presId="urn:microsoft.com/office/officeart/2005/8/layout/vList2"/>
    <dgm:cxn modelId="{0C9A5C6A-5044-4010-B30D-0B4C2EA026CC}" type="presParOf" srcId="{5B452C9F-7065-4917-A145-4C451BFEA0B1}" destId="{EAC9A734-E7C5-44C7-B38A-7785865BABB3}" srcOrd="2" destOrd="0" presId="urn:microsoft.com/office/officeart/2005/8/layout/vList2"/>
    <dgm:cxn modelId="{CEC114D3-E445-466A-B28F-FCC110486BD9}" type="presParOf" srcId="{5B452C9F-7065-4917-A145-4C451BFEA0B1}" destId="{50326BE4-82E9-4B0A-BBE5-5F196F77B6FA}" srcOrd="3" destOrd="0" presId="urn:microsoft.com/office/officeart/2005/8/layout/vList2"/>
    <dgm:cxn modelId="{1023C47E-9DAF-40B8-8F6C-A270CBFC0B63}" type="presParOf" srcId="{5B452C9F-7065-4917-A145-4C451BFEA0B1}" destId="{0FB9B668-125F-453D-99AC-F159A189FB19}" srcOrd="4" destOrd="0" presId="urn:microsoft.com/office/officeart/2005/8/layout/vList2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CFE6007-BD23-40CC-98C5-11B9E170E53B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9535407-DD8A-4DA9-9BBC-6A940B407EEF}">
      <dgm:prSet phldrT="[Text]" custT="1"/>
      <dgm:spPr/>
      <dgm:t>
        <a:bodyPr/>
        <a:lstStyle/>
        <a:p>
          <a:pPr algn="r" rtl="1"/>
          <a:r>
            <a:rPr lang="fa-IR" sz="2200" dirty="0" smtClean="0">
              <a:solidFill>
                <a:schemeClr val="bg1"/>
              </a:solidFill>
              <a:cs typeface="B Titr" panose="00000700000000000000" pitchFamily="2" charset="-78"/>
            </a:rPr>
            <a:t>*</a:t>
          </a:r>
          <a:r>
            <a:rPr lang="en-US" sz="2200" dirty="0" smtClean="0">
              <a:solidFill>
                <a:schemeClr val="bg1"/>
              </a:solidFill>
              <a:cs typeface="B Titr" panose="00000700000000000000" pitchFamily="2" charset="-78"/>
            </a:rPr>
            <a:t> </a:t>
          </a:r>
          <a:r>
            <a:rPr lang="fa-IR" sz="2200" dirty="0" smtClean="0">
              <a:solidFill>
                <a:schemeClr val="bg1"/>
              </a:solidFill>
              <a:cs typeface="B Titr" panose="00000700000000000000" pitchFamily="2" charset="-78"/>
            </a:rPr>
            <a:t>فاطمه زهرا </a:t>
          </a:r>
          <a:r>
            <a:rPr lang="fa-IR" sz="1800" dirty="0" smtClean="0">
              <a:cs typeface="B Titr" panose="00000700000000000000" pitchFamily="2" charset="-78"/>
            </a:rPr>
            <a:t>(س) </a:t>
          </a:r>
          <a:r>
            <a:rPr lang="fa-IR" sz="2200" dirty="0" smtClean="0">
              <a:solidFill>
                <a:schemeClr val="bg1"/>
              </a:solidFill>
              <a:cs typeface="B Titr" panose="00000700000000000000" pitchFamily="2" charset="-78"/>
            </a:rPr>
            <a:t>مرکز فیوضات الهی</a:t>
          </a:r>
          <a:endParaRPr lang="en-US" sz="2200" dirty="0">
            <a:solidFill>
              <a:schemeClr val="bg1"/>
            </a:solidFill>
            <a:cs typeface="B Titr" panose="00000700000000000000" pitchFamily="2" charset="-78"/>
          </a:endParaRPr>
        </a:p>
      </dgm:t>
    </dgm:pt>
    <dgm:pt modelId="{80A55DD8-3C2E-4572-9F85-E5FCEAE94DD5}" type="parTrans" cxnId="{C37DB697-58AE-46C9-9928-6EB08703FC39}">
      <dgm:prSet/>
      <dgm:spPr/>
      <dgm:t>
        <a:bodyPr/>
        <a:lstStyle/>
        <a:p>
          <a:endParaRPr lang="en-US"/>
        </a:p>
      </dgm:t>
    </dgm:pt>
    <dgm:pt modelId="{61082177-62D9-462F-A841-079C48131151}" type="sibTrans" cxnId="{C37DB697-58AE-46C9-9928-6EB08703FC39}">
      <dgm:prSet custT="1"/>
      <dgm:spPr/>
      <dgm:t>
        <a:bodyPr/>
        <a:lstStyle/>
        <a:p>
          <a:pPr algn="ctr" rtl="1"/>
          <a:endParaRPr lang="en-US" sz="2000" b="1">
            <a:cs typeface="B Zar" pitchFamily="2" charset="-78"/>
          </a:endParaRPr>
        </a:p>
      </dgm:t>
    </dgm:pt>
    <dgm:pt modelId="{D6AC301B-8611-449A-9105-7E41D4F1B50F}">
      <dgm:prSet phldrT="[Text]" custT="1"/>
      <dgm:spPr/>
      <dgm:t>
        <a:bodyPr/>
        <a:lstStyle/>
        <a:p>
          <a:pPr algn="r" rtl="1"/>
          <a:r>
            <a:rPr lang="fa-IR" sz="2200" dirty="0" smtClean="0">
              <a:cs typeface="B Titr" panose="00000700000000000000" pitchFamily="2" charset="-78"/>
            </a:rPr>
            <a:t>*علت اینکه حضرت زهرا </a:t>
          </a:r>
          <a:r>
            <a:rPr lang="fa-IR" sz="1800" dirty="0" smtClean="0">
              <a:cs typeface="B Titr" panose="00000700000000000000" pitchFamily="2" charset="-78"/>
            </a:rPr>
            <a:t>(س) </a:t>
          </a:r>
          <a:r>
            <a:rPr lang="fa-IR" sz="2200" dirty="0" smtClean="0">
              <a:cs typeface="B Titr" panose="00000700000000000000" pitchFamily="2" charset="-78"/>
            </a:rPr>
            <a:t>را ام ابیها نامیده اند</a:t>
          </a:r>
          <a:endParaRPr lang="en-US" sz="2200" dirty="0">
            <a:solidFill>
              <a:schemeClr val="bg1"/>
            </a:solidFill>
            <a:cs typeface="B Titr" panose="00000700000000000000" pitchFamily="2" charset="-78"/>
          </a:endParaRPr>
        </a:p>
      </dgm:t>
    </dgm:pt>
    <dgm:pt modelId="{54AE241D-C80C-4418-BEC2-D08EB1A7297F}" type="parTrans" cxnId="{8E1FEAE5-3164-4A12-ACD1-16ACEAA88EF2}">
      <dgm:prSet/>
      <dgm:spPr/>
      <dgm:t>
        <a:bodyPr/>
        <a:lstStyle/>
        <a:p>
          <a:endParaRPr lang="en-US"/>
        </a:p>
      </dgm:t>
    </dgm:pt>
    <dgm:pt modelId="{BD0F6ED4-577C-45AE-80F0-57576D93E14D}" type="sibTrans" cxnId="{8E1FEAE5-3164-4A12-ACD1-16ACEAA88EF2}">
      <dgm:prSet custT="1"/>
      <dgm:spPr/>
      <dgm:t>
        <a:bodyPr/>
        <a:lstStyle/>
        <a:p>
          <a:pPr algn="ctr" rtl="1"/>
          <a:endParaRPr lang="en-US" sz="2000" b="1">
            <a:cs typeface="B Zar" pitchFamily="2" charset="-78"/>
          </a:endParaRPr>
        </a:p>
      </dgm:t>
    </dgm:pt>
    <dgm:pt modelId="{62939A80-0613-4786-BB74-F94C84974181}">
      <dgm:prSet custT="1"/>
      <dgm:spPr/>
      <dgm:t>
        <a:bodyPr/>
        <a:lstStyle/>
        <a:p>
          <a:pPr algn="r" rtl="1"/>
          <a:r>
            <a:rPr lang="fa-IR" sz="2200" dirty="0" smtClean="0">
              <a:cs typeface="B Titr" panose="00000700000000000000" pitchFamily="2" charset="-78"/>
            </a:rPr>
            <a:t>*سختی های دوران شعب ابی طالب</a:t>
          </a:r>
          <a:endParaRPr lang="en-US" sz="2200" dirty="0">
            <a:solidFill>
              <a:schemeClr val="bg1"/>
            </a:solidFill>
            <a:cs typeface="B Titr" panose="00000700000000000000" pitchFamily="2" charset="-78"/>
          </a:endParaRPr>
        </a:p>
      </dgm:t>
    </dgm:pt>
    <dgm:pt modelId="{90C7DAC5-6310-4FBB-B7B1-904A94E40C0D}" type="sibTrans" cxnId="{EB539A61-7F1B-4B55-8686-4A9588C93896}">
      <dgm:prSet/>
      <dgm:spPr/>
      <dgm:t>
        <a:bodyPr/>
        <a:lstStyle/>
        <a:p>
          <a:endParaRPr lang="en-US"/>
        </a:p>
      </dgm:t>
    </dgm:pt>
    <dgm:pt modelId="{EF088B16-012C-41A5-B101-C63507A08D55}" type="parTrans" cxnId="{EB539A61-7F1B-4B55-8686-4A9588C93896}">
      <dgm:prSet/>
      <dgm:spPr/>
      <dgm:t>
        <a:bodyPr/>
        <a:lstStyle/>
        <a:p>
          <a:endParaRPr lang="en-US"/>
        </a:p>
      </dgm:t>
    </dgm:pt>
    <dgm:pt modelId="{5894FF0E-F859-40DA-AE5A-DED1A3FBA6D3}">
      <dgm:prSet custT="1"/>
      <dgm:spPr/>
      <dgm:t>
        <a:bodyPr/>
        <a:lstStyle/>
        <a:p>
          <a:pPr rtl="1"/>
          <a:r>
            <a:rPr lang="fa-IR" sz="2200" dirty="0" smtClean="0">
              <a:cs typeface="B Titr" panose="00000700000000000000" pitchFamily="2" charset="-78"/>
            </a:rPr>
            <a:t>*علت بوسه پیامبر بر دست فاطمه زهرا </a:t>
          </a:r>
          <a:r>
            <a:rPr lang="fa-IR" sz="1800" dirty="0" smtClean="0">
              <a:cs typeface="B Titr" panose="00000700000000000000" pitchFamily="2" charset="-78"/>
            </a:rPr>
            <a:t>(س)</a:t>
          </a:r>
          <a:endParaRPr lang="en-US" sz="1800" dirty="0">
            <a:solidFill>
              <a:schemeClr val="bg1"/>
            </a:solidFill>
            <a:cs typeface="B Titr" panose="00000700000000000000" pitchFamily="2" charset="-78"/>
          </a:endParaRPr>
        </a:p>
      </dgm:t>
    </dgm:pt>
    <dgm:pt modelId="{49C521D5-8597-45DB-B84C-A78D5012C2BC}" type="parTrans" cxnId="{77F72A43-2970-415F-87DF-15F311D2FB3C}">
      <dgm:prSet/>
      <dgm:spPr/>
      <dgm:t>
        <a:bodyPr/>
        <a:lstStyle/>
        <a:p>
          <a:endParaRPr lang="en-US"/>
        </a:p>
      </dgm:t>
    </dgm:pt>
    <dgm:pt modelId="{D010D73B-89DD-4CF0-A040-0201F8BF50FD}" type="sibTrans" cxnId="{77F72A43-2970-415F-87DF-15F311D2FB3C}">
      <dgm:prSet/>
      <dgm:spPr/>
      <dgm:t>
        <a:bodyPr/>
        <a:lstStyle/>
        <a:p>
          <a:endParaRPr lang="en-US"/>
        </a:p>
      </dgm:t>
    </dgm:pt>
    <dgm:pt modelId="{234147B6-4F28-4E4D-9A81-4C0B8A76A7C1}">
      <dgm:prSet custT="1"/>
      <dgm:spPr/>
      <dgm:t>
        <a:bodyPr/>
        <a:lstStyle/>
        <a:p>
          <a:pPr rtl="1"/>
          <a:r>
            <a:rPr lang="fa-IR" sz="2200" dirty="0" smtClean="0">
              <a:cs typeface="B Titr" panose="00000700000000000000" pitchFamily="2" charset="-78"/>
            </a:rPr>
            <a:t>*فاطمه زهرا </a:t>
          </a:r>
          <a:r>
            <a:rPr lang="fa-IR" sz="1800" dirty="0" smtClean="0">
              <a:cs typeface="B Titr" panose="00000700000000000000" pitchFamily="2" charset="-78"/>
            </a:rPr>
            <a:t>(س)</a:t>
          </a:r>
          <a:r>
            <a:rPr lang="fa-IR" sz="2200" dirty="0" smtClean="0">
              <a:cs typeface="B Titr" panose="00000700000000000000" pitchFamily="2" charset="-78"/>
            </a:rPr>
            <a:t>هم پایه و هم سنگ امیرالمؤمنین</a:t>
          </a:r>
          <a:endParaRPr lang="en-US" sz="2200" dirty="0">
            <a:solidFill>
              <a:schemeClr val="bg1"/>
            </a:solidFill>
            <a:cs typeface="B Titr" panose="00000700000000000000" pitchFamily="2" charset="-78"/>
          </a:endParaRPr>
        </a:p>
      </dgm:t>
    </dgm:pt>
    <dgm:pt modelId="{9842020D-ED60-448B-A5C5-0CBAC6D72048}" type="parTrans" cxnId="{84FC0F17-8FF7-4CB2-A036-895B88014FBC}">
      <dgm:prSet/>
      <dgm:spPr/>
      <dgm:t>
        <a:bodyPr/>
        <a:lstStyle/>
        <a:p>
          <a:endParaRPr lang="en-US"/>
        </a:p>
      </dgm:t>
    </dgm:pt>
    <dgm:pt modelId="{95E7B3D5-9A4D-4B4D-BCFA-6E2FC0814E80}" type="sibTrans" cxnId="{84FC0F17-8FF7-4CB2-A036-895B88014FBC}">
      <dgm:prSet/>
      <dgm:spPr/>
      <dgm:t>
        <a:bodyPr/>
        <a:lstStyle/>
        <a:p>
          <a:endParaRPr lang="en-US"/>
        </a:p>
      </dgm:t>
    </dgm:pt>
    <dgm:pt modelId="{FF6112D4-4258-4470-B114-6A2CB70FDF03}">
      <dgm:prSet custT="1"/>
      <dgm:spPr/>
      <dgm:t>
        <a:bodyPr/>
        <a:lstStyle/>
        <a:p>
          <a:pPr rtl="1"/>
          <a:r>
            <a:rPr lang="fa-IR" sz="2200" dirty="0" smtClean="0">
              <a:cs typeface="B Titr" panose="00000700000000000000" pitchFamily="2" charset="-78"/>
            </a:rPr>
            <a:t>*اسلام فاطمه </a:t>
          </a:r>
          <a:r>
            <a:rPr lang="fa-IR" sz="1800" dirty="0" smtClean="0">
              <a:cs typeface="B Titr" panose="00000700000000000000" pitchFamily="2" charset="-78"/>
            </a:rPr>
            <a:t>(س) </a:t>
          </a:r>
          <a:r>
            <a:rPr lang="fa-IR" sz="2200" dirty="0" smtClean="0">
              <a:cs typeface="B Titr" panose="00000700000000000000" pitchFamily="2" charset="-78"/>
            </a:rPr>
            <a:t>را به عنوان نمونه و اسوه زن معرفی میکند</a:t>
          </a:r>
          <a:endParaRPr lang="en-US" sz="2200" dirty="0">
            <a:solidFill>
              <a:schemeClr val="bg1"/>
            </a:solidFill>
            <a:cs typeface="B Titr" panose="00000700000000000000" pitchFamily="2" charset="-78"/>
          </a:endParaRPr>
        </a:p>
      </dgm:t>
    </dgm:pt>
    <dgm:pt modelId="{025F5F66-D8D3-4E02-BBEC-E0F9413D29AA}" type="parTrans" cxnId="{9D5643AF-F490-43BF-8338-8DE78E725F8A}">
      <dgm:prSet/>
      <dgm:spPr/>
      <dgm:t>
        <a:bodyPr/>
        <a:lstStyle/>
        <a:p>
          <a:endParaRPr lang="en-US"/>
        </a:p>
      </dgm:t>
    </dgm:pt>
    <dgm:pt modelId="{5A0FBA8D-E2C0-4D92-B5F1-AF303281F2EC}" type="sibTrans" cxnId="{9D5643AF-F490-43BF-8338-8DE78E725F8A}">
      <dgm:prSet/>
      <dgm:spPr/>
      <dgm:t>
        <a:bodyPr/>
        <a:lstStyle/>
        <a:p>
          <a:endParaRPr lang="en-US"/>
        </a:p>
      </dgm:t>
    </dgm:pt>
    <dgm:pt modelId="{B7EB5540-E754-4752-86A5-55E9BEA507DC}">
      <dgm:prSet custT="1"/>
      <dgm:spPr/>
      <dgm:t>
        <a:bodyPr/>
        <a:lstStyle/>
        <a:p>
          <a:pPr rtl="1"/>
          <a:r>
            <a:rPr lang="fa-IR" sz="2200" dirty="0" smtClean="0">
              <a:cs typeface="B Titr" panose="00000700000000000000" pitchFamily="2" charset="-78"/>
            </a:rPr>
            <a:t>*مقام معنوی فاطمه زهرا </a:t>
          </a:r>
          <a:r>
            <a:rPr lang="fa-IR" sz="1800" dirty="0" smtClean="0">
              <a:cs typeface="B Titr" panose="00000700000000000000" pitchFamily="2" charset="-78"/>
            </a:rPr>
            <a:t>(س)</a:t>
          </a:r>
          <a:r>
            <a:rPr lang="fa-IR" sz="2200" dirty="0" smtClean="0">
              <a:cs typeface="B Titr" panose="00000700000000000000" pitchFamily="2" charset="-78"/>
            </a:rPr>
            <a:t>را تنها معصومین درک میکنند</a:t>
          </a:r>
          <a:endParaRPr lang="en-US" sz="2200" dirty="0">
            <a:solidFill>
              <a:schemeClr val="bg1"/>
            </a:solidFill>
            <a:cs typeface="B Titr" panose="00000700000000000000" pitchFamily="2" charset="-78"/>
          </a:endParaRPr>
        </a:p>
      </dgm:t>
    </dgm:pt>
    <dgm:pt modelId="{2EE71EEE-618B-43EC-8AB7-C867CB825DB5}" type="parTrans" cxnId="{4859C56F-14F1-4419-AB8E-E22F499E0B72}">
      <dgm:prSet/>
      <dgm:spPr/>
      <dgm:t>
        <a:bodyPr/>
        <a:lstStyle/>
        <a:p>
          <a:endParaRPr lang="en-US"/>
        </a:p>
      </dgm:t>
    </dgm:pt>
    <dgm:pt modelId="{54653EFA-EAF0-4A16-A39A-C40CB1A1C906}" type="sibTrans" cxnId="{4859C56F-14F1-4419-AB8E-E22F499E0B72}">
      <dgm:prSet/>
      <dgm:spPr/>
      <dgm:t>
        <a:bodyPr/>
        <a:lstStyle/>
        <a:p>
          <a:endParaRPr lang="en-US"/>
        </a:p>
      </dgm:t>
    </dgm:pt>
    <dgm:pt modelId="{5B452C9F-7065-4917-A145-4C451BFEA0B1}" type="pres">
      <dgm:prSet presAssocID="{3CFE6007-BD23-40CC-98C5-11B9E170E53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76C88543-F246-4584-8D89-B18D42AFAE75}" type="pres">
      <dgm:prSet presAssocID="{59535407-DD8A-4DA9-9BBC-6A940B407EEF}" presName="parentText" presStyleLbl="node1" presStyleIdx="0" presStyleCnt="7" custLinFactNeighborX="3261" custLinFactNeighborY="36899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66D2C89-C712-468A-9514-652ABDE42DE4}" type="pres">
      <dgm:prSet presAssocID="{61082177-62D9-462F-A841-079C48131151}" presName="spacer" presStyleCnt="0"/>
      <dgm:spPr/>
      <dgm:t>
        <a:bodyPr/>
        <a:lstStyle/>
        <a:p>
          <a:pPr rtl="1"/>
          <a:endParaRPr lang="fa-IR"/>
        </a:p>
      </dgm:t>
    </dgm:pt>
    <dgm:pt modelId="{0FB9B668-125F-453D-99AC-F159A189FB19}" type="pres">
      <dgm:prSet presAssocID="{D6AC301B-8611-449A-9105-7E41D4F1B50F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D3CFFFF-83F3-4927-901B-824A34477A0C}" type="pres">
      <dgm:prSet presAssocID="{BD0F6ED4-577C-45AE-80F0-57576D93E14D}" presName="spacer" presStyleCnt="0"/>
      <dgm:spPr/>
      <dgm:t>
        <a:bodyPr/>
        <a:lstStyle/>
        <a:p>
          <a:pPr rtl="1"/>
          <a:endParaRPr lang="fa-IR"/>
        </a:p>
      </dgm:t>
    </dgm:pt>
    <dgm:pt modelId="{87322BBB-F206-4457-BB96-EC2AEFCBF998}" type="pres">
      <dgm:prSet presAssocID="{62939A80-0613-4786-BB74-F94C84974181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8253DAC-A61C-4905-8F56-2B83B0E701C9}" type="pres">
      <dgm:prSet presAssocID="{90C7DAC5-6310-4FBB-B7B1-904A94E40C0D}" presName="spacer" presStyleCnt="0"/>
      <dgm:spPr/>
    </dgm:pt>
    <dgm:pt modelId="{54F5DC08-23E5-474D-A99F-6E4A329BF7D1}" type="pres">
      <dgm:prSet presAssocID="{5894FF0E-F859-40DA-AE5A-DED1A3FBA6D3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82458F-A17E-4A64-ADD3-5B962844C0E0}" type="pres">
      <dgm:prSet presAssocID="{D010D73B-89DD-4CF0-A040-0201F8BF50FD}" presName="spacer" presStyleCnt="0"/>
      <dgm:spPr/>
    </dgm:pt>
    <dgm:pt modelId="{E8327622-3C28-4B45-BAE2-02EF745A5B9A}" type="pres">
      <dgm:prSet presAssocID="{234147B6-4F28-4E4D-9A81-4C0B8A76A7C1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5C57D9-C06C-4B76-8B6F-1CF6FE687911}" type="pres">
      <dgm:prSet presAssocID="{95E7B3D5-9A4D-4B4D-BCFA-6E2FC0814E80}" presName="spacer" presStyleCnt="0"/>
      <dgm:spPr/>
    </dgm:pt>
    <dgm:pt modelId="{83238F20-2283-4E81-9339-8161480037D7}" type="pres">
      <dgm:prSet presAssocID="{FF6112D4-4258-4470-B114-6A2CB70FDF03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94324D-9D23-4D74-9B0D-3C8ACA500B87}" type="pres">
      <dgm:prSet presAssocID="{5A0FBA8D-E2C0-4D92-B5F1-AF303281F2EC}" presName="spacer" presStyleCnt="0"/>
      <dgm:spPr/>
    </dgm:pt>
    <dgm:pt modelId="{7D6E7BD2-1A9A-43BA-9D98-9421EDCBF0AA}" type="pres">
      <dgm:prSet presAssocID="{B7EB5540-E754-4752-86A5-55E9BEA507DC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7DB697-58AE-46C9-9928-6EB08703FC39}" srcId="{3CFE6007-BD23-40CC-98C5-11B9E170E53B}" destId="{59535407-DD8A-4DA9-9BBC-6A940B407EEF}" srcOrd="0" destOrd="0" parTransId="{80A55DD8-3C2E-4572-9F85-E5FCEAE94DD5}" sibTransId="{61082177-62D9-462F-A841-079C48131151}"/>
    <dgm:cxn modelId="{EB539A61-7F1B-4B55-8686-4A9588C93896}" srcId="{3CFE6007-BD23-40CC-98C5-11B9E170E53B}" destId="{62939A80-0613-4786-BB74-F94C84974181}" srcOrd="2" destOrd="0" parTransId="{EF088B16-012C-41A5-B101-C63507A08D55}" sibTransId="{90C7DAC5-6310-4FBB-B7B1-904A94E40C0D}"/>
    <dgm:cxn modelId="{1CC51C4B-831D-45D0-83D7-EB80A0C73285}" type="presOf" srcId="{62939A80-0613-4786-BB74-F94C84974181}" destId="{87322BBB-F206-4457-BB96-EC2AEFCBF998}" srcOrd="0" destOrd="0" presId="urn:microsoft.com/office/officeart/2005/8/layout/vList2"/>
    <dgm:cxn modelId="{8DCE382D-DA6B-4AB0-97CA-2873598D5188}" type="presOf" srcId="{5894FF0E-F859-40DA-AE5A-DED1A3FBA6D3}" destId="{54F5DC08-23E5-474D-A99F-6E4A329BF7D1}" srcOrd="0" destOrd="0" presId="urn:microsoft.com/office/officeart/2005/8/layout/vList2"/>
    <dgm:cxn modelId="{AB669AFC-D75D-49DE-9A23-F2BE52CA7EB2}" type="presOf" srcId="{59535407-DD8A-4DA9-9BBC-6A940B407EEF}" destId="{76C88543-F246-4584-8D89-B18D42AFAE75}" srcOrd="0" destOrd="0" presId="urn:microsoft.com/office/officeart/2005/8/layout/vList2"/>
    <dgm:cxn modelId="{84FC0F17-8FF7-4CB2-A036-895B88014FBC}" srcId="{3CFE6007-BD23-40CC-98C5-11B9E170E53B}" destId="{234147B6-4F28-4E4D-9A81-4C0B8A76A7C1}" srcOrd="4" destOrd="0" parTransId="{9842020D-ED60-448B-A5C5-0CBAC6D72048}" sibTransId="{95E7B3D5-9A4D-4B4D-BCFA-6E2FC0814E80}"/>
    <dgm:cxn modelId="{F896BF86-A17C-4A57-B998-254341E075CB}" type="presOf" srcId="{3CFE6007-BD23-40CC-98C5-11B9E170E53B}" destId="{5B452C9F-7065-4917-A145-4C451BFEA0B1}" srcOrd="0" destOrd="0" presId="urn:microsoft.com/office/officeart/2005/8/layout/vList2"/>
    <dgm:cxn modelId="{06E86F5C-1839-444C-B0BB-1A230F483E2C}" type="presOf" srcId="{234147B6-4F28-4E4D-9A81-4C0B8A76A7C1}" destId="{E8327622-3C28-4B45-BAE2-02EF745A5B9A}" srcOrd="0" destOrd="0" presId="urn:microsoft.com/office/officeart/2005/8/layout/vList2"/>
    <dgm:cxn modelId="{4268D812-AF5C-40C3-BE6E-3518C9BFDD95}" type="presOf" srcId="{FF6112D4-4258-4470-B114-6A2CB70FDF03}" destId="{83238F20-2283-4E81-9339-8161480037D7}" srcOrd="0" destOrd="0" presId="urn:microsoft.com/office/officeart/2005/8/layout/vList2"/>
    <dgm:cxn modelId="{3C214DF2-462B-4A4D-AEA2-6CDFFBB70B98}" type="presOf" srcId="{D6AC301B-8611-449A-9105-7E41D4F1B50F}" destId="{0FB9B668-125F-453D-99AC-F159A189FB19}" srcOrd="0" destOrd="0" presId="urn:microsoft.com/office/officeart/2005/8/layout/vList2"/>
    <dgm:cxn modelId="{9D5643AF-F490-43BF-8338-8DE78E725F8A}" srcId="{3CFE6007-BD23-40CC-98C5-11B9E170E53B}" destId="{FF6112D4-4258-4470-B114-6A2CB70FDF03}" srcOrd="5" destOrd="0" parTransId="{025F5F66-D8D3-4E02-BBEC-E0F9413D29AA}" sibTransId="{5A0FBA8D-E2C0-4D92-B5F1-AF303281F2EC}"/>
    <dgm:cxn modelId="{8E1FEAE5-3164-4A12-ACD1-16ACEAA88EF2}" srcId="{3CFE6007-BD23-40CC-98C5-11B9E170E53B}" destId="{D6AC301B-8611-449A-9105-7E41D4F1B50F}" srcOrd="1" destOrd="0" parTransId="{54AE241D-C80C-4418-BEC2-D08EB1A7297F}" sibTransId="{BD0F6ED4-577C-45AE-80F0-57576D93E14D}"/>
    <dgm:cxn modelId="{77F72A43-2970-415F-87DF-15F311D2FB3C}" srcId="{3CFE6007-BD23-40CC-98C5-11B9E170E53B}" destId="{5894FF0E-F859-40DA-AE5A-DED1A3FBA6D3}" srcOrd="3" destOrd="0" parTransId="{49C521D5-8597-45DB-B84C-A78D5012C2BC}" sibTransId="{D010D73B-89DD-4CF0-A040-0201F8BF50FD}"/>
    <dgm:cxn modelId="{4859C56F-14F1-4419-AB8E-E22F499E0B72}" srcId="{3CFE6007-BD23-40CC-98C5-11B9E170E53B}" destId="{B7EB5540-E754-4752-86A5-55E9BEA507DC}" srcOrd="6" destOrd="0" parTransId="{2EE71EEE-618B-43EC-8AB7-C867CB825DB5}" sibTransId="{54653EFA-EAF0-4A16-A39A-C40CB1A1C906}"/>
    <dgm:cxn modelId="{E449FA79-241D-4E57-8BC6-4768D1297A9C}" type="presOf" srcId="{B7EB5540-E754-4752-86A5-55E9BEA507DC}" destId="{7D6E7BD2-1A9A-43BA-9D98-9421EDCBF0AA}" srcOrd="0" destOrd="0" presId="urn:microsoft.com/office/officeart/2005/8/layout/vList2"/>
    <dgm:cxn modelId="{627A4A0B-AA5B-4AEA-9645-0C738E1FE8CA}" type="presParOf" srcId="{5B452C9F-7065-4917-A145-4C451BFEA0B1}" destId="{76C88543-F246-4584-8D89-B18D42AFAE75}" srcOrd="0" destOrd="0" presId="urn:microsoft.com/office/officeart/2005/8/layout/vList2"/>
    <dgm:cxn modelId="{C4B4AC62-2FC3-4F07-92B1-D24B82B65435}" type="presParOf" srcId="{5B452C9F-7065-4917-A145-4C451BFEA0B1}" destId="{666D2C89-C712-468A-9514-652ABDE42DE4}" srcOrd="1" destOrd="0" presId="urn:microsoft.com/office/officeart/2005/8/layout/vList2"/>
    <dgm:cxn modelId="{D2B82C93-91C4-4FC4-A6EF-0BA5FFC733A8}" type="presParOf" srcId="{5B452C9F-7065-4917-A145-4C451BFEA0B1}" destId="{0FB9B668-125F-453D-99AC-F159A189FB19}" srcOrd="2" destOrd="0" presId="urn:microsoft.com/office/officeart/2005/8/layout/vList2"/>
    <dgm:cxn modelId="{D445BEC8-7659-4F6D-8ECE-B99D16FCC777}" type="presParOf" srcId="{5B452C9F-7065-4917-A145-4C451BFEA0B1}" destId="{1D3CFFFF-83F3-4927-901B-824A34477A0C}" srcOrd="3" destOrd="0" presId="urn:microsoft.com/office/officeart/2005/8/layout/vList2"/>
    <dgm:cxn modelId="{6B0C9D2A-B092-4479-91BF-7EB8510FAC1C}" type="presParOf" srcId="{5B452C9F-7065-4917-A145-4C451BFEA0B1}" destId="{87322BBB-F206-4457-BB96-EC2AEFCBF998}" srcOrd="4" destOrd="0" presId="urn:microsoft.com/office/officeart/2005/8/layout/vList2"/>
    <dgm:cxn modelId="{1F8F131C-7081-4060-A31B-691760CCEE40}" type="presParOf" srcId="{5B452C9F-7065-4917-A145-4C451BFEA0B1}" destId="{B8253DAC-A61C-4905-8F56-2B83B0E701C9}" srcOrd="5" destOrd="0" presId="urn:microsoft.com/office/officeart/2005/8/layout/vList2"/>
    <dgm:cxn modelId="{4B38862D-017A-4171-BBB9-671B80BBE859}" type="presParOf" srcId="{5B452C9F-7065-4917-A145-4C451BFEA0B1}" destId="{54F5DC08-23E5-474D-A99F-6E4A329BF7D1}" srcOrd="6" destOrd="0" presId="urn:microsoft.com/office/officeart/2005/8/layout/vList2"/>
    <dgm:cxn modelId="{507F10EA-A2B8-4962-8836-17019F7B2F2A}" type="presParOf" srcId="{5B452C9F-7065-4917-A145-4C451BFEA0B1}" destId="{4282458F-A17E-4A64-ADD3-5B962844C0E0}" srcOrd="7" destOrd="0" presId="urn:microsoft.com/office/officeart/2005/8/layout/vList2"/>
    <dgm:cxn modelId="{F669FA73-23E4-470D-9175-292E811CA52A}" type="presParOf" srcId="{5B452C9F-7065-4917-A145-4C451BFEA0B1}" destId="{E8327622-3C28-4B45-BAE2-02EF745A5B9A}" srcOrd="8" destOrd="0" presId="urn:microsoft.com/office/officeart/2005/8/layout/vList2"/>
    <dgm:cxn modelId="{DA48C0AD-F77F-4C0D-A74E-A9B5BDD004FD}" type="presParOf" srcId="{5B452C9F-7065-4917-A145-4C451BFEA0B1}" destId="{285C57D9-C06C-4B76-8B6F-1CF6FE687911}" srcOrd="9" destOrd="0" presId="urn:microsoft.com/office/officeart/2005/8/layout/vList2"/>
    <dgm:cxn modelId="{13CFC7AC-D73F-4A51-89EE-80339E5AABB4}" type="presParOf" srcId="{5B452C9F-7065-4917-A145-4C451BFEA0B1}" destId="{83238F20-2283-4E81-9339-8161480037D7}" srcOrd="10" destOrd="0" presId="urn:microsoft.com/office/officeart/2005/8/layout/vList2"/>
    <dgm:cxn modelId="{D58C24C6-7B95-4AB7-A87E-5073EDBE7947}" type="presParOf" srcId="{5B452C9F-7065-4917-A145-4C451BFEA0B1}" destId="{A994324D-9D23-4D74-9B0D-3C8ACA500B87}" srcOrd="11" destOrd="0" presId="urn:microsoft.com/office/officeart/2005/8/layout/vList2"/>
    <dgm:cxn modelId="{6C014014-082A-43B0-90C1-57F3738ADB7C}" type="presParOf" srcId="{5B452C9F-7065-4917-A145-4C451BFEA0B1}" destId="{7D6E7BD2-1A9A-43BA-9D98-9421EDCBF0AA}" srcOrd="12" destOrd="0" presId="urn:microsoft.com/office/officeart/2005/8/layout/vList2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CFE6007-BD23-40CC-98C5-11B9E170E53B}" type="doc">
      <dgm:prSet loTypeId="urn:microsoft.com/office/officeart/2008/layout/VerticalCurvedList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9535407-DD8A-4DA9-9BBC-6A940B407EEF}">
      <dgm:prSet phldrT="[Text]" custT="1"/>
      <dgm:spPr/>
      <dgm:t>
        <a:bodyPr/>
        <a:lstStyle/>
        <a:p>
          <a:pPr algn="r" rtl="1"/>
          <a:r>
            <a:rPr lang="fa-IR" sz="2400" dirty="0" smtClean="0">
              <a:solidFill>
                <a:schemeClr val="accent4">
                  <a:lumMod val="60000"/>
                  <a:lumOff val="40000"/>
                </a:schemeClr>
              </a:solidFill>
              <a:cs typeface="B Titr" panose="00000700000000000000" pitchFamily="2" charset="-78"/>
            </a:rPr>
            <a:t>    سه ویژگی اصلی شخصیت حضرت زهرا </a:t>
          </a:r>
          <a:r>
            <a:rPr lang="fa-IR" sz="1800" dirty="0" smtClean="0">
              <a:solidFill>
                <a:schemeClr val="accent4">
                  <a:lumMod val="60000"/>
                  <a:lumOff val="40000"/>
                </a:schemeClr>
              </a:solidFill>
              <a:cs typeface="B Titr" panose="00000700000000000000" pitchFamily="2" charset="-78"/>
            </a:rPr>
            <a:t>(س)</a:t>
          </a:r>
          <a:endParaRPr lang="en-US" sz="1800" dirty="0">
            <a:solidFill>
              <a:schemeClr val="accent4">
                <a:lumMod val="60000"/>
                <a:lumOff val="40000"/>
              </a:schemeClr>
            </a:solidFill>
            <a:cs typeface="B Titr" panose="00000700000000000000" pitchFamily="2" charset="-78"/>
          </a:endParaRPr>
        </a:p>
      </dgm:t>
    </dgm:pt>
    <dgm:pt modelId="{80A55DD8-3C2E-4572-9F85-E5FCEAE94DD5}" type="parTrans" cxnId="{C37DB697-58AE-46C9-9928-6EB08703FC39}">
      <dgm:prSet/>
      <dgm:spPr/>
      <dgm:t>
        <a:bodyPr/>
        <a:lstStyle/>
        <a:p>
          <a:endParaRPr lang="en-US"/>
        </a:p>
      </dgm:t>
    </dgm:pt>
    <dgm:pt modelId="{61082177-62D9-462F-A841-079C48131151}" type="sibTrans" cxnId="{C37DB697-58AE-46C9-9928-6EB08703FC39}">
      <dgm:prSet custT="1"/>
      <dgm:spPr/>
      <dgm:t>
        <a:bodyPr/>
        <a:lstStyle/>
        <a:p>
          <a:pPr algn="ctr" rtl="1"/>
          <a:endParaRPr lang="en-US" sz="2000" b="1">
            <a:cs typeface="B Zar" pitchFamily="2" charset="-78"/>
          </a:endParaRPr>
        </a:p>
      </dgm:t>
    </dgm:pt>
    <dgm:pt modelId="{D6AC301B-8611-449A-9105-7E41D4F1B50F}">
      <dgm:prSet phldrT="[Text]" custT="1"/>
      <dgm:spPr/>
      <dgm:t>
        <a:bodyPr/>
        <a:lstStyle/>
        <a:p>
          <a:pPr algn="r" rtl="1"/>
          <a:r>
            <a:rPr lang="en-US" sz="2000" dirty="0" smtClean="0">
              <a:cs typeface="B Titr" panose="00000700000000000000" pitchFamily="2" charset="-78"/>
            </a:rPr>
            <a:t>    </a:t>
          </a:r>
          <a:r>
            <a:rPr lang="fa-IR" sz="2000" dirty="0" smtClean="0">
              <a:cs typeface="B Titr" panose="00000700000000000000" pitchFamily="2" charset="-78"/>
            </a:rPr>
            <a:t>1-اوج قلعه معنویت</a:t>
          </a:r>
          <a:endParaRPr lang="en-US" sz="2000" dirty="0">
            <a:solidFill>
              <a:schemeClr val="bg1"/>
            </a:solidFill>
            <a:cs typeface="B Titr" panose="00000700000000000000" pitchFamily="2" charset="-78"/>
          </a:endParaRPr>
        </a:p>
      </dgm:t>
    </dgm:pt>
    <dgm:pt modelId="{54AE241D-C80C-4418-BEC2-D08EB1A7297F}" type="parTrans" cxnId="{8E1FEAE5-3164-4A12-ACD1-16ACEAA88EF2}">
      <dgm:prSet/>
      <dgm:spPr/>
      <dgm:t>
        <a:bodyPr/>
        <a:lstStyle/>
        <a:p>
          <a:endParaRPr lang="en-US"/>
        </a:p>
      </dgm:t>
    </dgm:pt>
    <dgm:pt modelId="{BD0F6ED4-577C-45AE-80F0-57576D93E14D}" type="sibTrans" cxnId="{8E1FEAE5-3164-4A12-ACD1-16ACEAA88EF2}">
      <dgm:prSet custT="1"/>
      <dgm:spPr/>
      <dgm:t>
        <a:bodyPr/>
        <a:lstStyle/>
        <a:p>
          <a:pPr algn="ctr" rtl="1"/>
          <a:endParaRPr lang="en-US" sz="2000" b="1">
            <a:cs typeface="B Zar" pitchFamily="2" charset="-78"/>
          </a:endParaRPr>
        </a:p>
      </dgm:t>
    </dgm:pt>
    <dgm:pt modelId="{62939A80-0613-4786-BB74-F94C84974181}">
      <dgm:prSet custT="1"/>
      <dgm:spPr/>
      <dgm:t>
        <a:bodyPr/>
        <a:lstStyle/>
        <a:p>
          <a:pPr algn="r" rtl="1"/>
          <a:r>
            <a:rPr lang="en-US" sz="2000" dirty="0" smtClean="0">
              <a:cs typeface="B Titr" panose="00000700000000000000" pitchFamily="2" charset="-78"/>
            </a:rPr>
            <a:t>    </a:t>
          </a:r>
          <a:r>
            <a:rPr lang="fa-IR" sz="1800" dirty="0" smtClean="0">
              <a:cs typeface="B Titr" panose="00000700000000000000" pitchFamily="2" charset="-78"/>
            </a:rPr>
            <a:t>2-مجاهدت و بصیرت ایشان در حوادث سیاسی مهم بعد از رحلت پیامبر </a:t>
          </a:r>
          <a:r>
            <a:rPr lang="fa-IR" sz="1200" dirty="0" smtClean="0">
              <a:cs typeface="B Titr" panose="00000700000000000000" pitchFamily="2" charset="-78"/>
            </a:rPr>
            <a:t>(ص)</a:t>
          </a:r>
          <a:endParaRPr lang="en-US" sz="1200" dirty="0">
            <a:solidFill>
              <a:schemeClr val="bg1"/>
            </a:solidFill>
            <a:cs typeface="B Titr" panose="00000700000000000000" pitchFamily="2" charset="-78"/>
          </a:endParaRPr>
        </a:p>
      </dgm:t>
    </dgm:pt>
    <dgm:pt modelId="{90C7DAC5-6310-4FBB-B7B1-904A94E40C0D}" type="sibTrans" cxnId="{EB539A61-7F1B-4B55-8686-4A9588C93896}">
      <dgm:prSet/>
      <dgm:spPr/>
      <dgm:t>
        <a:bodyPr/>
        <a:lstStyle/>
        <a:p>
          <a:endParaRPr lang="en-US"/>
        </a:p>
      </dgm:t>
    </dgm:pt>
    <dgm:pt modelId="{EF088B16-012C-41A5-B101-C63507A08D55}" type="parTrans" cxnId="{EB539A61-7F1B-4B55-8686-4A9588C93896}">
      <dgm:prSet/>
      <dgm:spPr/>
      <dgm:t>
        <a:bodyPr/>
        <a:lstStyle/>
        <a:p>
          <a:endParaRPr lang="en-US"/>
        </a:p>
      </dgm:t>
    </dgm:pt>
    <dgm:pt modelId="{5894FF0E-F859-40DA-AE5A-DED1A3FBA6D3}">
      <dgm:prSet custT="1"/>
      <dgm:spPr/>
      <dgm:t>
        <a:bodyPr/>
        <a:lstStyle/>
        <a:p>
          <a:pPr rtl="1"/>
          <a:r>
            <a:rPr lang="en-US" sz="2000" dirty="0" smtClean="0">
              <a:cs typeface="B Titr" panose="00000700000000000000" pitchFamily="2" charset="-78"/>
            </a:rPr>
            <a:t>   </a:t>
          </a:r>
          <a:r>
            <a:rPr lang="fa-IR" sz="2000" dirty="0" smtClean="0">
              <a:cs typeface="B Titr" panose="00000700000000000000" pitchFamily="2" charset="-78"/>
            </a:rPr>
            <a:t>3-عبادت گر و بپا دارنده نماز در شب های تار مانند اولیای کهن الهی</a:t>
          </a:r>
          <a:endParaRPr lang="en-US" sz="2000" dirty="0">
            <a:solidFill>
              <a:schemeClr val="bg1"/>
            </a:solidFill>
            <a:cs typeface="B Titr" panose="00000700000000000000" pitchFamily="2" charset="-78"/>
          </a:endParaRPr>
        </a:p>
      </dgm:t>
    </dgm:pt>
    <dgm:pt modelId="{49C521D5-8597-45DB-B84C-A78D5012C2BC}" type="parTrans" cxnId="{77F72A43-2970-415F-87DF-15F311D2FB3C}">
      <dgm:prSet/>
      <dgm:spPr/>
      <dgm:t>
        <a:bodyPr/>
        <a:lstStyle/>
        <a:p>
          <a:endParaRPr lang="en-US"/>
        </a:p>
      </dgm:t>
    </dgm:pt>
    <dgm:pt modelId="{D010D73B-89DD-4CF0-A040-0201F8BF50FD}" type="sibTrans" cxnId="{77F72A43-2970-415F-87DF-15F311D2FB3C}">
      <dgm:prSet/>
      <dgm:spPr/>
      <dgm:t>
        <a:bodyPr/>
        <a:lstStyle/>
        <a:p>
          <a:endParaRPr lang="en-US"/>
        </a:p>
      </dgm:t>
    </dgm:pt>
    <dgm:pt modelId="{CCA8E2E0-A7E4-4803-9DCB-84C0D9872EE0}" type="pres">
      <dgm:prSet presAssocID="{3CFE6007-BD23-40CC-98C5-11B9E170E53B}" presName="Name0" presStyleCnt="0">
        <dgm:presLayoutVars>
          <dgm:chMax val="7"/>
          <dgm:chPref val="7"/>
          <dgm:dir val="rev"/>
        </dgm:presLayoutVars>
      </dgm:prSet>
      <dgm:spPr/>
      <dgm:t>
        <a:bodyPr/>
        <a:lstStyle/>
        <a:p>
          <a:endParaRPr lang="en-US"/>
        </a:p>
      </dgm:t>
    </dgm:pt>
    <dgm:pt modelId="{88BC5156-8F7A-4C47-9265-721D7B0C75B0}" type="pres">
      <dgm:prSet presAssocID="{3CFE6007-BD23-40CC-98C5-11B9E170E53B}" presName="Name1" presStyleCnt="0"/>
      <dgm:spPr/>
    </dgm:pt>
    <dgm:pt modelId="{C82DBCBB-151B-4C28-B063-C04C5C0CE5FF}" type="pres">
      <dgm:prSet presAssocID="{3CFE6007-BD23-40CC-98C5-11B9E170E53B}" presName="cycle" presStyleCnt="0"/>
      <dgm:spPr/>
    </dgm:pt>
    <dgm:pt modelId="{197BFEC1-A95D-44F8-9C65-CF5686C843D9}" type="pres">
      <dgm:prSet presAssocID="{3CFE6007-BD23-40CC-98C5-11B9E170E53B}" presName="srcNode" presStyleLbl="node1" presStyleIdx="0" presStyleCnt="4"/>
      <dgm:spPr/>
    </dgm:pt>
    <dgm:pt modelId="{A3316FBF-F02B-43BD-98BE-BBB5A517E59F}" type="pres">
      <dgm:prSet presAssocID="{3CFE6007-BD23-40CC-98C5-11B9E170E53B}" presName="conn" presStyleLbl="parChTrans1D2" presStyleIdx="0" presStyleCnt="1"/>
      <dgm:spPr/>
      <dgm:t>
        <a:bodyPr/>
        <a:lstStyle/>
        <a:p>
          <a:endParaRPr lang="en-US"/>
        </a:p>
      </dgm:t>
    </dgm:pt>
    <dgm:pt modelId="{5DC73280-A499-48B0-9933-CF96DF5A3DE6}" type="pres">
      <dgm:prSet presAssocID="{3CFE6007-BD23-40CC-98C5-11B9E170E53B}" presName="extraNode" presStyleLbl="node1" presStyleIdx="0" presStyleCnt="4"/>
      <dgm:spPr/>
    </dgm:pt>
    <dgm:pt modelId="{59E0BCCD-5790-4175-BF5B-FFC20692C86D}" type="pres">
      <dgm:prSet presAssocID="{3CFE6007-BD23-40CC-98C5-11B9E170E53B}" presName="dstNode" presStyleLbl="node1" presStyleIdx="0" presStyleCnt="4"/>
      <dgm:spPr/>
    </dgm:pt>
    <dgm:pt modelId="{E63F71C3-16A1-4EF2-A500-2C2EA074304B}" type="pres">
      <dgm:prSet presAssocID="{59535407-DD8A-4DA9-9BBC-6A940B407EEF}" presName="text_1" presStyleLbl="node1" presStyleIdx="0" presStyleCnt="4" custScaleX="104857" custLinFactNeighborX="-11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3F1168-8C5D-49CC-B3D6-66339DEC19BC}" type="pres">
      <dgm:prSet presAssocID="{59535407-DD8A-4DA9-9BBC-6A940B407EEF}" presName="accent_1" presStyleCnt="0"/>
      <dgm:spPr/>
    </dgm:pt>
    <dgm:pt modelId="{B3906C90-6A49-432E-9F08-BAB7AA3C485B}" type="pres">
      <dgm:prSet presAssocID="{59535407-DD8A-4DA9-9BBC-6A940B407EEF}" presName="accentRepeatNode" presStyleLbl="solidFgAcc1" presStyleIdx="0" presStyleCnt="4"/>
      <dgm:spPr/>
    </dgm:pt>
    <dgm:pt modelId="{A4BB1453-ACE7-42F8-A1D2-34718C6AD8A0}" type="pres">
      <dgm:prSet presAssocID="{D6AC301B-8611-449A-9105-7E41D4F1B50F}" presName="text_2" presStyleLbl="node1" presStyleIdx="1" presStyleCnt="4" custScaleX="1051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F6E70C-5732-4156-9DEF-0EBDC996E0FD}" type="pres">
      <dgm:prSet presAssocID="{D6AC301B-8611-449A-9105-7E41D4F1B50F}" presName="accent_2" presStyleCnt="0"/>
      <dgm:spPr/>
    </dgm:pt>
    <dgm:pt modelId="{9B609D68-5917-4A46-9BDE-1383C6188B37}" type="pres">
      <dgm:prSet presAssocID="{D6AC301B-8611-449A-9105-7E41D4F1B50F}" presName="accentRepeatNode" presStyleLbl="solidFgAcc1" presStyleIdx="1" presStyleCnt="4"/>
      <dgm:spPr/>
    </dgm:pt>
    <dgm:pt modelId="{6C5D94CA-2787-4B90-B461-C8EE5AA75423}" type="pres">
      <dgm:prSet presAssocID="{62939A80-0613-4786-BB74-F94C84974181}" presName="text_3" presStyleLbl="node1" presStyleIdx="2" presStyleCnt="4" custScaleX="1064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F5CDF5-0004-43CE-9C23-4B95480BB26B}" type="pres">
      <dgm:prSet presAssocID="{62939A80-0613-4786-BB74-F94C84974181}" presName="accent_3" presStyleCnt="0"/>
      <dgm:spPr/>
    </dgm:pt>
    <dgm:pt modelId="{95CF823B-145B-4588-BFA5-5C54AFD06133}" type="pres">
      <dgm:prSet presAssocID="{62939A80-0613-4786-BB74-F94C84974181}" presName="accentRepeatNode" presStyleLbl="solidFgAcc1" presStyleIdx="2" presStyleCnt="4"/>
      <dgm:spPr/>
    </dgm:pt>
    <dgm:pt modelId="{DC808290-4301-48C4-BD5B-7AC9249C3D98}" type="pres">
      <dgm:prSet presAssocID="{5894FF0E-F859-40DA-AE5A-DED1A3FBA6D3}" presName="text_4" presStyleLbl="node1" presStyleIdx="3" presStyleCnt="4" custScaleX="1040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00D876-D779-42E4-9A9D-2906D2A9598F}" type="pres">
      <dgm:prSet presAssocID="{5894FF0E-F859-40DA-AE5A-DED1A3FBA6D3}" presName="accent_4" presStyleCnt="0"/>
      <dgm:spPr/>
    </dgm:pt>
    <dgm:pt modelId="{2892F762-1396-4C73-BDA9-697F85123BEB}" type="pres">
      <dgm:prSet presAssocID="{5894FF0E-F859-40DA-AE5A-DED1A3FBA6D3}" presName="accentRepeatNode" presStyleLbl="solidFgAcc1" presStyleIdx="3" presStyleCnt="4"/>
      <dgm:spPr/>
    </dgm:pt>
  </dgm:ptLst>
  <dgm:cxnLst>
    <dgm:cxn modelId="{490FF71C-E4FF-4E68-B9E2-5D75CCDE7069}" type="presOf" srcId="{59535407-DD8A-4DA9-9BBC-6A940B407EEF}" destId="{E63F71C3-16A1-4EF2-A500-2C2EA074304B}" srcOrd="0" destOrd="0" presId="urn:microsoft.com/office/officeart/2008/layout/VerticalCurvedList"/>
    <dgm:cxn modelId="{C37DB697-58AE-46C9-9928-6EB08703FC39}" srcId="{3CFE6007-BD23-40CC-98C5-11B9E170E53B}" destId="{59535407-DD8A-4DA9-9BBC-6A940B407EEF}" srcOrd="0" destOrd="0" parTransId="{80A55DD8-3C2E-4572-9F85-E5FCEAE94DD5}" sibTransId="{61082177-62D9-462F-A841-079C48131151}"/>
    <dgm:cxn modelId="{EB539A61-7F1B-4B55-8686-4A9588C93896}" srcId="{3CFE6007-BD23-40CC-98C5-11B9E170E53B}" destId="{62939A80-0613-4786-BB74-F94C84974181}" srcOrd="2" destOrd="0" parTransId="{EF088B16-012C-41A5-B101-C63507A08D55}" sibTransId="{90C7DAC5-6310-4FBB-B7B1-904A94E40C0D}"/>
    <dgm:cxn modelId="{1A05B16D-DEDD-42C6-8BB8-958182DE2D7D}" type="presOf" srcId="{62939A80-0613-4786-BB74-F94C84974181}" destId="{6C5D94CA-2787-4B90-B461-C8EE5AA75423}" srcOrd="0" destOrd="0" presId="urn:microsoft.com/office/officeart/2008/layout/VerticalCurvedList"/>
    <dgm:cxn modelId="{80E1B187-3057-480F-B5B9-B79C851385C4}" type="presOf" srcId="{5894FF0E-F859-40DA-AE5A-DED1A3FBA6D3}" destId="{DC808290-4301-48C4-BD5B-7AC9249C3D98}" srcOrd="0" destOrd="0" presId="urn:microsoft.com/office/officeart/2008/layout/VerticalCurvedList"/>
    <dgm:cxn modelId="{8E1FEAE5-3164-4A12-ACD1-16ACEAA88EF2}" srcId="{3CFE6007-BD23-40CC-98C5-11B9E170E53B}" destId="{D6AC301B-8611-449A-9105-7E41D4F1B50F}" srcOrd="1" destOrd="0" parTransId="{54AE241D-C80C-4418-BEC2-D08EB1A7297F}" sibTransId="{BD0F6ED4-577C-45AE-80F0-57576D93E14D}"/>
    <dgm:cxn modelId="{F1D06C2A-B5DB-4C82-AC67-FA0669E7F5CE}" type="presOf" srcId="{3CFE6007-BD23-40CC-98C5-11B9E170E53B}" destId="{CCA8E2E0-A7E4-4803-9DCB-84C0D9872EE0}" srcOrd="0" destOrd="0" presId="urn:microsoft.com/office/officeart/2008/layout/VerticalCurvedList"/>
    <dgm:cxn modelId="{3E6E85C5-465C-43B2-BEAC-8A6969203600}" type="presOf" srcId="{D6AC301B-8611-449A-9105-7E41D4F1B50F}" destId="{A4BB1453-ACE7-42F8-A1D2-34718C6AD8A0}" srcOrd="0" destOrd="0" presId="urn:microsoft.com/office/officeart/2008/layout/VerticalCurvedList"/>
    <dgm:cxn modelId="{77F72A43-2970-415F-87DF-15F311D2FB3C}" srcId="{3CFE6007-BD23-40CC-98C5-11B9E170E53B}" destId="{5894FF0E-F859-40DA-AE5A-DED1A3FBA6D3}" srcOrd="3" destOrd="0" parTransId="{49C521D5-8597-45DB-B84C-A78D5012C2BC}" sibTransId="{D010D73B-89DD-4CF0-A040-0201F8BF50FD}"/>
    <dgm:cxn modelId="{D4C676B6-59A0-45F2-850D-F1FB26D45720}" type="presOf" srcId="{61082177-62D9-462F-A841-079C48131151}" destId="{A3316FBF-F02B-43BD-98BE-BBB5A517E59F}" srcOrd="0" destOrd="0" presId="urn:microsoft.com/office/officeart/2008/layout/VerticalCurvedList"/>
    <dgm:cxn modelId="{9A301D19-B57F-407B-8DCB-4A80E696B0F5}" type="presParOf" srcId="{CCA8E2E0-A7E4-4803-9DCB-84C0D9872EE0}" destId="{88BC5156-8F7A-4C47-9265-721D7B0C75B0}" srcOrd="0" destOrd="0" presId="urn:microsoft.com/office/officeart/2008/layout/VerticalCurvedList"/>
    <dgm:cxn modelId="{8E372C9B-2162-4C15-B704-08094F5DEA32}" type="presParOf" srcId="{88BC5156-8F7A-4C47-9265-721D7B0C75B0}" destId="{C82DBCBB-151B-4C28-B063-C04C5C0CE5FF}" srcOrd="0" destOrd="0" presId="urn:microsoft.com/office/officeart/2008/layout/VerticalCurvedList"/>
    <dgm:cxn modelId="{50A3E575-3D56-4CF0-807A-27B068B4AE90}" type="presParOf" srcId="{C82DBCBB-151B-4C28-B063-C04C5C0CE5FF}" destId="{197BFEC1-A95D-44F8-9C65-CF5686C843D9}" srcOrd="0" destOrd="0" presId="urn:microsoft.com/office/officeart/2008/layout/VerticalCurvedList"/>
    <dgm:cxn modelId="{EFB36E95-07CE-40CB-B0BB-5A377E75C41B}" type="presParOf" srcId="{C82DBCBB-151B-4C28-B063-C04C5C0CE5FF}" destId="{A3316FBF-F02B-43BD-98BE-BBB5A517E59F}" srcOrd="1" destOrd="0" presId="urn:microsoft.com/office/officeart/2008/layout/VerticalCurvedList"/>
    <dgm:cxn modelId="{3D049B7E-AB9D-4F35-A678-472B62392659}" type="presParOf" srcId="{C82DBCBB-151B-4C28-B063-C04C5C0CE5FF}" destId="{5DC73280-A499-48B0-9933-CF96DF5A3DE6}" srcOrd="2" destOrd="0" presId="urn:microsoft.com/office/officeart/2008/layout/VerticalCurvedList"/>
    <dgm:cxn modelId="{9B5E5C49-CF8B-4B8F-A5CA-7BF45B7D5066}" type="presParOf" srcId="{C82DBCBB-151B-4C28-B063-C04C5C0CE5FF}" destId="{59E0BCCD-5790-4175-BF5B-FFC20692C86D}" srcOrd="3" destOrd="0" presId="urn:microsoft.com/office/officeart/2008/layout/VerticalCurvedList"/>
    <dgm:cxn modelId="{274E5DD7-37BC-4EED-9FB1-23C1117D0BAD}" type="presParOf" srcId="{88BC5156-8F7A-4C47-9265-721D7B0C75B0}" destId="{E63F71C3-16A1-4EF2-A500-2C2EA074304B}" srcOrd="1" destOrd="0" presId="urn:microsoft.com/office/officeart/2008/layout/VerticalCurvedList"/>
    <dgm:cxn modelId="{FA2DF76D-DC23-4309-9687-FB6691411791}" type="presParOf" srcId="{88BC5156-8F7A-4C47-9265-721D7B0C75B0}" destId="{E13F1168-8C5D-49CC-B3D6-66339DEC19BC}" srcOrd="2" destOrd="0" presId="urn:microsoft.com/office/officeart/2008/layout/VerticalCurvedList"/>
    <dgm:cxn modelId="{ED523B8C-1AEA-4B2A-930C-1A221D8813E5}" type="presParOf" srcId="{E13F1168-8C5D-49CC-B3D6-66339DEC19BC}" destId="{B3906C90-6A49-432E-9F08-BAB7AA3C485B}" srcOrd="0" destOrd="0" presId="urn:microsoft.com/office/officeart/2008/layout/VerticalCurvedList"/>
    <dgm:cxn modelId="{E2E9C2C8-1C6E-4FBF-B42C-4A21B6D6FFB6}" type="presParOf" srcId="{88BC5156-8F7A-4C47-9265-721D7B0C75B0}" destId="{A4BB1453-ACE7-42F8-A1D2-34718C6AD8A0}" srcOrd="3" destOrd="0" presId="urn:microsoft.com/office/officeart/2008/layout/VerticalCurvedList"/>
    <dgm:cxn modelId="{171C70B1-A13D-4833-84E4-1F3061CC6542}" type="presParOf" srcId="{88BC5156-8F7A-4C47-9265-721D7B0C75B0}" destId="{00F6E70C-5732-4156-9DEF-0EBDC996E0FD}" srcOrd="4" destOrd="0" presId="urn:microsoft.com/office/officeart/2008/layout/VerticalCurvedList"/>
    <dgm:cxn modelId="{DDA1C64C-EED6-45F9-AA00-328206002B80}" type="presParOf" srcId="{00F6E70C-5732-4156-9DEF-0EBDC996E0FD}" destId="{9B609D68-5917-4A46-9BDE-1383C6188B37}" srcOrd="0" destOrd="0" presId="urn:microsoft.com/office/officeart/2008/layout/VerticalCurvedList"/>
    <dgm:cxn modelId="{2210307E-ACBB-4477-850C-C37FCD81560A}" type="presParOf" srcId="{88BC5156-8F7A-4C47-9265-721D7B0C75B0}" destId="{6C5D94CA-2787-4B90-B461-C8EE5AA75423}" srcOrd="5" destOrd="0" presId="urn:microsoft.com/office/officeart/2008/layout/VerticalCurvedList"/>
    <dgm:cxn modelId="{853C54E6-86F0-4B4C-AE35-850FD2D14161}" type="presParOf" srcId="{88BC5156-8F7A-4C47-9265-721D7B0C75B0}" destId="{2EF5CDF5-0004-43CE-9C23-4B95480BB26B}" srcOrd="6" destOrd="0" presId="urn:microsoft.com/office/officeart/2008/layout/VerticalCurvedList"/>
    <dgm:cxn modelId="{1A678365-E5F2-40CA-BEFC-C736E3B30DC0}" type="presParOf" srcId="{2EF5CDF5-0004-43CE-9C23-4B95480BB26B}" destId="{95CF823B-145B-4588-BFA5-5C54AFD06133}" srcOrd="0" destOrd="0" presId="urn:microsoft.com/office/officeart/2008/layout/VerticalCurvedList"/>
    <dgm:cxn modelId="{560E2C13-B45C-42E9-B3D5-1C99875C58EE}" type="presParOf" srcId="{88BC5156-8F7A-4C47-9265-721D7B0C75B0}" destId="{DC808290-4301-48C4-BD5B-7AC9249C3D98}" srcOrd="7" destOrd="0" presId="urn:microsoft.com/office/officeart/2008/layout/VerticalCurvedList"/>
    <dgm:cxn modelId="{E7F40648-2B80-4DCB-B79A-6ADA30B4C323}" type="presParOf" srcId="{88BC5156-8F7A-4C47-9265-721D7B0C75B0}" destId="{FF00D876-D779-42E4-9A9D-2906D2A9598F}" srcOrd="8" destOrd="0" presId="urn:microsoft.com/office/officeart/2008/layout/VerticalCurvedList"/>
    <dgm:cxn modelId="{FAF584A5-78A1-4DB8-82B8-4C0FF09C3A34}" type="presParOf" srcId="{FF00D876-D779-42E4-9A9D-2906D2A9598F}" destId="{2892F762-1396-4C73-BDA9-697F85123BEB}" srcOrd="0" destOrd="0" presId="urn:microsoft.com/office/officeart/2008/layout/VerticalCurvedList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CFE6007-BD23-40CC-98C5-11B9E170E53B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9535407-DD8A-4DA9-9BBC-6A940B407EEF}">
      <dgm:prSet phldrT="[Text]" custT="1"/>
      <dgm:spPr/>
      <dgm:t>
        <a:bodyPr/>
        <a:lstStyle/>
        <a:p>
          <a:pPr algn="r" rtl="1"/>
          <a:r>
            <a:rPr lang="fa-IR" sz="2200" dirty="0" smtClean="0">
              <a:cs typeface="B Titr" panose="00000700000000000000" pitchFamily="2" charset="-78"/>
            </a:rPr>
            <a:t>* پرشکوه ترین نرمش قهرمانانه تاریخ</a:t>
          </a:r>
          <a:endParaRPr lang="en-US" sz="2200" dirty="0">
            <a:solidFill>
              <a:schemeClr val="bg1"/>
            </a:solidFill>
            <a:cs typeface="B Titr" panose="00000700000000000000" pitchFamily="2" charset="-78"/>
          </a:endParaRPr>
        </a:p>
      </dgm:t>
    </dgm:pt>
    <dgm:pt modelId="{80A55DD8-3C2E-4572-9F85-E5FCEAE94DD5}" type="parTrans" cxnId="{C37DB697-58AE-46C9-9928-6EB08703FC39}">
      <dgm:prSet/>
      <dgm:spPr/>
      <dgm:t>
        <a:bodyPr/>
        <a:lstStyle/>
        <a:p>
          <a:endParaRPr lang="en-US"/>
        </a:p>
      </dgm:t>
    </dgm:pt>
    <dgm:pt modelId="{61082177-62D9-462F-A841-079C48131151}" type="sibTrans" cxnId="{C37DB697-58AE-46C9-9928-6EB08703FC39}">
      <dgm:prSet custT="1"/>
      <dgm:spPr/>
      <dgm:t>
        <a:bodyPr/>
        <a:lstStyle/>
        <a:p>
          <a:pPr algn="ctr" rtl="1"/>
          <a:endParaRPr lang="en-US" sz="2000" b="1">
            <a:cs typeface="B Zar" pitchFamily="2" charset="-78"/>
          </a:endParaRPr>
        </a:p>
      </dgm:t>
    </dgm:pt>
    <dgm:pt modelId="{D6AC301B-8611-449A-9105-7E41D4F1B50F}">
      <dgm:prSet phldrT="[Text]" custT="1"/>
      <dgm:spPr/>
      <dgm:t>
        <a:bodyPr/>
        <a:lstStyle/>
        <a:p>
          <a:pPr algn="r" rtl="1"/>
          <a:r>
            <a:rPr lang="fa-IR" sz="2200" dirty="0" smtClean="0">
              <a:cs typeface="B Titr" panose="00000700000000000000" pitchFamily="2" charset="-78"/>
            </a:rPr>
            <a:t>*اگر امام حسن صلح نمیکرد،کشته شدن او،شهادت به حساب نمی آمد</a:t>
          </a:r>
          <a:endParaRPr lang="en-US" sz="2200" dirty="0">
            <a:solidFill>
              <a:schemeClr val="bg1"/>
            </a:solidFill>
            <a:cs typeface="B Titr" panose="00000700000000000000" pitchFamily="2" charset="-78"/>
          </a:endParaRPr>
        </a:p>
      </dgm:t>
    </dgm:pt>
    <dgm:pt modelId="{54AE241D-C80C-4418-BEC2-D08EB1A7297F}" type="parTrans" cxnId="{8E1FEAE5-3164-4A12-ACD1-16ACEAA88EF2}">
      <dgm:prSet/>
      <dgm:spPr/>
      <dgm:t>
        <a:bodyPr/>
        <a:lstStyle/>
        <a:p>
          <a:endParaRPr lang="en-US"/>
        </a:p>
      </dgm:t>
    </dgm:pt>
    <dgm:pt modelId="{BD0F6ED4-577C-45AE-80F0-57576D93E14D}" type="sibTrans" cxnId="{8E1FEAE5-3164-4A12-ACD1-16ACEAA88EF2}">
      <dgm:prSet custT="1"/>
      <dgm:spPr/>
      <dgm:t>
        <a:bodyPr/>
        <a:lstStyle/>
        <a:p>
          <a:pPr algn="ctr" rtl="1"/>
          <a:endParaRPr lang="en-US" sz="2000" b="1">
            <a:cs typeface="B Zar" pitchFamily="2" charset="-78"/>
          </a:endParaRPr>
        </a:p>
      </dgm:t>
    </dgm:pt>
    <dgm:pt modelId="{62939A80-0613-4786-BB74-F94C84974181}">
      <dgm:prSet custT="1"/>
      <dgm:spPr/>
      <dgm:t>
        <a:bodyPr/>
        <a:lstStyle/>
        <a:p>
          <a:pPr algn="r" rtl="1"/>
          <a:r>
            <a:rPr lang="fa-IR" sz="2200" dirty="0" smtClean="0">
              <a:cs typeface="B Titr" panose="00000700000000000000" pitchFamily="2" charset="-78"/>
            </a:rPr>
            <a:t>*در دوران امام حسن</a:t>
          </a:r>
          <a:r>
            <a:rPr lang="fa-IR" sz="1600" dirty="0" smtClean="0">
              <a:cs typeface="B Titr" panose="00000700000000000000" pitchFamily="2" charset="-78"/>
            </a:rPr>
            <a:t>(ع) </a:t>
          </a:r>
          <a:r>
            <a:rPr lang="fa-IR" sz="2200" dirty="0" smtClean="0">
              <a:cs typeface="B Titr" panose="00000700000000000000" pitchFamily="2" charset="-78"/>
            </a:rPr>
            <a:t>،جریان حکومت اسلامی به نهضت تبدیل شد</a:t>
          </a:r>
          <a:endParaRPr lang="en-US" sz="2200" dirty="0">
            <a:solidFill>
              <a:schemeClr val="bg1"/>
            </a:solidFill>
            <a:cs typeface="B Titr" panose="00000700000000000000" pitchFamily="2" charset="-78"/>
          </a:endParaRPr>
        </a:p>
      </dgm:t>
    </dgm:pt>
    <dgm:pt modelId="{90C7DAC5-6310-4FBB-B7B1-904A94E40C0D}" type="sibTrans" cxnId="{EB539A61-7F1B-4B55-8686-4A9588C93896}">
      <dgm:prSet/>
      <dgm:spPr/>
      <dgm:t>
        <a:bodyPr/>
        <a:lstStyle/>
        <a:p>
          <a:endParaRPr lang="en-US"/>
        </a:p>
      </dgm:t>
    </dgm:pt>
    <dgm:pt modelId="{EF088B16-012C-41A5-B101-C63507A08D55}" type="parTrans" cxnId="{EB539A61-7F1B-4B55-8686-4A9588C93896}">
      <dgm:prSet/>
      <dgm:spPr/>
      <dgm:t>
        <a:bodyPr/>
        <a:lstStyle/>
        <a:p>
          <a:endParaRPr lang="en-US"/>
        </a:p>
      </dgm:t>
    </dgm:pt>
    <dgm:pt modelId="{5894FF0E-F859-40DA-AE5A-DED1A3FBA6D3}">
      <dgm:prSet custT="1"/>
      <dgm:spPr/>
      <dgm:t>
        <a:bodyPr/>
        <a:lstStyle/>
        <a:p>
          <a:pPr rtl="1"/>
          <a:r>
            <a:rPr lang="fa-IR" sz="2200" dirty="0" smtClean="0">
              <a:cs typeface="B Titr" panose="00000700000000000000" pitchFamily="2" charset="-78"/>
            </a:rPr>
            <a:t>*صلح امام حسن </a:t>
          </a:r>
          <a:r>
            <a:rPr lang="fa-IR" sz="1600" dirty="0" smtClean="0">
              <a:cs typeface="B Titr" panose="00000700000000000000" pitchFamily="2" charset="-78"/>
            </a:rPr>
            <a:t>(ع) </a:t>
          </a:r>
          <a:r>
            <a:rPr lang="fa-IR" sz="2200" dirty="0" smtClean="0">
              <a:cs typeface="B Titr" panose="00000700000000000000" pitchFamily="2" charset="-78"/>
            </a:rPr>
            <a:t>در حقیقت مکری بود در مقابل مکر معاویه</a:t>
          </a:r>
          <a:endParaRPr lang="en-US" sz="2200" dirty="0">
            <a:solidFill>
              <a:schemeClr val="bg1"/>
            </a:solidFill>
            <a:cs typeface="B Titr" panose="00000700000000000000" pitchFamily="2" charset="-78"/>
          </a:endParaRPr>
        </a:p>
      </dgm:t>
    </dgm:pt>
    <dgm:pt modelId="{49C521D5-8597-45DB-B84C-A78D5012C2BC}" type="parTrans" cxnId="{77F72A43-2970-415F-87DF-15F311D2FB3C}">
      <dgm:prSet/>
      <dgm:spPr/>
      <dgm:t>
        <a:bodyPr/>
        <a:lstStyle/>
        <a:p>
          <a:endParaRPr lang="en-US"/>
        </a:p>
      </dgm:t>
    </dgm:pt>
    <dgm:pt modelId="{D010D73B-89DD-4CF0-A040-0201F8BF50FD}" type="sibTrans" cxnId="{77F72A43-2970-415F-87DF-15F311D2FB3C}">
      <dgm:prSet/>
      <dgm:spPr/>
      <dgm:t>
        <a:bodyPr/>
        <a:lstStyle/>
        <a:p>
          <a:endParaRPr lang="en-US"/>
        </a:p>
      </dgm:t>
    </dgm:pt>
    <dgm:pt modelId="{5B452C9F-7065-4917-A145-4C451BFEA0B1}" type="pres">
      <dgm:prSet presAssocID="{3CFE6007-BD23-40CC-98C5-11B9E170E53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76C88543-F246-4584-8D89-B18D42AFAE75}" type="pres">
      <dgm:prSet presAssocID="{59535407-DD8A-4DA9-9BBC-6A940B407EEF}" presName="parentText" presStyleLbl="node1" presStyleIdx="0" presStyleCnt="4" custLinFactNeighborX="3261" custLinFactNeighborY="36899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66D2C89-C712-468A-9514-652ABDE42DE4}" type="pres">
      <dgm:prSet presAssocID="{61082177-62D9-462F-A841-079C48131151}" presName="spacer" presStyleCnt="0"/>
      <dgm:spPr/>
      <dgm:t>
        <a:bodyPr/>
        <a:lstStyle/>
        <a:p>
          <a:pPr rtl="1"/>
          <a:endParaRPr lang="fa-IR"/>
        </a:p>
      </dgm:t>
    </dgm:pt>
    <dgm:pt modelId="{0FB9B668-125F-453D-99AC-F159A189FB19}" type="pres">
      <dgm:prSet presAssocID="{D6AC301B-8611-449A-9105-7E41D4F1B50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D3CFFFF-83F3-4927-901B-824A34477A0C}" type="pres">
      <dgm:prSet presAssocID="{BD0F6ED4-577C-45AE-80F0-57576D93E14D}" presName="spacer" presStyleCnt="0"/>
      <dgm:spPr/>
      <dgm:t>
        <a:bodyPr/>
        <a:lstStyle/>
        <a:p>
          <a:pPr rtl="1"/>
          <a:endParaRPr lang="fa-IR"/>
        </a:p>
      </dgm:t>
    </dgm:pt>
    <dgm:pt modelId="{87322BBB-F206-4457-BB96-EC2AEFCBF998}" type="pres">
      <dgm:prSet presAssocID="{62939A80-0613-4786-BB74-F94C8497418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8253DAC-A61C-4905-8F56-2B83B0E701C9}" type="pres">
      <dgm:prSet presAssocID="{90C7DAC5-6310-4FBB-B7B1-904A94E40C0D}" presName="spacer" presStyleCnt="0"/>
      <dgm:spPr/>
    </dgm:pt>
    <dgm:pt modelId="{54F5DC08-23E5-474D-A99F-6E4A329BF7D1}" type="pres">
      <dgm:prSet presAssocID="{5894FF0E-F859-40DA-AE5A-DED1A3FBA6D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7DB697-58AE-46C9-9928-6EB08703FC39}" srcId="{3CFE6007-BD23-40CC-98C5-11B9E170E53B}" destId="{59535407-DD8A-4DA9-9BBC-6A940B407EEF}" srcOrd="0" destOrd="0" parTransId="{80A55DD8-3C2E-4572-9F85-E5FCEAE94DD5}" sibTransId="{61082177-62D9-462F-A841-079C48131151}"/>
    <dgm:cxn modelId="{D687AD7F-AFDD-4A46-8C10-66D2F00CE59B}" type="presOf" srcId="{5894FF0E-F859-40DA-AE5A-DED1A3FBA6D3}" destId="{54F5DC08-23E5-474D-A99F-6E4A329BF7D1}" srcOrd="0" destOrd="0" presId="urn:microsoft.com/office/officeart/2005/8/layout/vList2"/>
    <dgm:cxn modelId="{98FC9E0D-2A85-4045-B39A-8546E484A3C6}" type="presOf" srcId="{3CFE6007-BD23-40CC-98C5-11B9E170E53B}" destId="{5B452C9F-7065-4917-A145-4C451BFEA0B1}" srcOrd="0" destOrd="0" presId="urn:microsoft.com/office/officeart/2005/8/layout/vList2"/>
    <dgm:cxn modelId="{8E1FEAE5-3164-4A12-ACD1-16ACEAA88EF2}" srcId="{3CFE6007-BD23-40CC-98C5-11B9E170E53B}" destId="{D6AC301B-8611-449A-9105-7E41D4F1B50F}" srcOrd="1" destOrd="0" parTransId="{54AE241D-C80C-4418-BEC2-D08EB1A7297F}" sibTransId="{BD0F6ED4-577C-45AE-80F0-57576D93E14D}"/>
    <dgm:cxn modelId="{C1DFF84E-245A-4E8B-90AE-5A0C2365945B}" type="presOf" srcId="{62939A80-0613-4786-BB74-F94C84974181}" destId="{87322BBB-F206-4457-BB96-EC2AEFCBF998}" srcOrd="0" destOrd="0" presId="urn:microsoft.com/office/officeart/2005/8/layout/vList2"/>
    <dgm:cxn modelId="{EB539A61-7F1B-4B55-8686-4A9588C93896}" srcId="{3CFE6007-BD23-40CC-98C5-11B9E170E53B}" destId="{62939A80-0613-4786-BB74-F94C84974181}" srcOrd="2" destOrd="0" parTransId="{EF088B16-012C-41A5-B101-C63507A08D55}" sibTransId="{90C7DAC5-6310-4FBB-B7B1-904A94E40C0D}"/>
    <dgm:cxn modelId="{540D95C4-BAC4-4DC0-8782-E6F92A06D2A2}" type="presOf" srcId="{59535407-DD8A-4DA9-9BBC-6A940B407EEF}" destId="{76C88543-F246-4584-8D89-B18D42AFAE75}" srcOrd="0" destOrd="0" presId="urn:microsoft.com/office/officeart/2005/8/layout/vList2"/>
    <dgm:cxn modelId="{77F72A43-2970-415F-87DF-15F311D2FB3C}" srcId="{3CFE6007-BD23-40CC-98C5-11B9E170E53B}" destId="{5894FF0E-F859-40DA-AE5A-DED1A3FBA6D3}" srcOrd="3" destOrd="0" parTransId="{49C521D5-8597-45DB-B84C-A78D5012C2BC}" sibTransId="{D010D73B-89DD-4CF0-A040-0201F8BF50FD}"/>
    <dgm:cxn modelId="{7811C42B-1275-4089-96FC-4DE0EC9128DC}" type="presOf" srcId="{D6AC301B-8611-449A-9105-7E41D4F1B50F}" destId="{0FB9B668-125F-453D-99AC-F159A189FB19}" srcOrd="0" destOrd="0" presId="urn:microsoft.com/office/officeart/2005/8/layout/vList2"/>
    <dgm:cxn modelId="{E532E7C0-4DB9-44F5-8F48-37D209A65B51}" type="presParOf" srcId="{5B452C9F-7065-4917-A145-4C451BFEA0B1}" destId="{76C88543-F246-4584-8D89-B18D42AFAE75}" srcOrd="0" destOrd="0" presId="urn:microsoft.com/office/officeart/2005/8/layout/vList2"/>
    <dgm:cxn modelId="{2102074C-D216-4432-B2D2-F2562754028A}" type="presParOf" srcId="{5B452C9F-7065-4917-A145-4C451BFEA0B1}" destId="{666D2C89-C712-468A-9514-652ABDE42DE4}" srcOrd="1" destOrd="0" presId="urn:microsoft.com/office/officeart/2005/8/layout/vList2"/>
    <dgm:cxn modelId="{F4B9F997-77CC-447A-AA30-A1078BBE03DE}" type="presParOf" srcId="{5B452C9F-7065-4917-A145-4C451BFEA0B1}" destId="{0FB9B668-125F-453D-99AC-F159A189FB19}" srcOrd="2" destOrd="0" presId="urn:microsoft.com/office/officeart/2005/8/layout/vList2"/>
    <dgm:cxn modelId="{948BA348-9F8F-4DA7-90BD-9B297735AA40}" type="presParOf" srcId="{5B452C9F-7065-4917-A145-4C451BFEA0B1}" destId="{1D3CFFFF-83F3-4927-901B-824A34477A0C}" srcOrd="3" destOrd="0" presId="urn:microsoft.com/office/officeart/2005/8/layout/vList2"/>
    <dgm:cxn modelId="{C3D6D43F-781A-4DF2-AE4A-593AD009C119}" type="presParOf" srcId="{5B452C9F-7065-4917-A145-4C451BFEA0B1}" destId="{87322BBB-F206-4457-BB96-EC2AEFCBF998}" srcOrd="4" destOrd="0" presId="urn:microsoft.com/office/officeart/2005/8/layout/vList2"/>
    <dgm:cxn modelId="{63EA71A3-6DBE-4A32-BD05-8713787747EB}" type="presParOf" srcId="{5B452C9F-7065-4917-A145-4C451BFEA0B1}" destId="{B8253DAC-A61C-4905-8F56-2B83B0E701C9}" srcOrd="5" destOrd="0" presId="urn:microsoft.com/office/officeart/2005/8/layout/vList2"/>
    <dgm:cxn modelId="{461B4A0B-7F64-4753-9082-7D4218FE9F61}" type="presParOf" srcId="{5B452C9F-7065-4917-A145-4C451BFEA0B1}" destId="{54F5DC08-23E5-474D-A99F-6E4A329BF7D1}" srcOrd="6" destOrd="0" presId="urn:microsoft.com/office/officeart/2005/8/layout/vList2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CFE6007-BD23-40CC-98C5-11B9E170E53B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9535407-DD8A-4DA9-9BBC-6A940B407EEF}">
      <dgm:prSet phldrT="[Text]" custT="1"/>
      <dgm:spPr/>
      <dgm:t>
        <a:bodyPr/>
        <a:lstStyle/>
        <a:p>
          <a:pPr algn="r" rtl="1"/>
          <a:r>
            <a:rPr lang="fa-IR" sz="2200" dirty="0" smtClean="0">
              <a:solidFill>
                <a:schemeClr val="accent4">
                  <a:lumMod val="60000"/>
                  <a:lumOff val="40000"/>
                </a:schemeClr>
              </a:solidFill>
              <a:cs typeface="B Titr" panose="00000700000000000000" pitchFamily="2" charset="-78"/>
            </a:rPr>
            <a:t>خصوصیات دو جریان حق و باطل در صلح امام حسن </a:t>
          </a:r>
          <a:r>
            <a:rPr lang="fa-IR" sz="1200" dirty="0" smtClean="0">
              <a:solidFill>
                <a:schemeClr val="accent4">
                  <a:lumMod val="60000"/>
                  <a:lumOff val="40000"/>
                </a:schemeClr>
              </a:solidFill>
              <a:cs typeface="B Titr" panose="00000700000000000000" pitchFamily="2" charset="-78"/>
            </a:rPr>
            <a:t>(</a:t>
          </a:r>
          <a:r>
            <a:rPr lang="fa-IR" sz="1400" dirty="0" smtClean="0">
              <a:solidFill>
                <a:schemeClr val="accent4">
                  <a:lumMod val="60000"/>
                  <a:lumOff val="40000"/>
                </a:schemeClr>
              </a:solidFill>
              <a:cs typeface="B Titr" panose="00000700000000000000" pitchFamily="2" charset="-78"/>
            </a:rPr>
            <a:t>ع)</a:t>
          </a:r>
          <a:endParaRPr lang="en-US" sz="1400" dirty="0">
            <a:solidFill>
              <a:schemeClr val="accent4">
                <a:lumMod val="60000"/>
                <a:lumOff val="40000"/>
              </a:schemeClr>
            </a:solidFill>
            <a:cs typeface="B Titr" panose="00000700000000000000" pitchFamily="2" charset="-78"/>
          </a:endParaRPr>
        </a:p>
      </dgm:t>
    </dgm:pt>
    <dgm:pt modelId="{80A55DD8-3C2E-4572-9F85-E5FCEAE94DD5}" type="parTrans" cxnId="{C37DB697-58AE-46C9-9928-6EB08703FC39}">
      <dgm:prSet/>
      <dgm:spPr/>
      <dgm:t>
        <a:bodyPr/>
        <a:lstStyle/>
        <a:p>
          <a:endParaRPr lang="en-US"/>
        </a:p>
      </dgm:t>
    </dgm:pt>
    <dgm:pt modelId="{61082177-62D9-462F-A841-079C48131151}" type="sibTrans" cxnId="{C37DB697-58AE-46C9-9928-6EB08703FC39}">
      <dgm:prSet custT="1"/>
      <dgm:spPr/>
      <dgm:t>
        <a:bodyPr/>
        <a:lstStyle/>
        <a:p>
          <a:pPr algn="ctr" rtl="1"/>
          <a:endParaRPr lang="en-US" sz="2000" b="1">
            <a:cs typeface="B Zar" pitchFamily="2" charset="-78"/>
          </a:endParaRPr>
        </a:p>
      </dgm:t>
    </dgm:pt>
    <dgm:pt modelId="{D6AC301B-8611-449A-9105-7E41D4F1B50F}">
      <dgm:prSet phldrT="[Text]" custT="1"/>
      <dgm:spPr/>
      <dgm:t>
        <a:bodyPr/>
        <a:lstStyle/>
        <a:p>
          <a:pPr algn="r" rtl="1"/>
          <a:r>
            <a:rPr lang="fa-IR" sz="2200" dirty="0" smtClean="0">
              <a:cs typeface="B Titr" panose="00000700000000000000" pitchFamily="2" charset="-78"/>
            </a:rPr>
            <a:t>1-جریان حق، دین برایش از همه مهم تر بود</a:t>
          </a:r>
          <a:endParaRPr lang="en-US" sz="2200" dirty="0">
            <a:solidFill>
              <a:schemeClr val="bg1"/>
            </a:solidFill>
            <a:cs typeface="B Titr" panose="00000700000000000000" pitchFamily="2" charset="-78"/>
          </a:endParaRPr>
        </a:p>
      </dgm:t>
    </dgm:pt>
    <dgm:pt modelId="{54AE241D-C80C-4418-BEC2-D08EB1A7297F}" type="parTrans" cxnId="{8E1FEAE5-3164-4A12-ACD1-16ACEAA88EF2}">
      <dgm:prSet/>
      <dgm:spPr/>
      <dgm:t>
        <a:bodyPr/>
        <a:lstStyle/>
        <a:p>
          <a:endParaRPr lang="en-US"/>
        </a:p>
      </dgm:t>
    </dgm:pt>
    <dgm:pt modelId="{BD0F6ED4-577C-45AE-80F0-57576D93E14D}" type="sibTrans" cxnId="{8E1FEAE5-3164-4A12-ACD1-16ACEAA88EF2}">
      <dgm:prSet custT="1"/>
      <dgm:spPr/>
      <dgm:t>
        <a:bodyPr/>
        <a:lstStyle/>
        <a:p>
          <a:pPr algn="ctr" rtl="1"/>
          <a:endParaRPr lang="en-US" sz="2000" b="1">
            <a:cs typeface="B Zar" pitchFamily="2" charset="-78"/>
          </a:endParaRPr>
        </a:p>
      </dgm:t>
    </dgm:pt>
    <dgm:pt modelId="{62939A80-0613-4786-BB74-F94C84974181}">
      <dgm:prSet custT="1"/>
      <dgm:spPr/>
      <dgm:t>
        <a:bodyPr/>
        <a:lstStyle/>
        <a:p>
          <a:pPr algn="r" rtl="1"/>
          <a:r>
            <a:rPr lang="fa-IR" sz="2200" dirty="0" smtClean="0">
              <a:cs typeface="B Titr" panose="00000700000000000000" pitchFamily="2" charset="-78"/>
            </a:rPr>
            <a:t>2- جریان باطل، قدرت برایش اصل بود</a:t>
          </a:r>
          <a:endParaRPr lang="en-US" sz="2200" dirty="0">
            <a:solidFill>
              <a:schemeClr val="bg1"/>
            </a:solidFill>
            <a:cs typeface="B Titr" panose="00000700000000000000" pitchFamily="2" charset="-78"/>
          </a:endParaRPr>
        </a:p>
      </dgm:t>
    </dgm:pt>
    <dgm:pt modelId="{90C7DAC5-6310-4FBB-B7B1-904A94E40C0D}" type="sibTrans" cxnId="{EB539A61-7F1B-4B55-8686-4A9588C93896}">
      <dgm:prSet/>
      <dgm:spPr/>
      <dgm:t>
        <a:bodyPr/>
        <a:lstStyle/>
        <a:p>
          <a:endParaRPr lang="en-US"/>
        </a:p>
      </dgm:t>
    </dgm:pt>
    <dgm:pt modelId="{EF088B16-012C-41A5-B101-C63507A08D55}" type="parTrans" cxnId="{EB539A61-7F1B-4B55-8686-4A9588C93896}">
      <dgm:prSet/>
      <dgm:spPr/>
      <dgm:t>
        <a:bodyPr/>
        <a:lstStyle/>
        <a:p>
          <a:endParaRPr lang="en-US"/>
        </a:p>
      </dgm:t>
    </dgm:pt>
    <dgm:pt modelId="{90D7BBA8-F2F2-4438-8887-DC767334BA77}">
      <dgm:prSet custT="1"/>
      <dgm:spPr/>
      <dgm:t>
        <a:bodyPr/>
        <a:lstStyle/>
        <a:p>
          <a:pPr rtl="1"/>
          <a:r>
            <a:rPr lang="fa-IR" sz="2000" u="none" dirty="0" smtClean="0">
              <a:solidFill>
                <a:schemeClr val="accent4">
                  <a:lumMod val="60000"/>
                  <a:lumOff val="40000"/>
                </a:schemeClr>
              </a:solidFill>
              <a:cs typeface="B Titr" panose="00000700000000000000" pitchFamily="2" charset="-78"/>
            </a:rPr>
            <a:t>روش های جریان حق</a:t>
          </a:r>
          <a:endParaRPr lang="en-US" sz="2000" u="none" dirty="0">
            <a:solidFill>
              <a:schemeClr val="accent4">
                <a:lumMod val="60000"/>
                <a:lumOff val="40000"/>
              </a:schemeClr>
            </a:solidFill>
            <a:cs typeface="B Titr" panose="00000700000000000000" pitchFamily="2" charset="-78"/>
          </a:endParaRPr>
        </a:p>
      </dgm:t>
    </dgm:pt>
    <dgm:pt modelId="{4C75262D-8B19-4AEE-8A4F-FFEE078DD96F}" type="parTrans" cxnId="{EBA47DC3-3850-4EE2-8996-9048653D51FD}">
      <dgm:prSet/>
      <dgm:spPr/>
      <dgm:t>
        <a:bodyPr/>
        <a:lstStyle/>
        <a:p>
          <a:endParaRPr lang="en-US"/>
        </a:p>
      </dgm:t>
    </dgm:pt>
    <dgm:pt modelId="{5E6D1F88-17CD-4927-A7D9-CA1BBA679414}" type="sibTrans" cxnId="{EBA47DC3-3850-4EE2-8996-9048653D51FD}">
      <dgm:prSet/>
      <dgm:spPr/>
      <dgm:t>
        <a:bodyPr/>
        <a:lstStyle/>
        <a:p>
          <a:endParaRPr lang="en-US"/>
        </a:p>
      </dgm:t>
    </dgm:pt>
    <dgm:pt modelId="{5F9D197B-FC49-44D0-9CDC-E3A4E5190C9C}">
      <dgm:prSet custT="1"/>
      <dgm:spPr/>
      <dgm:t>
        <a:bodyPr/>
        <a:lstStyle/>
        <a:p>
          <a:pPr rtl="1"/>
          <a:r>
            <a:rPr lang="fa-IR" sz="2000" dirty="0" smtClean="0">
              <a:cs typeface="B Titr" panose="00000700000000000000" pitchFamily="2" charset="-78"/>
            </a:rPr>
            <a:t>2-تبلیغ</a:t>
          </a:r>
          <a:r>
            <a:rPr lang="fa-IR" sz="1800" dirty="0" smtClean="0">
              <a:cs typeface="B Titr" panose="00000700000000000000" pitchFamily="2" charset="-78"/>
            </a:rPr>
            <a:t>، </a:t>
          </a:r>
          <a:r>
            <a:rPr lang="fa-IR" sz="1600" dirty="0" smtClean="0">
              <a:cs typeface="B Titr" panose="00000700000000000000" pitchFamily="2" charset="-78"/>
            </a:rPr>
            <a:t>(کار تبلیغ در دستگاه حق اهمیتش بسیار زیاد است)</a:t>
          </a:r>
          <a:endParaRPr lang="en-US" sz="1600" dirty="0">
            <a:solidFill>
              <a:schemeClr val="bg1"/>
            </a:solidFill>
            <a:cs typeface="B Titr" panose="00000700000000000000" pitchFamily="2" charset="-78"/>
          </a:endParaRPr>
        </a:p>
      </dgm:t>
    </dgm:pt>
    <dgm:pt modelId="{EC423D49-FF33-49F3-95A7-31D52242F9C3}" type="sibTrans" cxnId="{D13B2BAD-71A5-45B4-BA2F-F46B55E459AA}">
      <dgm:prSet/>
      <dgm:spPr/>
      <dgm:t>
        <a:bodyPr/>
        <a:lstStyle/>
        <a:p>
          <a:endParaRPr lang="en-US"/>
        </a:p>
      </dgm:t>
    </dgm:pt>
    <dgm:pt modelId="{64762C01-AEC9-4F51-9318-DEE110F958C7}" type="parTrans" cxnId="{D13B2BAD-71A5-45B4-BA2F-F46B55E459AA}">
      <dgm:prSet/>
      <dgm:spPr/>
      <dgm:t>
        <a:bodyPr/>
        <a:lstStyle/>
        <a:p>
          <a:endParaRPr lang="en-US"/>
        </a:p>
      </dgm:t>
    </dgm:pt>
    <dgm:pt modelId="{4BCB4ECD-001C-4A8A-82B5-F5FD5805168E}">
      <dgm:prSet/>
      <dgm:spPr/>
      <dgm:t>
        <a:bodyPr/>
        <a:lstStyle/>
        <a:p>
          <a:pPr rtl="1"/>
          <a:r>
            <a:rPr lang="fa-IR" dirty="0" smtClean="0">
              <a:cs typeface="B Titr" panose="00000700000000000000" pitchFamily="2" charset="-78"/>
            </a:rPr>
            <a:t>ا-اول مقاومت و تحرک قدرتمندانه</a:t>
          </a:r>
          <a:endParaRPr lang="en-US" dirty="0">
            <a:solidFill>
              <a:schemeClr val="bg1"/>
            </a:solidFill>
            <a:cs typeface="B Titr" panose="00000700000000000000" pitchFamily="2" charset="-78"/>
          </a:endParaRPr>
        </a:p>
      </dgm:t>
    </dgm:pt>
    <dgm:pt modelId="{70FC5D3F-6250-4571-A272-EA2B0F850B87}" type="sibTrans" cxnId="{EB1DD033-22F6-45A0-8E83-D0F5A6B90664}">
      <dgm:prSet/>
      <dgm:spPr/>
      <dgm:t>
        <a:bodyPr/>
        <a:lstStyle/>
        <a:p>
          <a:endParaRPr lang="en-US"/>
        </a:p>
      </dgm:t>
    </dgm:pt>
    <dgm:pt modelId="{4473F8C1-4C39-42E3-AEAE-1861975A50F1}" type="parTrans" cxnId="{EB1DD033-22F6-45A0-8E83-D0F5A6B90664}">
      <dgm:prSet/>
      <dgm:spPr/>
      <dgm:t>
        <a:bodyPr/>
        <a:lstStyle/>
        <a:p>
          <a:endParaRPr lang="en-US"/>
        </a:p>
      </dgm:t>
    </dgm:pt>
    <dgm:pt modelId="{5B452C9F-7065-4917-A145-4C451BFEA0B1}" type="pres">
      <dgm:prSet presAssocID="{3CFE6007-BD23-40CC-98C5-11B9E170E53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76C88543-F246-4584-8D89-B18D42AFAE75}" type="pres">
      <dgm:prSet presAssocID="{59535407-DD8A-4DA9-9BBC-6A940B407EEF}" presName="parentText" presStyleLbl="node1" presStyleIdx="0" presStyleCnt="6" custScaleX="80435" custLinFactNeighborX="11957" custLinFactNeighborY="36899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66D2C89-C712-468A-9514-652ABDE42DE4}" type="pres">
      <dgm:prSet presAssocID="{61082177-62D9-462F-A841-079C48131151}" presName="spacer" presStyleCnt="0"/>
      <dgm:spPr/>
      <dgm:t>
        <a:bodyPr/>
        <a:lstStyle/>
        <a:p>
          <a:pPr rtl="1"/>
          <a:endParaRPr lang="fa-IR"/>
        </a:p>
      </dgm:t>
    </dgm:pt>
    <dgm:pt modelId="{0FB9B668-125F-453D-99AC-F159A189FB19}" type="pres">
      <dgm:prSet presAssocID="{D6AC301B-8611-449A-9105-7E41D4F1B50F}" presName="parentText" presStyleLbl="node1" presStyleIdx="1" presStyleCnt="6" custScaleX="7391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D3CFFFF-83F3-4927-901B-824A34477A0C}" type="pres">
      <dgm:prSet presAssocID="{BD0F6ED4-577C-45AE-80F0-57576D93E14D}" presName="spacer" presStyleCnt="0"/>
      <dgm:spPr/>
      <dgm:t>
        <a:bodyPr/>
        <a:lstStyle/>
        <a:p>
          <a:pPr rtl="1"/>
          <a:endParaRPr lang="fa-IR"/>
        </a:p>
      </dgm:t>
    </dgm:pt>
    <dgm:pt modelId="{87322BBB-F206-4457-BB96-EC2AEFCBF998}" type="pres">
      <dgm:prSet presAssocID="{62939A80-0613-4786-BB74-F94C84974181}" presName="parentText" presStyleLbl="node1" presStyleIdx="2" presStyleCnt="6" custScaleX="7391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8253DAC-A61C-4905-8F56-2B83B0E701C9}" type="pres">
      <dgm:prSet presAssocID="{90C7DAC5-6310-4FBB-B7B1-904A94E40C0D}" presName="spacer" presStyleCnt="0"/>
      <dgm:spPr/>
    </dgm:pt>
    <dgm:pt modelId="{538C207A-1516-4F73-9020-B52F43AB971D}" type="pres">
      <dgm:prSet presAssocID="{90D7BBA8-F2F2-4438-8887-DC767334BA77}" presName="parentText" presStyleLbl="node1" presStyleIdx="3" presStyleCnt="6" custScaleX="80435" custLinFactNeighborX="239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DE0D69-9A81-43E7-AFF8-85C0311FC39B}" type="pres">
      <dgm:prSet presAssocID="{5E6D1F88-17CD-4927-A7D9-CA1BBA679414}" presName="spacer" presStyleCnt="0"/>
      <dgm:spPr/>
    </dgm:pt>
    <dgm:pt modelId="{26E3B368-E073-4543-B1F2-4A9B15AA4FBF}" type="pres">
      <dgm:prSet presAssocID="{4BCB4ECD-001C-4A8A-82B5-F5FD5805168E}" presName="parentText" presStyleLbl="node1" presStyleIdx="4" presStyleCnt="6" custScaleX="739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999B32-D6E2-4C48-9E83-76D8462C8478}" type="pres">
      <dgm:prSet presAssocID="{70FC5D3F-6250-4571-A272-EA2B0F850B87}" presName="spacer" presStyleCnt="0"/>
      <dgm:spPr/>
    </dgm:pt>
    <dgm:pt modelId="{C0793CB2-5ACD-4ADC-B29B-A459380B636B}" type="pres">
      <dgm:prSet presAssocID="{5F9D197B-FC49-44D0-9CDC-E3A4E5190C9C}" presName="parentText" presStyleLbl="node1" presStyleIdx="5" presStyleCnt="6" custScaleX="739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7DB697-58AE-46C9-9928-6EB08703FC39}" srcId="{3CFE6007-BD23-40CC-98C5-11B9E170E53B}" destId="{59535407-DD8A-4DA9-9BBC-6A940B407EEF}" srcOrd="0" destOrd="0" parTransId="{80A55DD8-3C2E-4572-9F85-E5FCEAE94DD5}" sibTransId="{61082177-62D9-462F-A841-079C48131151}"/>
    <dgm:cxn modelId="{8E1FEAE5-3164-4A12-ACD1-16ACEAA88EF2}" srcId="{3CFE6007-BD23-40CC-98C5-11B9E170E53B}" destId="{D6AC301B-8611-449A-9105-7E41D4F1B50F}" srcOrd="1" destOrd="0" parTransId="{54AE241D-C80C-4418-BEC2-D08EB1A7297F}" sibTransId="{BD0F6ED4-577C-45AE-80F0-57576D93E14D}"/>
    <dgm:cxn modelId="{3027F31D-52BA-4056-A168-9970E67148BC}" type="presOf" srcId="{90D7BBA8-F2F2-4438-8887-DC767334BA77}" destId="{538C207A-1516-4F73-9020-B52F43AB971D}" srcOrd="0" destOrd="0" presId="urn:microsoft.com/office/officeart/2005/8/layout/vList2"/>
    <dgm:cxn modelId="{EB1DD033-22F6-45A0-8E83-D0F5A6B90664}" srcId="{3CFE6007-BD23-40CC-98C5-11B9E170E53B}" destId="{4BCB4ECD-001C-4A8A-82B5-F5FD5805168E}" srcOrd="4" destOrd="0" parTransId="{4473F8C1-4C39-42E3-AEAE-1861975A50F1}" sibTransId="{70FC5D3F-6250-4571-A272-EA2B0F850B87}"/>
    <dgm:cxn modelId="{D13B2BAD-71A5-45B4-BA2F-F46B55E459AA}" srcId="{3CFE6007-BD23-40CC-98C5-11B9E170E53B}" destId="{5F9D197B-FC49-44D0-9CDC-E3A4E5190C9C}" srcOrd="5" destOrd="0" parTransId="{64762C01-AEC9-4F51-9318-DEE110F958C7}" sibTransId="{EC423D49-FF33-49F3-95A7-31D52242F9C3}"/>
    <dgm:cxn modelId="{EB539A61-7F1B-4B55-8686-4A9588C93896}" srcId="{3CFE6007-BD23-40CC-98C5-11B9E170E53B}" destId="{62939A80-0613-4786-BB74-F94C84974181}" srcOrd="2" destOrd="0" parTransId="{EF088B16-012C-41A5-B101-C63507A08D55}" sibTransId="{90C7DAC5-6310-4FBB-B7B1-904A94E40C0D}"/>
    <dgm:cxn modelId="{2C77A3BC-B1DB-41C4-B06A-BB82C3D62CFD}" type="presOf" srcId="{59535407-DD8A-4DA9-9BBC-6A940B407EEF}" destId="{76C88543-F246-4584-8D89-B18D42AFAE75}" srcOrd="0" destOrd="0" presId="urn:microsoft.com/office/officeart/2005/8/layout/vList2"/>
    <dgm:cxn modelId="{625EFA92-331E-4B05-BF8B-DA143B8B9AFF}" type="presOf" srcId="{5F9D197B-FC49-44D0-9CDC-E3A4E5190C9C}" destId="{C0793CB2-5ACD-4ADC-B29B-A459380B636B}" srcOrd="0" destOrd="0" presId="urn:microsoft.com/office/officeart/2005/8/layout/vList2"/>
    <dgm:cxn modelId="{ED5CC21E-59E8-41C6-9D9A-BF6A95D21906}" type="presOf" srcId="{D6AC301B-8611-449A-9105-7E41D4F1B50F}" destId="{0FB9B668-125F-453D-99AC-F159A189FB19}" srcOrd="0" destOrd="0" presId="urn:microsoft.com/office/officeart/2005/8/layout/vList2"/>
    <dgm:cxn modelId="{F5675F3A-EF59-40A0-BCDA-450D2D1C7654}" type="presOf" srcId="{4BCB4ECD-001C-4A8A-82B5-F5FD5805168E}" destId="{26E3B368-E073-4543-B1F2-4A9B15AA4FBF}" srcOrd="0" destOrd="0" presId="urn:microsoft.com/office/officeart/2005/8/layout/vList2"/>
    <dgm:cxn modelId="{EBA47DC3-3850-4EE2-8996-9048653D51FD}" srcId="{3CFE6007-BD23-40CC-98C5-11B9E170E53B}" destId="{90D7BBA8-F2F2-4438-8887-DC767334BA77}" srcOrd="3" destOrd="0" parTransId="{4C75262D-8B19-4AEE-8A4F-FFEE078DD96F}" sibTransId="{5E6D1F88-17CD-4927-A7D9-CA1BBA679414}"/>
    <dgm:cxn modelId="{8EE522E9-ED41-4FC6-AE62-884195725D00}" type="presOf" srcId="{3CFE6007-BD23-40CC-98C5-11B9E170E53B}" destId="{5B452C9F-7065-4917-A145-4C451BFEA0B1}" srcOrd="0" destOrd="0" presId="urn:microsoft.com/office/officeart/2005/8/layout/vList2"/>
    <dgm:cxn modelId="{A2E655C6-5B4A-4C82-A200-C5C18B7801F6}" type="presOf" srcId="{62939A80-0613-4786-BB74-F94C84974181}" destId="{87322BBB-F206-4457-BB96-EC2AEFCBF998}" srcOrd="0" destOrd="0" presId="urn:microsoft.com/office/officeart/2005/8/layout/vList2"/>
    <dgm:cxn modelId="{292C9BF0-17D7-4956-8F2C-7EF53F4A0BD1}" type="presParOf" srcId="{5B452C9F-7065-4917-A145-4C451BFEA0B1}" destId="{76C88543-F246-4584-8D89-B18D42AFAE75}" srcOrd="0" destOrd="0" presId="urn:microsoft.com/office/officeart/2005/8/layout/vList2"/>
    <dgm:cxn modelId="{6C188F12-2048-4CE6-B484-8FF150FDAB48}" type="presParOf" srcId="{5B452C9F-7065-4917-A145-4C451BFEA0B1}" destId="{666D2C89-C712-468A-9514-652ABDE42DE4}" srcOrd="1" destOrd="0" presId="urn:microsoft.com/office/officeart/2005/8/layout/vList2"/>
    <dgm:cxn modelId="{39AB5F51-3EDA-4CD6-816C-C1D9BA8A9D53}" type="presParOf" srcId="{5B452C9F-7065-4917-A145-4C451BFEA0B1}" destId="{0FB9B668-125F-453D-99AC-F159A189FB19}" srcOrd="2" destOrd="0" presId="urn:microsoft.com/office/officeart/2005/8/layout/vList2"/>
    <dgm:cxn modelId="{4E8AD35D-E94B-46C2-A5B6-0837AD2F07A1}" type="presParOf" srcId="{5B452C9F-7065-4917-A145-4C451BFEA0B1}" destId="{1D3CFFFF-83F3-4927-901B-824A34477A0C}" srcOrd="3" destOrd="0" presId="urn:microsoft.com/office/officeart/2005/8/layout/vList2"/>
    <dgm:cxn modelId="{8E782928-AD4C-4565-8B6E-DE4DE24A6B10}" type="presParOf" srcId="{5B452C9F-7065-4917-A145-4C451BFEA0B1}" destId="{87322BBB-F206-4457-BB96-EC2AEFCBF998}" srcOrd="4" destOrd="0" presId="urn:microsoft.com/office/officeart/2005/8/layout/vList2"/>
    <dgm:cxn modelId="{2D8BA8CD-05AA-4052-BF9E-F8D34EE56C22}" type="presParOf" srcId="{5B452C9F-7065-4917-A145-4C451BFEA0B1}" destId="{B8253DAC-A61C-4905-8F56-2B83B0E701C9}" srcOrd="5" destOrd="0" presId="urn:microsoft.com/office/officeart/2005/8/layout/vList2"/>
    <dgm:cxn modelId="{76D19011-545C-4502-A696-E9507E34DC24}" type="presParOf" srcId="{5B452C9F-7065-4917-A145-4C451BFEA0B1}" destId="{538C207A-1516-4F73-9020-B52F43AB971D}" srcOrd="6" destOrd="0" presId="urn:microsoft.com/office/officeart/2005/8/layout/vList2"/>
    <dgm:cxn modelId="{8DBB73CB-3178-43E9-84B7-4272FB9BAC5B}" type="presParOf" srcId="{5B452C9F-7065-4917-A145-4C451BFEA0B1}" destId="{46DE0D69-9A81-43E7-AFF8-85C0311FC39B}" srcOrd="7" destOrd="0" presId="urn:microsoft.com/office/officeart/2005/8/layout/vList2"/>
    <dgm:cxn modelId="{243EA955-5BAA-4402-BDBB-F8FB039098AD}" type="presParOf" srcId="{5B452C9F-7065-4917-A145-4C451BFEA0B1}" destId="{26E3B368-E073-4543-B1F2-4A9B15AA4FBF}" srcOrd="8" destOrd="0" presId="urn:microsoft.com/office/officeart/2005/8/layout/vList2"/>
    <dgm:cxn modelId="{1ED63A14-3C94-49B5-AE47-E0F3CB559570}" type="presParOf" srcId="{5B452C9F-7065-4917-A145-4C451BFEA0B1}" destId="{58999B32-D6E2-4C48-9E83-76D8462C8478}" srcOrd="9" destOrd="0" presId="urn:microsoft.com/office/officeart/2005/8/layout/vList2"/>
    <dgm:cxn modelId="{CB23E6E0-92C4-4E96-9D3A-AAB3B370360D}" type="presParOf" srcId="{5B452C9F-7065-4917-A145-4C451BFEA0B1}" destId="{C0793CB2-5ACD-4ADC-B29B-A459380B636B}" srcOrd="10" destOrd="0" presId="urn:microsoft.com/office/officeart/2005/8/layout/vList2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CFE6007-BD23-40CC-98C5-11B9E170E53B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9535407-DD8A-4DA9-9BBC-6A940B407EEF}">
      <dgm:prSet phldrT="[Text]" custT="1"/>
      <dgm:spPr/>
      <dgm:t>
        <a:bodyPr/>
        <a:lstStyle/>
        <a:p>
          <a:pPr algn="r" rtl="1"/>
          <a:r>
            <a:rPr lang="fa-IR" sz="2000" dirty="0" smtClean="0">
              <a:solidFill>
                <a:schemeClr val="accent4">
                  <a:lumMod val="60000"/>
                  <a:lumOff val="40000"/>
                </a:schemeClr>
              </a:solidFill>
              <a:cs typeface="B Titr" panose="00000700000000000000" pitchFamily="2" charset="-78"/>
            </a:rPr>
            <a:t>*علت شکست ظاهری امام حسن(ع)  </a:t>
          </a:r>
          <a:r>
            <a:rPr lang="fa-IR" sz="2000" dirty="0" smtClean="0">
              <a:solidFill>
                <a:schemeClr val="bg2"/>
              </a:solidFill>
              <a:cs typeface="B Titr" panose="00000700000000000000" pitchFamily="2" charset="-78"/>
            </a:rPr>
            <a:t>آمیخته شدن ایمان افراد با انگیزه  های مادی بود.</a:t>
          </a:r>
          <a:endParaRPr lang="en-US" sz="2000" dirty="0">
            <a:solidFill>
              <a:schemeClr val="bg2"/>
            </a:solidFill>
            <a:cs typeface="B Titr" panose="00000700000000000000" pitchFamily="2" charset="-78"/>
          </a:endParaRPr>
        </a:p>
      </dgm:t>
    </dgm:pt>
    <dgm:pt modelId="{80A55DD8-3C2E-4572-9F85-E5FCEAE94DD5}" type="parTrans" cxnId="{C37DB697-58AE-46C9-9928-6EB08703FC39}">
      <dgm:prSet/>
      <dgm:spPr/>
      <dgm:t>
        <a:bodyPr/>
        <a:lstStyle/>
        <a:p>
          <a:endParaRPr lang="en-US"/>
        </a:p>
      </dgm:t>
    </dgm:pt>
    <dgm:pt modelId="{61082177-62D9-462F-A841-079C48131151}" type="sibTrans" cxnId="{C37DB697-58AE-46C9-9928-6EB08703FC39}">
      <dgm:prSet custT="1"/>
      <dgm:spPr/>
      <dgm:t>
        <a:bodyPr/>
        <a:lstStyle/>
        <a:p>
          <a:pPr algn="ctr" rtl="1"/>
          <a:endParaRPr lang="en-US" sz="2000" b="1">
            <a:cs typeface="B Zar" pitchFamily="2" charset="-78"/>
          </a:endParaRPr>
        </a:p>
      </dgm:t>
    </dgm:pt>
    <dgm:pt modelId="{D6AC301B-8611-449A-9105-7E41D4F1B50F}">
      <dgm:prSet phldrT="[Text]" custT="1"/>
      <dgm:spPr/>
      <dgm:t>
        <a:bodyPr/>
        <a:lstStyle/>
        <a:p>
          <a:pPr algn="r" rtl="1"/>
          <a:r>
            <a:rPr lang="fa-IR" sz="2000" dirty="0" smtClean="0">
              <a:solidFill>
                <a:schemeClr val="accent4">
                  <a:lumMod val="60000"/>
                  <a:lumOff val="40000"/>
                </a:schemeClr>
              </a:solidFill>
              <a:cs typeface="B Titr" panose="00000700000000000000" pitchFamily="2" charset="-78"/>
            </a:rPr>
            <a:t>*رفتار دو جریان حق و باطل با یکدیگر پس از صلح:</a:t>
          </a:r>
          <a:endParaRPr lang="en-US" sz="2000" dirty="0">
            <a:solidFill>
              <a:schemeClr val="accent4">
                <a:lumMod val="60000"/>
                <a:lumOff val="40000"/>
              </a:schemeClr>
            </a:solidFill>
            <a:cs typeface="B Titr" panose="00000700000000000000" pitchFamily="2" charset="-78"/>
          </a:endParaRPr>
        </a:p>
      </dgm:t>
    </dgm:pt>
    <dgm:pt modelId="{54AE241D-C80C-4418-BEC2-D08EB1A7297F}" type="parTrans" cxnId="{8E1FEAE5-3164-4A12-ACD1-16ACEAA88EF2}">
      <dgm:prSet/>
      <dgm:spPr/>
      <dgm:t>
        <a:bodyPr/>
        <a:lstStyle/>
        <a:p>
          <a:endParaRPr lang="en-US"/>
        </a:p>
      </dgm:t>
    </dgm:pt>
    <dgm:pt modelId="{BD0F6ED4-577C-45AE-80F0-57576D93E14D}" type="sibTrans" cxnId="{8E1FEAE5-3164-4A12-ACD1-16ACEAA88EF2}">
      <dgm:prSet custT="1"/>
      <dgm:spPr/>
      <dgm:t>
        <a:bodyPr/>
        <a:lstStyle/>
        <a:p>
          <a:pPr algn="ctr" rtl="1"/>
          <a:endParaRPr lang="en-US" sz="2000" b="1">
            <a:cs typeface="B Zar" pitchFamily="2" charset="-78"/>
          </a:endParaRPr>
        </a:p>
      </dgm:t>
    </dgm:pt>
    <dgm:pt modelId="{62939A80-0613-4786-BB74-F94C84974181}">
      <dgm:prSet custT="1"/>
      <dgm:spPr/>
      <dgm:t>
        <a:bodyPr/>
        <a:lstStyle/>
        <a:p>
          <a:pPr algn="r" rtl="1"/>
          <a:r>
            <a:rPr lang="fa-IR" sz="1800" dirty="0" smtClean="0">
              <a:cs typeface="B Titr" panose="00000700000000000000" pitchFamily="2" charset="-78"/>
            </a:rPr>
            <a:t>1-رفتار معاویه بسیار مکارانه بود،زیرا احترام امام حسن(ع) را بظاهر حفظ می کرد و تلاش می کردد شخص را حفظ کند،اما شخصیت را نابود کند.</a:t>
          </a:r>
          <a:endParaRPr lang="en-US" sz="1800" dirty="0">
            <a:solidFill>
              <a:schemeClr val="bg1"/>
            </a:solidFill>
            <a:cs typeface="B Titr" panose="00000700000000000000" pitchFamily="2" charset="-78"/>
          </a:endParaRPr>
        </a:p>
      </dgm:t>
    </dgm:pt>
    <dgm:pt modelId="{90C7DAC5-6310-4FBB-B7B1-904A94E40C0D}" type="sibTrans" cxnId="{EB539A61-7F1B-4B55-8686-4A9588C93896}">
      <dgm:prSet/>
      <dgm:spPr/>
      <dgm:t>
        <a:bodyPr/>
        <a:lstStyle/>
        <a:p>
          <a:endParaRPr lang="en-US"/>
        </a:p>
      </dgm:t>
    </dgm:pt>
    <dgm:pt modelId="{EF088B16-012C-41A5-B101-C63507A08D55}" type="parTrans" cxnId="{EB539A61-7F1B-4B55-8686-4A9588C93896}">
      <dgm:prSet/>
      <dgm:spPr/>
      <dgm:t>
        <a:bodyPr/>
        <a:lstStyle/>
        <a:p>
          <a:endParaRPr lang="en-US"/>
        </a:p>
      </dgm:t>
    </dgm:pt>
    <dgm:pt modelId="{90D7BBA8-F2F2-4438-8887-DC767334BA77}">
      <dgm:prSet custT="1"/>
      <dgm:spPr/>
      <dgm:t>
        <a:bodyPr/>
        <a:lstStyle/>
        <a:p>
          <a:pPr rtl="1"/>
          <a:r>
            <a:rPr lang="fa-IR" sz="1800" dirty="0" smtClean="0">
              <a:cs typeface="B Titr" panose="00000700000000000000" pitchFamily="2" charset="-78"/>
            </a:rPr>
            <a:t>2-در مقابل امام حسن(ع) سعی نمود یک جریان حقی را سازماندهی کند و به عنوان ستون اصلی حفظ اسلام این جریان را پیش ببرند</a:t>
          </a:r>
          <a:r>
            <a:rPr lang="fa-IR" sz="1800" dirty="0" smtClean="0">
              <a:cs typeface="B Homa" panose="00000400000000000000" pitchFamily="2" charset="-78"/>
            </a:rPr>
            <a:t>.</a:t>
          </a:r>
          <a:endParaRPr lang="en-US" sz="1800" dirty="0">
            <a:solidFill>
              <a:schemeClr val="accent4">
                <a:lumMod val="60000"/>
                <a:lumOff val="40000"/>
              </a:schemeClr>
            </a:solidFill>
            <a:cs typeface="B Homa" panose="00000400000000000000" pitchFamily="2" charset="-78"/>
          </a:endParaRPr>
        </a:p>
      </dgm:t>
    </dgm:pt>
    <dgm:pt modelId="{4C75262D-8B19-4AEE-8A4F-FFEE078DD96F}" type="parTrans" cxnId="{EBA47DC3-3850-4EE2-8996-9048653D51FD}">
      <dgm:prSet/>
      <dgm:spPr/>
      <dgm:t>
        <a:bodyPr/>
        <a:lstStyle/>
        <a:p>
          <a:endParaRPr lang="en-US"/>
        </a:p>
      </dgm:t>
    </dgm:pt>
    <dgm:pt modelId="{5E6D1F88-17CD-4927-A7D9-CA1BBA679414}" type="sibTrans" cxnId="{EBA47DC3-3850-4EE2-8996-9048653D51FD}">
      <dgm:prSet/>
      <dgm:spPr/>
      <dgm:t>
        <a:bodyPr/>
        <a:lstStyle/>
        <a:p>
          <a:endParaRPr lang="en-US"/>
        </a:p>
      </dgm:t>
    </dgm:pt>
    <dgm:pt modelId="{5B452C9F-7065-4917-A145-4C451BFEA0B1}" type="pres">
      <dgm:prSet presAssocID="{3CFE6007-BD23-40CC-98C5-11B9E170E53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76C88543-F246-4584-8D89-B18D42AFAE75}" type="pres">
      <dgm:prSet presAssocID="{59535407-DD8A-4DA9-9BBC-6A940B407EEF}" presName="parentText" presStyleLbl="node1" presStyleIdx="0" presStyleCnt="4" custLinFactNeighborX="3261" custLinFactNeighborY="36899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66D2C89-C712-468A-9514-652ABDE42DE4}" type="pres">
      <dgm:prSet presAssocID="{61082177-62D9-462F-A841-079C48131151}" presName="spacer" presStyleCnt="0"/>
      <dgm:spPr/>
      <dgm:t>
        <a:bodyPr/>
        <a:lstStyle/>
        <a:p>
          <a:pPr rtl="1"/>
          <a:endParaRPr lang="fa-IR"/>
        </a:p>
      </dgm:t>
    </dgm:pt>
    <dgm:pt modelId="{0FB9B668-125F-453D-99AC-F159A189FB19}" type="pres">
      <dgm:prSet presAssocID="{D6AC301B-8611-449A-9105-7E41D4F1B50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D3CFFFF-83F3-4927-901B-824A34477A0C}" type="pres">
      <dgm:prSet presAssocID="{BD0F6ED4-577C-45AE-80F0-57576D93E14D}" presName="spacer" presStyleCnt="0"/>
      <dgm:spPr/>
      <dgm:t>
        <a:bodyPr/>
        <a:lstStyle/>
        <a:p>
          <a:pPr rtl="1"/>
          <a:endParaRPr lang="fa-IR"/>
        </a:p>
      </dgm:t>
    </dgm:pt>
    <dgm:pt modelId="{87322BBB-F206-4457-BB96-EC2AEFCBF998}" type="pres">
      <dgm:prSet presAssocID="{62939A80-0613-4786-BB74-F94C8497418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8253DAC-A61C-4905-8F56-2B83B0E701C9}" type="pres">
      <dgm:prSet presAssocID="{90C7DAC5-6310-4FBB-B7B1-904A94E40C0D}" presName="spacer" presStyleCnt="0"/>
      <dgm:spPr/>
    </dgm:pt>
    <dgm:pt modelId="{538C207A-1516-4F73-9020-B52F43AB971D}" type="pres">
      <dgm:prSet presAssocID="{90D7BBA8-F2F2-4438-8887-DC767334BA7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C2E2D2-6FFE-4FFB-906E-551DFFE51D6B}" type="presOf" srcId="{D6AC301B-8611-449A-9105-7E41D4F1B50F}" destId="{0FB9B668-125F-453D-99AC-F159A189FB19}" srcOrd="0" destOrd="0" presId="urn:microsoft.com/office/officeart/2005/8/layout/vList2"/>
    <dgm:cxn modelId="{C37DB697-58AE-46C9-9928-6EB08703FC39}" srcId="{3CFE6007-BD23-40CC-98C5-11B9E170E53B}" destId="{59535407-DD8A-4DA9-9BBC-6A940B407EEF}" srcOrd="0" destOrd="0" parTransId="{80A55DD8-3C2E-4572-9F85-E5FCEAE94DD5}" sibTransId="{61082177-62D9-462F-A841-079C48131151}"/>
    <dgm:cxn modelId="{794540C9-11CD-4FB1-83C8-4413F181B90B}" type="presOf" srcId="{59535407-DD8A-4DA9-9BBC-6A940B407EEF}" destId="{76C88543-F246-4584-8D89-B18D42AFAE75}" srcOrd="0" destOrd="0" presId="urn:microsoft.com/office/officeart/2005/8/layout/vList2"/>
    <dgm:cxn modelId="{4658E91C-96E5-4B8C-B54D-055868559C97}" type="presOf" srcId="{90D7BBA8-F2F2-4438-8887-DC767334BA77}" destId="{538C207A-1516-4F73-9020-B52F43AB971D}" srcOrd="0" destOrd="0" presId="urn:microsoft.com/office/officeart/2005/8/layout/vList2"/>
    <dgm:cxn modelId="{8E1FEAE5-3164-4A12-ACD1-16ACEAA88EF2}" srcId="{3CFE6007-BD23-40CC-98C5-11B9E170E53B}" destId="{D6AC301B-8611-449A-9105-7E41D4F1B50F}" srcOrd="1" destOrd="0" parTransId="{54AE241D-C80C-4418-BEC2-D08EB1A7297F}" sibTransId="{BD0F6ED4-577C-45AE-80F0-57576D93E14D}"/>
    <dgm:cxn modelId="{EB539A61-7F1B-4B55-8686-4A9588C93896}" srcId="{3CFE6007-BD23-40CC-98C5-11B9E170E53B}" destId="{62939A80-0613-4786-BB74-F94C84974181}" srcOrd="2" destOrd="0" parTransId="{EF088B16-012C-41A5-B101-C63507A08D55}" sibTransId="{90C7DAC5-6310-4FBB-B7B1-904A94E40C0D}"/>
    <dgm:cxn modelId="{6FEF1956-163A-4977-A4A4-2025C8B4AF17}" type="presOf" srcId="{3CFE6007-BD23-40CC-98C5-11B9E170E53B}" destId="{5B452C9F-7065-4917-A145-4C451BFEA0B1}" srcOrd="0" destOrd="0" presId="urn:microsoft.com/office/officeart/2005/8/layout/vList2"/>
    <dgm:cxn modelId="{11B3B886-9CC0-4496-8F75-55927FC14438}" type="presOf" srcId="{62939A80-0613-4786-BB74-F94C84974181}" destId="{87322BBB-F206-4457-BB96-EC2AEFCBF998}" srcOrd="0" destOrd="0" presId="urn:microsoft.com/office/officeart/2005/8/layout/vList2"/>
    <dgm:cxn modelId="{EBA47DC3-3850-4EE2-8996-9048653D51FD}" srcId="{3CFE6007-BD23-40CC-98C5-11B9E170E53B}" destId="{90D7BBA8-F2F2-4438-8887-DC767334BA77}" srcOrd="3" destOrd="0" parTransId="{4C75262D-8B19-4AEE-8A4F-FFEE078DD96F}" sibTransId="{5E6D1F88-17CD-4927-A7D9-CA1BBA679414}"/>
    <dgm:cxn modelId="{49033E4F-BBAA-4079-893F-B6AB6295828B}" type="presParOf" srcId="{5B452C9F-7065-4917-A145-4C451BFEA0B1}" destId="{76C88543-F246-4584-8D89-B18D42AFAE75}" srcOrd="0" destOrd="0" presId="urn:microsoft.com/office/officeart/2005/8/layout/vList2"/>
    <dgm:cxn modelId="{FD080289-979F-4000-A73F-9F42A3B59AA6}" type="presParOf" srcId="{5B452C9F-7065-4917-A145-4C451BFEA0B1}" destId="{666D2C89-C712-468A-9514-652ABDE42DE4}" srcOrd="1" destOrd="0" presId="urn:microsoft.com/office/officeart/2005/8/layout/vList2"/>
    <dgm:cxn modelId="{ACFDD3A9-4B44-4E83-A8C4-D46F86A2BB29}" type="presParOf" srcId="{5B452C9F-7065-4917-A145-4C451BFEA0B1}" destId="{0FB9B668-125F-453D-99AC-F159A189FB19}" srcOrd="2" destOrd="0" presId="urn:microsoft.com/office/officeart/2005/8/layout/vList2"/>
    <dgm:cxn modelId="{5913C848-1E70-429F-A30C-568CEA94D74F}" type="presParOf" srcId="{5B452C9F-7065-4917-A145-4C451BFEA0B1}" destId="{1D3CFFFF-83F3-4927-901B-824A34477A0C}" srcOrd="3" destOrd="0" presId="urn:microsoft.com/office/officeart/2005/8/layout/vList2"/>
    <dgm:cxn modelId="{FB081736-41EC-40AC-97BA-CD4517DFD4E3}" type="presParOf" srcId="{5B452C9F-7065-4917-A145-4C451BFEA0B1}" destId="{87322BBB-F206-4457-BB96-EC2AEFCBF998}" srcOrd="4" destOrd="0" presId="urn:microsoft.com/office/officeart/2005/8/layout/vList2"/>
    <dgm:cxn modelId="{4E3043EF-D2D6-44E5-B723-B1E6F28C7BC6}" type="presParOf" srcId="{5B452C9F-7065-4917-A145-4C451BFEA0B1}" destId="{B8253DAC-A61C-4905-8F56-2B83B0E701C9}" srcOrd="5" destOrd="0" presId="urn:microsoft.com/office/officeart/2005/8/layout/vList2"/>
    <dgm:cxn modelId="{36EF07AD-5331-4DC2-AF32-AB48754C65BB}" type="presParOf" srcId="{5B452C9F-7065-4917-A145-4C451BFEA0B1}" destId="{538C207A-1516-4F73-9020-B52F43AB971D}" srcOrd="6" destOrd="0" presId="urn:microsoft.com/office/officeart/2005/8/layout/vList2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CFE6007-BD23-40CC-98C5-11B9E170E53B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9535407-DD8A-4DA9-9BBC-6A940B407EEF}">
      <dgm:prSet phldrT="[Text]" custT="1"/>
      <dgm:spPr/>
      <dgm:t>
        <a:bodyPr/>
        <a:lstStyle/>
        <a:p>
          <a:pPr algn="r" rtl="1"/>
          <a:r>
            <a:rPr lang="fa-IR" sz="2800" dirty="0" smtClean="0">
              <a:solidFill>
                <a:schemeClr val="accent4">
                  <a:lumMod val="60000"/>
                  <a:lumOff val="40000"/>
                </a:schemeClr>
              </a:solidFill>
              <a:cs typeface="B Titr" panose="00000700000000000000" pitchFamily="2" charset="-78"/>
            </a:rPr>
            <a:t>*فرجام حادثه صلح امام حسن </a:t>
          </a:r>
          <a:r>
            <a:rPr lang="fa-IR" sz="1800" dirty="0" smtClean="0">
              <a:solidFill>
                <a:schemeClr val="accent4">
                  <a:lumMod val="60000"/>
                  <a:lumOff val="40000"/>
                </a:schemeClr>
              </a:solidFill>
              <a:cs typeface="B Titr" panose="00000700000000000000" pitchFamily="2" charset="-78"/>
            </a:rPr>
            <a:t>(ع) </a:t>
          </a:r>
          <a:r>
            <a:rPr lang="fa-IR" sz="2800" dirty="0" smtClean="0">
              <a:solidFill>
                <a:schemeClr val="accent4">
                  <a:lumMod val="60000"/>
                  <a:lumOff val="40000"/>
                </a:schemeClr>
              </a:solidFill>
              <a:cs typeface="B Titr" panose="00000700000000000000" pitchFamily="2" charset="-78"/>
            </a:rPr>
            <a:t>:</a:t>
          </a:r>
          <a:endParaRPr lang="en-US" sz="2800" dirty="0">
            <a:solidFill>
              <a:schemeClr val="accent4">
                <a:lumMod val="60000"/>
                <a:lumOff val="40000"/>
              </a:schemeClr>
            </a:solidFill>
            <a:cs typeface="B Titr" panose="00000700000000000000" pitchFamily="2" charset="-78"/>
          </a:endParaRPr>
        </a:p>
      </dgm:t>
    </dgm:pt>
    <dgm:pt modelId="{80A55DD8-3C2E-4572-9F85-E5FCEAE94DD5}" type="parTrans" cxnId="{C37DB697-58AE-46C9-9928-6EB08703FC39}">
      <dgm:prSet/>
      <dgm:spPr/>
      <dgm:t>
        <a:bodyPr/>
        <a:lstStyle/>
        <a:p>
          <a:endParaRPr lang="en-US"/>
        </a:p>
      </dgm:t>
    </dgm:pt>
    <dgm:pt modelId="{61082177-62D9-462F-A841-079C48131151}" type="sibTrans" cxnId="{C37DB697-58AE-46C9-9928-6EB08703FC39}">
      <dgm:prSet custT="1"/>
      <dgm:spPr/>
      <dgm:t>
        <a:bodyPr/>
        <a:lstStyle/>
        <a:p>
          <a:pPr algn="ctr" rtl="1"/>
          <a:endParaRPr lang="en-US" sz="2000" b="1">
            <a:cs typeface="B Zar" pitchFamily="2" charset="-78"/>
          </a:endParaRPr>
        </a:p>
      </dgm:t>
    </dgm:pt>
    <dgm:pt modelId="{D6AC301B-8611-449A-9105-7E41D4F1B50F}">
      <dgm:prSet phldrT="[Text]" custT="1"/>
      <dgm:spPr/>
      <dgm:t>
        <a:bodyPr/>
        <a:lstStyle/>
        <a:p>
          <a:pPr algn="just" rtl="1">
            <a:lnSpc>
              <a:spcPct val="150000"/>
            </a:lnSpc>
          </a:pPr>
          <a:r>
            <a:rPr lang="fa-IR" sz="1800" dirty="0" smtClean="0">
              <a:cs typeface="B Titr" panose="00000700000000000000" pitchFamily="2" charset="-78"/>
            </a:rPr>
            <a:t>1- گروه غالبان و فاتحان و زورمندان شدند محکومان،</a:t>
          </a:r>
        </a:p>
        <a:p>
          <a:pPr algn="just" rtl="1">
            <a:lnSpc>
              <a:spcPct val="150000"/>
            </a:lnSpc>
          </a:pPr>
          <a:r>
            <a:rPr lang="fa-IR" sz="1800" dirty="0" smtClean="0">
              <a:cs typeface="B Titr" panose="00000700000000000000" pitchFamily="2" charset="-78"/>
            </a:rPr>
            <a:t>2- گروه مغلوبان و ضعیف شمردگان شدند حاکمان و فاتحان در ذهنیت جهان اسلام</a:t>
          </a:r>
          <a:r>
            <a:rPr lang="fa-IR" sz="2400" dirty="0" smtClean="0">
              <a:cs typeface="B Titr" panose="00000700000000000000" pitchFamily="2" charset="-78"/>
            </a:rPr>
            <a:t>.</a:t>
          </a:r>
          <a:endParaRPr lang="en-US" sz="2400" dirty="0">
            <a:solidFill>
              <a:schemeClr val="bg1"/>
            </a:solidFill>
            <a:cs typeface="B Titr" panose="00000700000000000000" pitchFamily="2" charset="-78"/>
          </a:endParaRPr>
        </a:p>
      </dgm:t>
    </dgm:pt>
    <dgm:pt modelId="{54AE241D-C80C-4418-BEC2-D08EB1A7297F}" type="parTrans" cxnId="{8E1FEAE5-3164-4A12-ACD1-16ACEAA88EF2}">
      <dgm:prSet/>
      <dgm:spPr/>
      <dgm:t>
        <a:bodyPr/>
        <a:lstStyle/>
        <a:p>
          <a:endParaRPr lang="en-US"/>
        </a:p>
      </dgm:t>
    </dgm:pt>
    <dgm:pt modelId="{BD0F6ED4-577C-45AE-80F0-57576D93E14D}" type="sibTrans" cxnId="{8E1FEAE5-3164-4A12-ACD1-16ACEAA88EF2}">
      <dgm:prSet custT="1"/>
      <dgm:spPr/>
      <dgm:t>
        <a:bodyPr/>
        <a:lstStyle/>
        <a:p>
          <a:pPr algn="ctr" rtl="1"/>
          <a:endParaRPr lang="en-US" sz="2000" b="1">
            <a:cs typeface="B Zar" pitchFamily="2" charset="-78"/>
          </a:endParaRPr>
        </a:p>
      </dgm:t>
    </dgm:pt>
    <dgm:pt modelId="{5B452C9F-7065-4917-A145-4C451BFEA0B1}" type="pres">
      <dgm:prSet presAssocID="{3CFE6007-BD23-40CC-98C5-11B9E170E53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76C88543-F246-4584-8D89-B18D42AFAE75}" type="pres">
      <dgm:prSet presAssocID="{59535407-DD8A-4DA9-9BBC-6A940B407EEF}" presName="parentText" presStyleLbl="node1" presStyleIdx="0" presStyleCnt="2" custScaleY="213130" custLinFactY="-4497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66D2C89-C712-468A-9514-652ABDE42DE4}" type="pres">
      <dgm:prSet presAssocID="{61082177-62D9-462F-A841-079C48131151}" presName="spacer" presStyleCnt="0"/>
      <dgm:spPr/>
      <dgm:t>
        <a:bodyPr/>
        <a:lstStyle/>
        <a:p>
          <a:pPr rtl="1"/>
          <a:endParaRPr lang="fa-IR"/>
        </a:p>
      </dgm:t>
    </dgm:pt>
    <dgm:pt modelId="{0FB9B668-125F-453D-99AC-F159A189FB19}" type="pres">
      <dgm:prSet presAssocID="{D6AC301B-8611-449A-9105-7E41D4F1B50F}" presName="parentText" presStyleLbl="node1" presStyleIdx="1" presStyleCnt="2" custScaleX="97499" custScaleY="212669" custLinFactY="2254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86170382-0D57-46CA-8938-41AD584A43CA}" type="presOf" srcId="{3CFE6007-BD23-40CC-98C5-11B9E170E53B}" destId="{5B452C9F-7065-4917-A145-4C451BFEA0B1}" srcOrd="0" destOrd="0" presId="urn:microsoft.com/office/officeart/2005/8/layout/vList2"/>
    <dgm:cxn modelId="{C37DB697-58AE-46C9-9928-6EB08703FC39}" srcId="{3CFE6007-BD23-40CC-98C5-11B9E170E53B}" destId="{59535407-DD8A-4DA9-9BBC-6A940B407EEF}" srcOrd="0" destOrd="0" parTransId="{80A55DD8-3C2E-4572-9F85-E5FCEAE94DD5}" sibTransId="{61082177-62D9-462F-A841-079C48131151}"/>
    <dgm:cxn modelId="{8E1FEAE5-3164-4A12-ACD1-16ACEAA88EF2}" srcId="{3CFE6007-BD23-40CC-98C5-11B9E170E53B}" destId="{D6AC301B-8611-449A-9105-7E41D4F1B50F}" srcOrd="1" destOrd="0" parTransId="{54AE241D-C80C-4418-BEC2-D08EB1A7297F}" sibTransId="{BD0F6ED4-577C-45AE-80F0-57576D93E14D}"/>
    <dgm:cxn modelId="{8125AA57-2C91-4B77-ABDD-280F7E9FFA71}" type="presOf" srcId="{59535407-DD8A-4DA9-9BBC-6A940B407EEF}" destId="{76C88543-F246-4584-8D89-B18D42AFAE75}" srcOrd="0" destOrd="0" presId="urn:microsoft.com/office/officeart/2005/8/layout/vList2"/>
    <dgm:cxn modelId="{4C1BEA81-E966-44FB-A189-CE6319261BD9}" type="presOf" srcId="{D6AC301B-8611-449A-9105-7E41D4F1B50F}" destId="{0FB9B668-125F-453D-99AC-F159A189FB19}" srcOrd="0" destOrd="0" presId="urn:microsoft.com/office/officeart/2005/8/layout/vList2"/>
    <dgm:cxn modelId="{8EEAB019-F4A9-4025-AAD8-55659617719E}" type="presParOf" srcId="{5B452C9F-7065-4917-A145-4C451BFEA0B1}" destId="{76C88543-F246-4584-8D89-B18D42AFAE75}" srcOrd="0" destOrd="0" presId="urn:microsoft.com/office/officeart/2005/8/layout/vList2"/>
    <dgm:cxn modelId="{8F7629EB-A3F4-4A3E-9D56-0D3BA45013B6}" type="presParOf" srcId="{5B452C9F-7065-4917-A145-4C451BFEA0B1}" destId="{666D2C89-C712-468A-9514-652ABDE42DE4}" srcOrd="1" destOrd="0" presId="urn:microsoft.com/office/officeart/2005/8/layout/vList2"/>
    <dgm:cxn modelId="{A994DAFB-38CC-458C-8DA7-7D2287F12584}" type="presParOf" srcId="{5B452C9F-7065-4917-A145-4C451BFEA0B1}" destId="{0FB9B668-125F-453D-99AC-F159A189FB19}" srcOrd="2" destOrd="0" presId="urn:microsoft.com/office/officeart/2005/8/layout/vList2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CFE6007-BD23-40CC-98C5-11B9E170E53B}" type="doc">
      <dgm:prSet loTypeId="urn:microsoft.com/office/officeart/2005/8/layout/vList2" loCatId="list" qsTypeId="urn:microsoft.com/office/officeart/2005/8/quickstyle/simple5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59535407-DD8A-4DA9-9BBC-6A940B407EEF}">
      <dgm:prSet phldrT="[Text]" custT="1"/>
      <dgm:spPr/>
      <dgm:t>
        <a:bodyPr/>
        <a:lstStyle/>
        <a:p>
          <a:pPr algn="ctr" rtl="1"/>
          <a:r>
            <a:rPr lang="fa-IR" sz="2400" kern="1200" dirty="0" smtClean="0">
              <a:solidFill>
                <a:schemeClr val="bg1"/>
              </a:solidFill>
              <a:latin typeface="+mn-lt"/>
              <a:ea typeface="+mn-ea"/>
              <a:cs typeface="B Titr" panose="00000700000000000000" pitchFamily="2" charset="-78"/>
            </a:rPr>
            <a:t>1-خطر دشمنان خارجی</a:t>
          </a:r>
          <a:endParaRPr lang="en-US" sz="2400" kern="1200" dirty="0">
            <a:solidFill>
              <a:schemeClr val="bg1"/>
            </a:solidFill>
            <a:latin typeface="+mn-lt"/>
            <a:ea typeface="+mn-ea"/>
            <a:cs typeface="B Titr" panose="00000700000000000000" pitchFamily="2" charset="-78"/>
          </a:endParaRPr>
        </a:p>
      </dgm:t>
    </dgm:pt>
    <dgm:pt modelId="{80A55DD8-3C2E-4572-9F85-E5FCEAE94DD5}" type="parTrans" cxnId="{C37DB697-58AE-46C9-9928-6EB08703FC39}">
      <dgm:prSet/>
      <dgm:spPr/>
      <dgm:t>
        <a:bodyPr/>
        <a:lstStyle/>
        <a:p>
          <a:endParaRPr lang="en-US"/>
        </a:p>
      </dgm:t>
    </dgm:pt>
    <dgm:pt modelId="{61082177-62D9-462F-A841-079C48131151}" type="sibTrans" cxnId="{C37DB697-58AE-46C9-9928-6EB08703FC39}">
      <dgm:prSet custT="1"/>
      <dgm:spPr/>
      <dgm:t>
        <a:bodyPr/>
        <a:lstStyle/>
        <a:p>
          <a:pPr algn="ctr" rtl="1"/>
          <a:endParaRPr lang="en-US" sz="2000" b="1">
            <a:cs typeface="B Zar" pitchFamily="2" charset="-78"/>
          </a:endParaRPr>
        </a:p>
      </dgm:t>
    </dgm:pt>
    <dgm:pt modelId="{CDAFA71B-007E-4B33-B994-B7E58C0F137C}">
      <dgm:prSet phldrT="[Text]" custT="1"/>
      <dgm:spPr/>
      <dgm:t>
        <a:bodyPr/>
        <a:lstStyle/>
        <a:p>
          <a:pPr algn="ctr" rtl="1"/>
          <a:r>
            <a:rPr lang="fa-IR" sz="2400" kern="1200" dirty="0" smtClean="0">
              <a:solidFill>
                <a:schemeClr val="bg1"/>
              </a:solidFill>
              <a:latin typeface="+mn-lt"/>
              <a:ea typeface="+mn-ea"/>
              <a:cs typeface="B Titr" panose="00000700000000000000" pitchFamily="2" charset="-78"/>
            </a:rPr>
            <a:t>2-خطر اضمحلال داخلی</a:t>
          </a:r>
          <a:endParaRPr lang="en-US" sz="2400" kern="1200" dirty="0">
            <a:solidFill>
              <a:schemeClr val="bg1"/>
            </a:solidFill>
            <a:latin typeface="+mn-lt"/>
            <a:ea typeface="+mn-ea"/>
            <a:cs typeface="B Titr" panose="00000700000000000000" pitchFamily="2" charset="-78"/>
          </a:endParaRPr>
        </a:p>
      </dgm:t>
    </dgm:pt>
    <dgm:pt modelId="{BA008725-5422-4921-908F-EEB551B75D77}" type="parTrans" cxnId="{1161C001-3EF0-4B3F-98A6-A36FEC682960}">
      <dgm:prSet/>
      <dgm:spPr/>
      <dgm:t>
        <a:bodyPr/>
        <a:lstStyle/>
        <a:p>
          <a:pPr rtl="1"/>
          <a:endParaRPr lang="fa-IR"/>
        </a:p>
      </dgm:t>
    </dgm:pt>
    <dgm:pt modelId="{4FF763AB-DBF3-4BF6-9255-B02BC53A9C06}" type="sibTrans" cxnId="{1161C001-3EF0-4B3F-98A6-A36FEC682960}">
      <dgm:prSet/>
      <dgm:spPr/>
      <dgm:t>
        <a:bodyPr/>
        <a:lstStyle/>
        <a:p>
          <a:pPr rtl="1"/>
          <a:endParaRPr lang="fa-IR"/>
        </a:p>
      </dgm:t>
    </dgm:pt>
    <dgm:pt modelId="{5B452C9F-7065-4917-A145-4C451BFEA0B1}" type="pres">
      <dgm:prSet presAssocID="{3CFE6007-BD23-40CC-98C5-11B9E170E53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76C88543-F246-4584-8D89-B18D42AFAE75}" type="pres">
      <dgm:prSet presAssocID="{59535407-DD8A-4DA9-9BBC-6A940B407EEF}" presName="parentText" presStyleLbl="node1" presStyleIdx="0" presStyleCnt="2" custLinFactNeighborX="5063" custLinFactNeighborY="-293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66D2C89-C712-468A-9514-652ABDE42DE4}" type="pres">
      <dgm:prSet presAssocID="{61082177-62D9-462F-A841-079C48131151}" presName="spacer" presStyleCnt="0"/>
      <dgm:spPr/>
      <dgm:t>
        <a:bodyPr/>
        <a:lstStyle/>
        <a:p>
          <a:pPr rtl="1"/>
          <a:endParaRPr lang="fa-IR"/>
        </a:p>
      </dgm:t>
    </dgm:pt>
    <dgm:pt modelId="{EAC9A734-E7C5-44C7-B38A-7785865BABB3}" type="pres">
      <dgm:prSet presAssocID="{CDAFA71B-007E-4B33-B994-B7E58C0F137C}" presName="parentText" presStyleLbl="node1" presStyleIdx="1" presStyleCnt="2" custLinFactNeighborX="10976" custLinFactNeighborY="391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1161C001-3EF0-4B3F-98A6-A36FEC682960}" srcId="{3CFE6007-BD23-40CC-98C5-11B9E170E53B}" destId="{CDAFA71B-007E-4B33-B994-B7E58C0F137C}" srcOrd="1" destOrd="0" parTransId="{BA008725-5422-4921-908F-EEB551B75D77}" sibTransId="{4FF763AB-DBF3-4BF6-9255-B02BC53A9C06}"/>
    <dgm:cxn modelId="{F56E4DED-AA22-47C4-930C-903CB7DE5282}" type="presOf" srcId="{3CFE6007-BD23-40CC-98C5-11B9E170E53B}" destId="{5B452C9F-7065-4917-A145-4C451BFEA0B1}" srcOrd="0" destOrd="0" presId="urn:microsoft.com/office/officeart/2005/8/layout/vList2"/>
    <dgm:cxn modelId="{C37DB697-58AE-46C9-9928-6EB08703FC39}" srcId="{3CFE6007-BD23-40CC-98C5-11B9E170E53B}" destId="{59535407-DD8A-4DA9-9BBC-6A940B407EEF}" srcOrd="0" destOrd="0" parTransId="{80A55DD8-3C2E-4572-9F85-E5FCEAE94DD5}" sibTransId="{61082177-62D9-462F-A841-079C48131151}"/>
    <dgm:cxn modelId="{E1AC8C29-BA21-4CDD-A671-9A3809EFEDFF}" type="presOf" srcId="{59535407-DD8A-4DA9-9BBC-6A940B407EEF}" destId="{76C88543-F246-4584-8D89-B18D42AFAE75}" srcOrd="0" destOrd="0" presId="urn:microsoft.com/office/officeart/2005/8/layout/vList2"/>
    <dgm:cxn modelId="{4FA7252E-2AED-475F-BEDC-B0DEACF7DD24}" type="presOf" srcId="{CDAFA71B-007E-4B33-B994-B7E58C0F137C}" destId="{EAC9A734-E7C5-44C7-B38A-7785865BABB3}" srcOrd="0" destOrd="0" presId="urn:microsoft.com/office/officeart/2005/8/layout/vList2"/>
    <dgm:cxn modelId="{EF7D3785-EEF1-42F4-A66B-3E4511201D4E}" type="presParOf" srcId="{5B452C9F-7065-4917-A145-4C451BFEA0B1}" destId="{76C88543-F246-4584-8D89-B18D42AFAE75}" srcOrd="0" destOrd="0" presId="urn:microsoft.com/office/officeart/2005/8/layout/vList2"/>
    <dgm:cxn modelId="{E08ACDBB-7FBC-4822-92BD-7C847BC5DAD7}" type="presParOf" srcId="{5B452C9F-7065-4917-A145-4C451BFEA0B1}" destId="{666D2C89-C712-468A-9514-652ABDE42DE4}" srcOrd="1" destOrd="0" presId="urn:microsoft.com/office/officeart/2005/8/layout/vList2"/>
    <dgm:cxn modelId="{D4DCD99B-3EC6-4C52-A5DC-BF77EE352523}" type="presParOf" srcId="{5B452C9F-7065-4917-A145-4C451BFEA0B1}" destId="{EAC9A734-E7C5-44C7-B38A-7785865BABB3}" srcOrd="2" destOrd="0" presId="urn:microsoft.com/office/officeart/2005/8/layout/vList2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CFE6007-BD23-40CC-98C5-11B9E170E53B}" type="doc">
      <dgm:prSet loTypeId="urn:microsoft.com/office/officeart/2008/layout/VerticalCurvedList" loCatId="list" qsTypeId="urn:microsoft.com/office/officeart/2005/8/quickstyle/3d3" qsCatId="3D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59535407-DD8A-4DA9-9BBC-6A940B407EEF}">
      <dgm:prSet phldrT="[Text]" custT="1"/>
      <dgm:spPr/>
      <dgm:t>
        <a:bodyPr/>
        <a:lstStyle/>
        <a:p>
          <a:pPr algn="r" rtl="1"/>
          <a:r>
            <a:rPr lang="fa-IR" sz="1800" dirty="0" smtClean="0">
              <a:cs typeface="B Titr" panose="00000700000000000000" pitchFamily="2" charset="-78"/>
            </a:rPr>
            <a:t>1-برخی هدف قیام امام حسین (ع) را تشکیل حکومت گفته اند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anose="00000700000000000000" pitchFamily="2" charset="-78"/>
          </a:endParaRPr>
        </a:p>
      </dgm:t>
    </dgm:pt>
    <dgm:pt modelId="{80A55DD8-3C2E-4572-9F85-E5FCEAE94DD5}" type="parTrans" cxnId="{C37DB697-58AE-46C9-9928-6EB08703FC39}">
      <dgm:prSet/>
      <dgm:spPr/>
      <dgm:t>
        <a:bodyPr/>
        <a:lstStyle/>
        <a:p>
          <a:endParaRPr lang="en-US"/>
        </a:p>
      </dgm:t>
    </dgm:pt>
    <dgm:pt modelId="{61082177-62D9-462F-A841-079C48131151}" type="sibTrans" cxnId="{C37DB697-58AE-46C9-9928-6EB08703FC39}">
      <dgm:prSet custT="1"/>
      <dgm:spPr/>
      <dgm:t>
        <a:bodyPr/>
        <a:lstStyle/>
        <a:p>
          <a:pPr algn="ctr" rtl="1"/>
          <a:endParaRPr lang="en-US" sz="2000" b="1">
            <a:cs typeface="B Zar" pitchFamily="2" charset="-78"/>
          </a:endParaRPr>
        </a:p>
      </dgm:t>
    </dgm:pt>
    <dgm:pt modelId="{D6AC301B-8611-449A-9105-7E41D4F1B50F}">
      <dgm:prSet phldrT="[Text]" custT="1"/>
      <dgm:spPr/>
      <dgm:t>
        <a:bodyPr/>
        <a:lstStyle/>
        <a:p>
          <a:pPr algn="r" rtl="1"/>
          <a:r>
            <a:rPr lang="fa-IR" sz="1800" dirty="0" smtClean="0">
              <a:cs typeface="B Titr" panose="00000700000000000000" pitchFamily="2" charset="-78"/>
            </a:rPr>
            <a:t>2-برخی  نیز هدف قیام امام حسین (ع) شهادت دانسته اند</a:t>
          </a:r>
          <a:endParaRPr lang="en-US" sz="1800" dirty="0">
            <a:cs typeface="B Titr" panose="00000700000000000000" pitchFamily="2" charset="-78"/>
          </a:endParaRPr>
        </a:p>
      </dgm:t>
    </dgm:pt>
    <dgm:pt modelId="{54AE241D-C80C-4418-BEC2-D08EB1A7297F}" type="parTrans" cxnId="{8E1FEAE5-3164-4A12-ACD1-16ACEAA88EF2}">
      <dgm:prSet/>
      <dgm:spPr/>
      <dgm:t>
        <a:bodyPr/>
        <a:lstStyle/>
        <a:p>
          <a:endParaRPr lang="en-US"/>
        </a:p>
      </dgm:t>
    </dgm:pt>
    <dgm:pt modelId="{BD0F6ED4-577C-45AE-80F0-57576D93E14D}" type="sibTrans" cxnId="{8E1FEAE5-3164-4A12-ACD1-16ACEAA88EF2}">
      <dgm:prSet custT="1"/>
      <dgm:spPr/>
      <dgm:t>
        <a:bodyPr/>
        <a:lstStyle/>
        <a:p>
          <a:pPr algn="ctr" rtl="1"/>
          <a:endParaRPr lang="en-US" sz="2000" b="1">
            <a:cs typeface="B Zar" pitchFamily="2" charset="-78"/>
          </a:endParaRPr>
        </a:p>
      </dgm:t>
    </dgm:pt>
    <dgm:pt modelId="{62939A80-0613-4786-BB74-F94C84974181}">
      <dgm:prSet custT="1"/>
      <dgm:spPr/>
      <dgm:t>
        <a:bodyPr/>
        <a:lstStyle/>
        <a:p>
          <a:pPr algn="r" rtl="1"/>
          <a:r>
            <a:rPr lang="fa-IR" sz="1800" dirty="0" smtClean="0">
              <a:cs typeface="B Titr" panose="00000700000000000000" pitchFamily="2" charset="-78"/>
            </a:rPr>
            <a:t>3- اما هدف نه شهادت و نه حکومت بود، بلکه هدف انجام واجبی بود که نه قبل از امام حسین </a:t>
          </a:r>
          <a:r>
            <a:rPr lang="fa-IR" sz="1400" dirty="0" smtClean="0">
              <a:cs typeface="B Titr" panose="00000700000000000000" pitchFamily="2" charset="-78"/>
            </a:rPr>
            <a:t>(ع) </a:t>
          </a:r>
          <a:r>
            <a:rPr lang="fa-IR" sz="1800" dirty="0" smtClean="0">
              <a:cs typeface="B Titr" panose="00000700000000000000" pitchFamily="2" charset="-78"/>
            </a:rPr>
            <a:t>پیش آمده بود و نه بعد از ایشان در دوران سایر ائمه </a:t>
          </a:r>
          <a:r>
            <a:rPr lang="fa-IR" sz="1400" dirty="0" smtClean="0">
              <a:cs typeface="B Titr" panose="00000700000000000000" pitchFamily="2" charset="-78"/>
            </a:rPr>
            <a:t>(ع) </a:t>
          </a:r>
          <a:r>
            <a:rPr lang="fa-IR" sz="1800" dirty="0" smtClean="0">
              <a:cs typeface="B Titr" panose="00000700000000000000" pitchFamily="2" charset="-78"/>
            </a:rPr>
            <a:t>پیش آمد.</a:t>
          </a:r>
          <a:endParaRPr lang="en-US" sz="1800" dirty="0">
            <a:cs typeface="B Titr" panose="00000700000000000000" pitchFamily="2" charset="-78"/>
          </a:endParaRPr>
        </a:p>
      </dgm:t>
    </dgm:pt>
    <dgm:pt modelId="{90C7DAC5-6310-4FBB-B7B1-904A94E40C0D}" type="sibTrans" cxnId="{EB539A61-7F1B-4B55-8686-4A9588C93896}">
      <dgm:prSet/>
      <dgm:spPr/>
      <dgm:t>
        <a:bodyPr/>
        <a:lstStyle/>
        <a:p>
          <a:endParaRPr lang="en-US"/>
        </a:p>
      </dgm:t>
    </dgm:pt>
    <dgm:pt modelId="{EF088B16-012C-41A5-B101-C63507A08D55}" type="parTrans" cxnId="{EB539A61-7F1B-4B55-8686-4A9588C93896}">
      <dgm:prSet/>
      <dgm:spPr/>
      <dgm:t>
        <a:bodyPr/>
        <a:lstStyle/>
        <a:p>
          <a:endParaRPr lang="en-US"/>
        </a:p>
      </dgm:t>
    </dgm:pt>
    <dgm:pt modelId="{AE0D9675-E1C1-40E3-A94D-8235D25F1AE8}" type="pres">
      <dgm:prSet presAssocID="{3CFE6007-BD23-40CC-98C5-11B9E170E53B}" presName="Name0" presStyleCnt="0">
        <dgm:presLayoutVars>
          <dgm:chMax val="7"/>
          <dgm:chPref val="7"/>
          <dgm:dir val="rev"/>
        </dgm:presLayoutVars>
      </dgm:prSet>
      <dgm:spPr/>
      <dgm:t>
        <a:bodyPr/>
        <a:lstStyle/>
        <a:p>
          <a:pPr rtl="1"/>
          <a:endParaRPr lang="fa-IR"/>
        </a:p>
      </dgm:t>
    </dgm:pt>
    <dgm:pt modelId="{81124729-0F07-4833-9661-731B7246FDA0}" type="pres">
      <dgm:prSet presAssocID="{3CFE6007-BD23-40CC-98C5-11B9E170E53B}" presName="Name1" presStyleCnt="0"/>
      <dgm:spPr/>
      <dgm:t>
        <a:bodyPr/>
        <a:lstStyle/>
        <a:p>
          <a:pPr rtl="1"/>
          <a:endParaRPr lang="fa-IR"/>
        </a:p>
      </dgm:t>
    </dgm:pt>
    <dgm:pt modelId="{49F12C82-AAC5-4E51-B76A-B48D5C8A7115}" type="pres">
      <dgm:prSet presAssocID="{3CFE6007-BD23-40CC-98C5-11B9E170E53B}" presName="cycle" presStyleCnt="0"/>
      <dgm:spPr/>
      <dgm:t>
        <a:bodyPr/>
        <a:lstStyle/>
        <a:p>
          <a:pPr rtl="1"/>
          <a:endParaRPr lang="fa-IR"/>
        </a:p>
      </dgm:t>
    </dgm:pt>
    <dgm:pt modelId="{40CB8B59-0BCB-47F5-8E90-09CB75649A04}" type="pres">
      <dgm:prSet presAssocID="{3CFE6007-BD23-40CC-98C5-11B9E170E53B}" presName="srcNode" presStyleLbl="node1" presStyleIdx="0" presStyleCnt="3"/>
      <dgm:spPr/>
      <dgm:t>
        <a:bodyPr/>
        <a:lstStyle/>
        <a:p>
          <a:pPr rtl="1"/>
          <a:endParaRPr lang="fa-IR"/>
        </a:p>
      </dgm:t>
    </dgm:pt>
    <dgm:pt modelId="{A770B851-CD75-4397-8D04-1E1C811744E8}" type="pres">
      <dgm:prSet presAssocID="{3CFE6007-BD23-40CC-98C5-11B9E170E53B}" presName="conn" presStyleLbl="parChTrans1D2" presStyleIdx="0" presStyleCnt="1"/>
      <dgm:spPr/>
      <dgm:t>
        <a:bodyPr/>
        <a:lstStyle/>
        <a:p>
          <a:pPr rtl="1"/>
          <a:endParaRPr lang="fa-IR"/>
        </a:p>
      </dgm:t>
    </dgm:pt>
    <dgm:pt modelId="{F1A76B05-DA02-4577-A5B5-32836EE4077E}" type="pres">
      <dgm:prSet presAssocID="{3CFE6007-BD23-40CC-98C5-11B9E170E53B}" presName="extraNode" presStyleLbl="node1" presStyleIdx="0" presStyleCnt="3"/>
      <dgm:spPr/>
      <dgm:t>
        <a:bodyPr/>
        <a:lstStyle/>
        <a:p>
          <a:pPr rtl="1"/>
          <a:endParaRPr lang="fa-IR"/>
        </a:p>
      </dgm:t>
    </dgm:pt>
    <dgm:pt modelId="{60CC3F20-25FB-4419-853D-7D302FEB34BD}" type="pres">
      <dgm:prSet presAssocID="{3CFE6007-BD23-40CC-98C5-11B9E170E53B}" presName="dstNode" presStyleLbl="node1" presStyleIdx="0" presStyleCnt="3"/>
      <dgm:spPr/>
      <dgm:t>
        <a:bodyPr/>
        <a:lstStyle/>
        <a:p>
          <a:pPr rtl="1"/>
          <a:endParaRPr lang="fa-IR"/>
        </a:p>
      </dgm:t>
    </dgm:pt>
    <dgm:pt modelId="{82875D21-5EC2-4649-BA58-FA0901B710F6}" type="pres">
      <dgm:prSet presAssocID="{59535407-DD8A-4DA9-9BBC-6A940B407EEF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426FF8C-9820-421B-ACE5-610EE09E3381}" type="pres">
      <dgm:prSet presAssocID="{59535407-DD8A-4DA9-9BBC-6A940B407EEF}" presName="accent_1" presStyleCnt="0"/>
      <dgm:spPr/>
      <dgm:t>
        <a:bodyPr/>
        <a:lstStyle/>
        <a:p>
          <a:pPr rtl="1"/>
          <a:endParaRPr lang="fa-IR"/>
        </a:p>
      </dgm:t>
    </dgm:pt>
    <dgm:pt modelId="{F0E03346-487A-4774-8C87-649C21490012}" type="pres">
      <dgm:prSet presAssocID="{59535407-DD8A-4DA9-9BBC-6A940B407EEF}" presName="accentRepeatNode" presStyleLbl="solidFgAcc1" presStyleIdx="0" presStyleCnt="3"/>
      <dgm:spPr/>
      <dgm:t>
        <a:bodyPr/>
        <a:lstStyle/>
        <a:p>
          <a:pPr rtl="1"/>
          <a:endParaRPr lang="fa-IR"/>
        </a:p>
      </dgm:t>
    </dgm:pt>
    <dgm:pt modelId="{3EBFB328-08BE-4E22-9F62-883D2981E1EB}" type="pres">
      <dgm:prSet presAssocID="{D6AC301B-8611-449A-9105-7E41D4F1B50F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633E739-54CB-43C8-932F-C39D1181E51D}" type="pres">
      <dgm:prSet presAssocID="{D6AC301B-8611-449A-9105-7E41D4F1B50F}" presName="accent_2" presStyleCnt="0"/>
      <dgm:spPr/>
      <dgm:t>
        <a:bodyPr/>
        <a:lstStyle/>
        <a:p>
          <a:pPr rtl="1"/>
          <a:endParaRPr lang="fa-IR"/>
        </a:p>
      </dgm:t>
    </dgm:pt>
    <dgm:pt modelId="{A456A870-4DFE-49F9-8D6D-1A6FF17B4CF1}" type="pres">
      <dgm:prSet presAssocID="{D6AC301B-8611-449A-9105-7E41D4F1B50F}" presName="accentRepeatNode" presStyleLbl="solidFgAcc1" presStyleIdx="1" presStyleCnt="3"/>
      <dgm:spPr/>
      <dgm:t>
        <a:bodyPr/>
        <a:lstStyle/>
        <a:p>
          <a:pPr rtl="1"/>
          <a:endParaRPr lang="fa-IR"/>
        </a:p>
      </dgm:t>
    </dgm:pt>
    <dgm:pt modelId="{2B7EC5DE-41A0-4B7F-9B5D-D23DF865E5DF}" type="pres">
      <dgm:prSet presAssocID="{62939A80-0613-4786-BB74-F94C84974181}" presName="text_3" presStyleLbl="node1" presStyleIdx="2" presStyleCnt="3" custScaleY="13877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13E4DE0-8986-4D74-8C76-FBEFFA884FBE}" type="pres">
      <dgm:prSet presAssocID="{62939A80-0613-4786-BB74-F94C84974181}" presName="accent_3" presStyleCnt="0"/>
      <dgm:spPr/>
      <dgm:t>
        <a:bodyPr/>
        <a:lstStyle/>
        <a:p>
          <a:pPr rtl="1"/>
          <a:endParaRPr lang="fa-IR"/>
        </a:p>
      </dgm:t>
    </dgm:pt>
    <dgm:pt modelId="{94E255B0-3386-422A-B400-3789B6597079}" type="pres">
      <dgm:prSet presAssocID="{62939A80-0613-4786-BB74-F94C84974181}" presName="accentRepeatNode" presStyleLbl="solidFgAcc1" presStyleIdx="2" presStyleCnt="3"/>
      <dgm:spPr/>
      <dgm:t>
        <a:bodyPr/>
        <a:lstStyle/>
        <a:p>
          <a:pPr rtl="1"/>
          <a:endParaRPr lang="fa-IR"/>
        </a:p>
      </dgm:t>
    </dgm:pt>
  </dgm:ptLst>
  <dgm:cxnLst>
    <dgm:cxn modelId="{F2FD8879-398B-464D-BBCC-634F3D3E97E0}" type="presOf" srcId="{61082177-62D9-462F-A841-079C48131151}" destId="{A770B851-CD75-4397-8D04-1E1C811744E8}" srcOrd="0" destOrd="0" presId="urn:microsoft.com/office/officeart/2008/layout/VerticalCurvedList"/>
    <dgm:cxn modelId="{C37DB697-58AE-46C9-9928-6EB08703FC39}" srcId="{3CFE6007-BD23-40CC-98C5-11B9E170E53B}" destId="{59535407-DD8A-4DA9-9BBC-6A940B407EEF}" srcOrd="0" destOrd="0" parTransId="{80A55DD8-3C2E-4572-9F85-E5FCEAE94DD5}" sibTransId="{61082177-62D9-462F-A841-079C48131151}"/>
    <dgm:cxn modelId="{9F08D67F-ED1E-473A-B9B1-FC550D913D08}" type="presOf" srcId="{62939A80-0613-4786-BB74-F94C84974181}" destId="{2B7EC5DE-41A0-4B7F-9B5D-D23DF865E5DF}" srcOrd="0" destOrd="0" presId="urn:microsoft.com/office/officeart/2008/layout/VerticalCurvedList"/>
    <dgm:cxn modelId="{AFA266E8-F5B6-4FDB-B564-A1ACE4006E78}" type="presOf" srcId="{D6AC301B-8611-449A-9105-7E41D4F1B50F}" destId="{3EBFB328-08BE-4E22-9F62-883D2981E1EB}" srcOrd="0" destOrd="0" presId="urn:microsoft.com/office/officeart/2008/layout/VerticalCurvedList"/>
    <dgm:cxn modelId="{8E1FEAE5-3164-4A12-ACD1-16ACEAA88EF2}" srcId="{3CFE6007-BD23-40CC-98C5-11B9E170E53B}" destId="{D6AC301B-8611-449A-9105-7E41D4F1B50F}" srcOrd="1" destOrd="0" parTransId="{54AE241D-C80C-4418-BEC2-D08EB1A7297F}" sibTransId="{BD0F6ED4-577C-45AE-80F0-57576D93E14D}"/>
    <dgm:cxn modelId="{47093F20-FF30-49C3-9634-34542E06DE2A}" type="presOf" srcId="{3CFE6007-BD23-40CC-98C5-11B9E170E53B}" destId="{AE0D9675-E1C1-40E3-A94D-8235D25F1AE8}" srcOrd="0" destOrd="0" presId="urn:microsoft.com/office/officeart/2008/layout/VerticalCurvedList"/>
    <dgm:cxn modelId="{EB539A61-7F1B-4B55-8686-4A9588C93896}" srcId="{3CFE6007-BD23-40CC-98C5-11B9E170E53B}" destId="{62939A80-0613-4786-BB74-F94C84974181}" srcOrd="2" destOrd="0" parTransId="{EF088B16-012C-41A5-B101-C63507A08D55}" sibTransId="{90C7DAC5-6310-4FBB-B7B1-904A94E40C0D}"/>
    <dgm:cxn modelId="{01B00DD2-06B7-4FE0-8B8F-13D0582475E9}" type="presOf" srcId="{59535407-DD8A-4DA9-9BBC-6A940B407EEF}" destId="{82875D21-5EC2-4649-BA58-FA0901B710F6}" srcOrd="0" destOrd="0" presId="urn:microsoft.com/office/officeart/2008/layout/VerticalCurvedList"/>
    <dgm:cxn modelId="{63667B7B-DBC3-4A5D-8715-B48999467F7E}" type="presParOf" srcId="{AE0D9675-E1C1-40E3-A94D-8235D25F1AE8}" destId="{81124729-0F07-4833-9661-731B7246FDA0}" srcOrd="0" destOrd="0" presId="urn:microsoft.com/office/officeart/2008/layout/VerticalCurvedList"/>
    <dgm:cxn modelId="{9EC6AD07-106B-4D52-9AD5-04AB79645F04}" type="presParOf" srcId="{81124729-0F07-4833-9661-731B7246FDA0}" destId="{49F12C82-AAC5-4E51-B76A-B48D5C8A7115}" srcOrd="0" destOrd="0" presId="urn:microsoft.com/office/officeart/2008/layout/VerticalCurvedList"/>
    <dgm:cxn modelId="{423BB3D9-B65B-46A5-B9DF-C11DAA3DEF4E}" type="presParOf" srcId="{49F12C82-AAC5-4E51-B76A-B48D5C8A7115}" destId="{40CB8B59-0BCB-47F5-8E90-09CB75649A04}" srcOrd="0" destOrd="0" presId="urn:microsoft.com/office/officeart/2008/layout/VerticalCurvedList"/>
    <dgm:cxn modelId="{191D8096-F36B-4067-BB6C-024414200A66}" type="presParOf" srcId="{49F12C82-AAC5-4E51-B76A-B48D5C8A7115}" destId="{A770B851-CD75-4397-8D04-1E1C811744E8}" srcOrd="1" destOrd="0" presId="urn:microsoft.com/office/officeart/2008/layout/VerticalCurvedList"/>
    <dgm:cxn modelId="{6D25F01D-820D-4CDA-88E5-53355F0D49E2}" type="presParOf" srcId="{49F12C82-AAC5-4E51-B76A-B48D5C8A7115}" destId="{F1A76B05-DA02-4577-A5B5-32836EE4077E}" srcOrd="2" destOrd="0" presId="urn:microsoft.com/office/officeart/2008/layout/VerticalCurvedList"/>
    <dgm:cxn modelId="{EB8BE0A1-610E-4727-8B9E-E3DA1FD881E7}" type="presParOf" srcId="{49F12C82-AAC5-4E51-B76A-B48D5C8A7115}" destId="{60CC3F20-25FB-4419-853D-7D302FEB34BD}" srcOrd="3" destOrd="0" presId="urn:microsoft.com/office/officeart/2008/layout/VerticalCurvedList"/>
    <dgm:cxn modelId="{D71B3160-EDF9-4995-AC06-9A1AA84D2774}" type="presParOf" srcId="{81124729-0F07-4833-9661-731B7246FDA0}" destId="{82875D21-5EC2-4649-BA58-FA0901B710F6}" srcOrd="1" destOrd="0" presId="urn:microsoft.com/office/officeart/2008/layout/VerticalCurvedList"/>
    <dgm:cxn modelId="{6C084BB0-9F32-410A-B30F-247D5C79A313}" type="presParOf" srcId="{81124729-0F07-4833-9661-731B7246FDA0}" destId="{C426FF8C-9820-421B-ACE5-610EE09E3381}" srcOrd="2" destOrd="0" presId="urn:microsoft.com/office/officeart/2008/layout/VerticalCurvedList"/>
    <dgm:cxn modelId="{000A030A-09EB-437F-A8BD-A45128ADD603}" type="presParOf" srcId="{C426FF8C-9820-421B-ACE5-610EE09E3381}" destId="{F0E03346-487A-4774-8C87-649C21490012}" srcOrd="0" destOrd="0" presId="urn:microsoft.com/office/officeart/2008/layout/VerticalCurvedList"/>
    <dgm:cxn modelId="{55C5EB6C-5B8B-4DC0-90D6-8267CB43BC71}" type="presParOf" srcId="{81124729-0F07-4833-9661-731B7246FDA0}" destId="{3EBFB328-08BE-4E22-9F62-883D2981E1EB}" srcOrd="3" destOrd="0" presId="urn:microsoft.com/office/officeart/2008/layout/VerticalCurvedList"/>
    <dgm:cxn modelId="{93910170-6F0A-4C39-9269-5B7D8EC0C689}" type="presParOf" srcId="{81124729-0F07-4833-9661-731B7246FDA0}" destId="{7633E739-54CB-43C8-932F-C39D1181E51D}" srcOrd="4" destOrd="0" presId="urn:microsoft.com/office/officeart/2008/layout/VerticalCurvedList"/>
    <dgm:cxn modelId="{17E252D9-C389-41F6-A93A-83F997DDA221}" type="presParOf" srcId="{7633E739-54CB-43C8-932F-C39D1181E51D}" destId="{A456A870-4DFE-49F9-8D6D-1A6FF17B4CF1}" srcOrd="0" destOrd="0" presId="urn:microsoft.com/office/officeart/2008/layout/VerticalCurvedList"/>
    <dgm:cxn modelId="{FE9A2797-5385-46F7-A618-B803B52504BC}" type="presParOf" srcId="{81124729-0F07-4833-9661-731B7246FDA0}" destId="{2B7EC5DE-41A0-4B7F-9B5D-D23DF865E5DF}" srcOrd="5" destOrd="0" presId="urn:microsoft.com/office/officeart/2008/layout/VerticalCurvedList"/>
    <dgm:cxn modelId="{70BD00BC-B669-4BBE-916E-3D4A253FDCEA}" type="presParOf" srcId="{81124729-0F07-4833-9661-731B7246FDA0}" destId="{613E4DE0-8986-4D74-8C76-FBEFFA884FBE}" srcOrd="6" destOrd="0" presId="urn:microsoft.com/office/officeart/2008/layout/VerticalCurvedList"/>
    <dgm:cxn modelId="{4534DE1B-A8E5-4CFC-99AB-60F591F57B5F}" type="presParOf" srcId="{613E4DE0-8986-4D74-8C76-FBEFFA884FBE}" destId="{94E255B0-3386-422A-B400-3789B6597079}" srcOrd="0" destOrd="0" presId="urn:microsoft.com/office/officeart/2008/layout/VerticalCurvedList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CFE6007-BD23-40CC-98C5-11B9E170E53B}" type="doc">
      <dgm:prSet loTypeId="urn:microsoft.com/office/officeart/2005/8/layout/vList2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9535407-DD8A-4DA9-9BBC-6A940B407EEF}">
      <dgm:prSet phldrT="[Text]" custT="1"/>
      <dgm:spPr/>
      <dgm:t>
        <a:bodyPr/>
        <a:lstStyle/>
        <a:p>
          <a:pPr algn="r" rtl="1"/>
          <a:r>
            <a:rPr lang="fa-IR" sz="2600" dirty="0" smtClean="0">
              <a:cs typeface="B Titr" panose="00000700000000000000" pitchFamily="2" charset="-78"/>
            </a:rPr>
            <a:t>1- انـحراف مـردم</a:t>
          </a:r>
          <a:endParaRPr lang="en-US" sz="2600" dirty="0">
            <a:cs typeface="B Titr" panose="00000700000000000000" pitchFamily="2" charset="-78"/>
          </a:endParaRPr>
        </a:p>
      </dgm:t>
    </dgm:pt>
    <dgm:pt modelId="{80A55DD8-3C2E-4572-9F85-E5FCEAE94DD5}" type="parTrans" cxnId="{C37DB697-58AE-46C9-9928-6EB08703FC39}">
      <dgm:prSet/>
      <dgm:spPr/>
      <dgm:t>
        <a:bodyPr/>
        <a:lstStyle/>
        <a:p>
          <a:endParaRPr lang="en-US"/>
        </a:p>
      </dgm:t>
    </dgm:pt>
    <dgm:pt modelId="{61082177-62D9-462F-A841-079C48131151}" type="sibTrans" cxnId="{C37DB697-58AE-46C9-9928-6EB08703FC39}">
      <dgm:prSet custT="1"/>
      <dgm:spPr/>
      <dgm:t>
        <a:bodyPr/>
        <a:lstStyle/>
        <a:p>
          <a:pPr algn="ctr" rtl="1"/>
          <a:endParaRPr lang="en-US" sz="2000" b="1">
            <a:cs typeface="B Zar" pitchFamily="2" charset="-78"/>
          </a:endParaRPr>
        </a:p>
      </dgm:t>
    </dgm:pt>
    <dgm:pt modelId="{D6AC301B-8611-449A-9105-7E41D4F1B50F}">
      <dgm:prSet phldrT="[Text]" custT="1"/>
      <dgm:spPr/>
      <dgm:t>
        <a:bodyPr/>
        <a:lstStyle/>
        <a:p>
          <a:pPr algn="r" rtl="1"/>
          <a:r>
            <a:rPr lang="fa-IR" sz="2600" dirty="0" smtClean="0">
              <a:solidFill>
                <a:schemeClr val="tx1"/>
              </a:solidFill>
              <a:cs typeface="B Titr" panose="00000700000000000000" pitchFamily="2" charset="-78"/>
            </a:rPr>
            <a:t>2- انـحراف حکـومت و حـاکمـان</a:t>
          </a:r>
          <a:endParaRPr lang="en-US" sz="2600" dirty="0">
            <a:solidFill>
              <a:schemeClr val="tx1"/>
            </a:solidFill>
            <a:cs typeface="B Titr" panose="00000700000000000000" pitchFamily="2" charset="-78"/>
          </a:endParaRPr>
        </a:p>
      </dgm:t>
    </dgm:pt>
    <dgm:pt modelId="{54AE241D-C80C-4418-BEC2-D08EB1A7297F}" type="parTrans" cxnId="{8E1FEAE5-3164-4A12-ACD1-16ACEAA88EF2}">
      <dgm:prSet/>
      <dgm:spPr/>
      <dgm:t>
        <a:bodyPr/>
        <a:lstStyle/>
        <a:p>
          <a:endParaRPr lang="en-US"/>
        </a:p>
      </dgm:t>
    </dgm:pt>
    <dgm:pt modelId="{BD0F6ED4-577C-45AE-80F0-57576D93E14D}" type="sibTrans" cxnId="{8E1FEAE5-3164-4A12-ACD1-16ACEAA88EF2}">
      <dgm:prSet custT="1"/>
      <dgm:spPr/>
      <dgm:t>
        <a:bodyPr/>
        <a:lstStyle/>
        <a:p>
          <a:pPr algn="ctr" rtl="1"/>
          <a:endParaRPr lang="en-US" sz="2000" b="1">
            <a:cs typeface="B Zar" pitchFamily="2" charset="-78"/>
          </a:endParaRPr>
        </a:p>
      </dgm:t>
    </dgm:pt>
    <dgm:pt modelId="{5B452C9F-7065-4917-A145-4C451BFEA0B1}" type="pres">
      <dgm:prSet presAssocID="{3CFE6007-BD23-40CC-98C5-11B9E170E53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76C88543-F246-4584-8D89-B18D42AFAE75}" type="pres">
      <dgm:prSet presAssocID="{59535407-DD8A-4DA9-9BBC-6A940B407EEF}" presName="parentText" presStyleLbl="node1" presStyleIdx="0" presStyleCnt="2" custScaleX="65217" custLinFactNeighborX="15942" custLinFactNeighborY="-293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66D2C89-C712-468A-9514-652ABDE42DE4}" type="pres">
      <dgm:prSet presAssocID="{61082177-62D9-462F-A841-079C48131151}" presName="spacer" presStyleCnt="0"/>
      <dgm:spPr/>
      <dgm:t>
        <a:bodyPr/>
        <a:lstStyle/>
        <a:p>
          <a:pPr rtl="1"/>
          <a:endParaRPr lang="fa-IR"/>
        </a:p>
      </dgm:t>
    </dgm:pt>
    <dgm:pt modelId="{0FB9B668-125F-453D-99AC-F159A189FB19}" type="pres">
      <dgm:prSet presAssocID="{D6AC301B-8611-449A-9105-7E41D4F1B50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01FA27FB-250E-46E8-A2A3-9824C9209F86}" type="presOf" srcId="{D6AC301B-8611-449A-9105-7E41D4F1B50F}" destId="{0FB9B668-125F-453D-99AC-F159A189FB19}" srcOrd="0" destOrd="0" presId="urn:microsoft.com/office/officeart/2005/8/layout/vList2"/>
    <dgm:cxn modelId="{C37DB697-58AE-46C9-9928-6EB08703FC39}" srcId="{3CFE6007-BD23-40CC-98C5-11B9E170E53B}" destId="{59535407-DD8A-4DA9-9BBC-6A940B407EEF}" srcOrd="0" destOrd="0" parTransId="{80A55DD8-3C2E-4572-9F85-E5FCEAE94DD5}" sibTransId="{61082177-62D9-462F-A841-079C48131151}"/>
    <dgm:cxn modelId="{8E1FEAE5-3164-4A12-ACD1-16ACEAA88EF2}" srcId="{3CFE6007-BD23-40CC-98C5-11B9E170E53B}" destId="{D6AC301B-8611-449A-9105-7E41D4F1B50F}" srcOrd="1" destOrd="0" parTransId="{54AE241D-C80C-4418-BEC2-D08EB1A7297F}" sibTransId="{BD0F6ED4-577C-45AE-80F0-57576D93E14D}"/>
    <dgm:cxn modelId="{FA6006DC-0892-444C-9330-858F9010387F}" type="presOf" srcId="{3CFE6007-BD23-40CC-98C5-11B9E170E53B}" destId="{5B452C9F-7065-4917-A145-4C451BFEA0B1}" srcOrd="0" destOrd="0" presId="urn:microsoft.com/office/officeart/2005/8/layout/vList2"/>
    <dgm:cxn modelId="{2FDDEE9B-CD4F-45ED-A0A1-B999009F14D5}" type="presOf" srcId="{59535407-DD8A-4DA9-9BBC-6A940B407EEF}" destId="{76C88543-F246-4584-8D89-B18D42AFAE75}" srcOrd="0" destOrd="0" presId="urn:microsoft.com/office/officeart/2005/8/layout/vList2"/>
    <dgm:cxn modelId="{D97F13AE-CB64-4B51-91E3-185339C2BE8F}" type="presParOf" srcId="{5B452C9F-7065-4917-A145-4C451BFEA0B1}" destId="{76C88543-F246-4584-8D89-B18D42AFAE75}" srcOrd="0" destOrd="0" presId="urn:microsoft.com/office/officeart/2005/8/layout/vList2"/>
    <dgm:cxn modelId="{CE1F5D3D-BD9F-4743-80F2-B7AC23B13669}" type="presParOf" srcId="{5B452C9F-7065-4917-A145-4C451BFEA0B1}" destId="{666D2C89-C712-468A-9514-652ABDE42DE4}" srcOrd="1" destOrd="0" presId="urn:microsoft.com/office/officeart/2005/8/layout/vList2"/>
    <dgm:cxn modelId="{4106CEB0-B73F-481F-BF52-4849EDD26782}" type="presParOf" srcId="{5B452C9F-7065-4917-A145-4C451BFEA0B1}" destId="{0FB9B668-125F-453D-99AC-F159A189FB19}" srcOrd="2" destOrd="0" presId="urn:microsoft.com/office/officeart/2005/8/layout/vList2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FE6007-BD23-40CC-98C5-11B9E170E53B}" type="doc">
      <dgm:prSet loTypeId="urn:microsoft.com/office/officeart/2008/layout/VerticalCurvedLis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9535407-DD8A-4DA9-9BBC-6A940B407EEF}">
      <dgm:prSet phldrT="[Text]" custT="1"/>
      <dgm:spPr/>
      <dgm:t>
        <a:bodyPr/>
        <a:lstStyle/>
        <a:p>
          <a:pPr algn="r" rtl="1"/>
          <a:r>
            <a:rPr lang="fa-IR" sz="2400" kern="1200" dirty="0" smtClean="0">
              <a:solidFill>
                <a:schemeClr val="tx1"/>
              </a:solidFill>
              <a:latin typeface="Arial" panose="020B0604020202020204" pitchFamily="34" charset="0"/>
              <a:ea typeface="A Titr"/>
              <a:cs typeface="B Titr" panose="00000700000000000000" pitchFamily="2" charset="-78"/>
            </a:rPr>
            <a:t>1- تبیین اسلام به شکل درست</a:t>
          </a:r>
          <a:endParaRPr lang="en-US" sz="2400" kern="1200" dirty="0">
            <a:solidFill>
              <a:schemeClr val="tx1"/>
            </a:solidFill>
            <a:latin typeface="Arial" panose="020B0604020202020204" pitchFamily="34" charset="0"/>
            <a:ea typeface="A Titr"/>
            <a:cs typeface="B Titr" panose="00000700000000000000" pitchFamily="2" charset="-78"/>
          </a:endParaRPr>
        </a:p>
      </dgm:t>
    </dgm:pt>
    <dgm:pt modelId="{80A55DD8-3C2E-4572-9F85-E5FCEAE94DD5}" type="parTrans" cxnId="{C37DB697-58AE-46C9-9928-6EB08703FC39}">
      <dgm:prSet/>
      <dgm:spPr/>
      <dgm:t>
        <a:bodyPr/>
        <a:lstStyle/>
        <a:p>
          <a:endParaRPr lang="en-US"/>
        </a:p>
      </dgm:t>
    </dgm:pt>
    <dgm:pt modelId="{61082177-62D9-462F-A841-079C48131151}" type="sibTrans" cxnId="{C37DB697-58AE-46C9-9928-6EB08703FC39}">
      <dgm:prSet custT="1"/>
      <dgm:spPr/>
      <dgm:t>
        <a:bodyPr/>
        <a:lstStyle/>
        <a:p>
          <a:pPr algn="ctr" rtl="1"/>
          <a:endParaRPr lang="en-US" sz="2000" b="1">
            <a:cs typeface="B Zar" pitchFamily="2" charset="-78"/>
          </a:endParaRPr>
        </a:p>
      </dgm:t>
    </dgm:pt>
    <dgm:pt modelId="{D6AC301B-8611-449A-9105-7E41D4F1B50F}">
      <dgm:prSet phldrT="[Text]" custT="1"/>
      <dgm:spPr/>
      <dgm:t>
        <a:bodyPr/>
        <a:lstStyle/>
        <a:p>
          <a:pPr algn="r" rtl="1"/>
          <a:r>
            <a:rPr lang="fa-IR" sz="2400" kern="1200" dirty="0" smtClean="0">
              <a:solidFill>
                <a:schemeClr val="tx1"/>
              </a:solidFill>
              <a:latin typeface="Arial" panose="020B0604020202020204" pitchFamily="34" charset="0"/>
              <a:ea typeface="A Titr"/>
              <a:cs typeface="B Titr" panose="00000700000000000000" pitchFamily="2" charset="-78"/>
            </a:rPr>
            <a:t>2- تبیین مسأله امامت</a:t>
          </a:r>
          <a:endParaRPr lang="en-US" sz="2400" kern="1200" dirty="0">
            <a:solidFill>
              <a:schemeClr val="tx1"/>
            </a:solidFill>
            <a:latin typeface="Arial" panose="020B0604020202020204" pitchFamily="34" charset="0"/>
            <a:ea typeface="A Titr"/>
            <a:cs typeface="B Titr" panose="00000700000000000000" pitchFamily="2" charset="-78"/>
          </a:endParaRPr>
        </a:p>
      </dgm:t>
    </dgm:pt>
    <dgm:pt modelId="{54AE241D-C80C-4418-BEC2-D08EB1A7297F}" type="parTrans" cxnId="{8E1FEAE5-3164-4A12-ACD1-16ACEAA88EF2}">
      <dgm:prSet/>
      <dgm:spPr/>
      <dgm:t>
        <a:bodyPr/>
        <a:lstStyle/>
        <a:p>
          <a:endParaRPr lang="en-US"/>
        </a:p>
      </dgm:t>
    </dgm:pt>
    <dgm:pt modelId="{BD0F6ED4-577C-45AE-80F0-57576D93E14D}" type="sibTrans" cxnId="{8E1FEAE5-3164-4A12-ACD1-16ACEAA88EF2}">
      <dgm:prSet custT="1"/>
      <dgm:spPr/>
      <dgm:t>
        <a:bodyPr/>
        <a:lstStyle/>
        <a:p>
          <a:pPr algn="ctr" rtl="1"/>
          <a:endParaRPr lang="en-US" sz="2000" b="1">
            <a:cs typeface="B Zar" pitchFamily="2" charset="-78"/>
          </a:endParaRPr>
        </a:p>
      </dgm:t>
    </dgm:pt>
    <dgm:pt modelId="{62939A80-0613-4786-BB74-F94C84974181}">
      <dgm:prSet custT="1"/>
      <dgm:spPr/>
      <dgm:t>
        <a:bodyPr/>
        <a:lstStyle/>
        <a:p>
          <a:pPr rtl="1"/>
          <a:r>
            <a:rPr lang="fa-IR" sz="2400" kern="1200" dirty="0" smtClean="0">
              <a:solidFill>
                <a:schemeClr val="tx1"/>
              </a:solidFill>
              <a:latin typeface="Arial" panose="020B0604020202020204" pitchFamily="34" charset="0"/>
              <a:ea typeface="A Titr"/>
              <a:cs typeface="B Titr" panose="00000700000000000000" pitchFamily="2" charset="-78"/>
            </a:rPr>
            <a:t>3- معرفی خود به عنوان امام</a:t>
          </a:r>
          <a:endParaRPr lang="en-US" sz="2400" kern="1200" dirty="0">
            <a:solidFill>
              <a:schemeClr val="tx1"/>
            </a:solidFill>
            <a:latin typeface="Arial" panose="020B0604020202020204" pitchFamily="34" charset="0"/>
            <a:ea typeface="A Titr"/>
            <a:cs typeface="B Titr" panose="00000700000000000000" pitchFamily="2" charset="-78"/>
          </a:endParaRPr>
        </a:p>
      </dgm:t>
    </dgm:pt>
    <dgm:pt modelId="{90C7DAC5-6310-4FBB-B7B1-904A94E40C0D}" type="sibTrans" cxnId="{EB539A61-7F1B-4B55-8686-4A9588C93896}">
      <dgm:prSet/>
      <dgm:spPr/>
      <dgm:t>
        <a:bodyPr/>
        <a:lstStyle/>
        <a:p>
          <a:endParaRPr lang="en-US"/>
        </a:p>
      </dgm:t>
    </dgm:pt>
    <dgm:pt modelId="{EF088B16-012C-41A5-B101-C63507A08D55}" type="parTrans" cxnId="{EB539A61-7F1B-4B55-8686-4A9588C93896}">
      <dgm:prSet/>
      <dgm:spPr/>
      <dgm:t>
        <a:bodyPr/>
        <a:lstStyle/>
        <a:p>
          <a:endParaRPr lang="en-US"/>
        </a:p>
      </dgm:t>
    </dgm:pt>
    <dgm:pt modelId="{91BD08E5-64AE-45FC-B990-EF61EF3B1FD7}" type="pres">
      <dgm:prSet presAssocID="{3CFE6007-BD23-40CC-98C5-11B9E170E53B}" presName="Name0" presStyleCnt="0">
        <dgm:presLayoutVars>
          <dgm:chMax val="7"/>
          <dgm:chPref val="7"/>
          <dgm:dir val="rev"/>
        </dgm:presLayoutVars>
      </dgm:prSet>
      <dgm:spPr/>
      <dgm:t>
        <a:bodyPr/>
        <a:lstStyle/>
        <a:p>
          <a:pPr rtl="1"/>
          <a:endParaRPr lang="fa-IR"/>
        </a:p>
      </dgm:t>
    </dgm:pt>
    <dgm:pt modelId="{DB944135-0790-4641-AC53-13898CD2383F}" type="pres">
      <dgm:prSet presAssocID="{3CFE6007-BD23-40CC-98C5-11B9E170E53B}" presName="Name1" presStyleCnt="0"/>
      <dgm:spPr/>
      <dgm:t>
        <a:bodyPr/>
        <a:lstStyle/>
        <a:p>
          <a:pPr rtl="1"/>
          <a:endParaRPr lang="fa-IR"/>
        </a:p>
      </dgm:t>
    </dgm:pt>
    <dgm:pt modelId="{E1666D75-0E18-4280-B0CD-980E77599D0F}" type="pres">
      <dgm:prSet presAssocID="{3CFE6007-BD23-40CC-98C5-11B9E170E53B}" presName="cycle" presStyleCnt="0"/>
      <dgm:spPr/>
      <dgm:t>
        <a:bodyPr/>
        <a:lstStyle/>
        <a:p>
          <a:pPr rtl="1"/>
          <a:endParaRPr lang="fa-IR"/>
        </a:p>
      </dgm:t>
    </dgm:pt>
    <dgm:pt modelId="{4A5F8C83-DC87-4E90-B8C1-11A252FEFE68}" type="pres">
      <dgm:prSet presAssocID="{3CFE6007-BD23-40CC-98C5-11B9E170E53B}" presName="srcNode" presStyleLbl="node1" presStyleIdx="0" presStyleCnt="3"/>
      <dgm:spPr/>
      <dgm:t>
        <a:bodyPr/>
        <a:lstStyle/>
        <a:p>
          <a:pPr rtl="1"/>
          <a:endParaRPr lang="fa-IR"/>
        </a:p>
      </dgm:t>
    </dgm:pt>
    <dgm:pt modelId="{FB2A258F-B778-48C4-BA82-D561177A1CFD}" type="pres">
      <dgm:prSet presAssocID="{3CFE6007-BD23-40CC-98C5-11B9E170E53B}" presName="conn" presStyleLbl="parChTrans1D2" presStyleIdx="0" presStyleCnt="1"/>
      <dgm:spPr/>
      <dgm:t>
        <a:bodyPr/>
        <a:lstStyle/>
        <a:p>
          <a:pPr rtl="1"/>
          <a:endParaRPr lang="fa-IR"/>
        </a:p>
      </dgm:t>
    </dgm:pt>
    <dgm:pt modelId="{16A311EB-B480-441A-A16F-E483CA757CC9}" type="pres">
      <dgm:prSet presAssocID="{3CFE6007-BD23-40CC-98C5-11B9E170E53B}" presName="extraNode" presStyleLbl="node1" presStyleIdx="0" presStyleCnt="3"/>
      <dgm:spPr/>
      <dgm:t>
        <a:bodyPr/>
        <a:lstStyle/>
        <a:p>
          <a:pPr rtl="1"/>
          <a:endParaRPr lang="fa-IR"/>
        </a:p>
      </dgm:t>
    </dgm:pt>
    <dgm:pt modelId="{37EB98EB-1A5A-4FCE-AB4A-EE03311BF1D2}" type="pres">
      <dgm:prSet presAssocID="{3CFE6007-BD23-40CC-98C5-11B9E170E53B}" presName="dstNode" presStyleLbl="node1" presStyleIdx="0" presStyleCnt="3"/>
      <dgm:spPr/>
      <dgm:t>
        <a:bodyPr/>
        <a:lstStyle/>
        <a:p>
          <a:pPr rtl="1"/>
          <a:endParaRPr lang="fa-IR"/>
        </a:p>
      </dgm:t>
    </dgm:pt>
    <dgm:pt modelId="{B5CB0E9A-755C-4280-9452-DD11F59C1027}" type="pres">
      <dgm:prSet presAssocID="{59535407-DD8A-4DA9-9BBC-6A940B407EEF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14F6665-3665-45DB-94B9-D0B56327B3BB}" type="pres">
      <dgm:prSet presAssocID="{59535407-DD8A-4DA9-9BBC-6A940B407EEF}" presName="accent_1" presStyleCnt="0"/>
      <dgm:spPr/>
      <dgm:t>
        <a:bodyPr/>
        <a:lstStyle/>
        <a:p>
          <a:pPr rtl="1"/>
          <a:endParaRPr lang="fa-IR"/>
        </a:p>
      </dgm:t>
    </dgm:pt>
    <dgm:pt modelId="{C253E413-4BB3-4675-AF20-0282FA4F3D28}" type="pres">
      <dgm:prSet presAssocID="{59535407-DD8A-4DA9-9BBC-6A940B407EEF}" presName="accentRepeatNode" presStyleLbl="solidFgAcc1" presStyleIdx="0" presStyleCnt="3"/>
      <dgm:spPr/>
      <dgm:t>
        <a:bodyPr/>
        <a:lstStyle/>
        <a:p>
          <a:pPr rtl="1"/>
          <a:endParaRPr lang="fa-IR"/>
        </a:p>
      </dgm:t>
    </dgm:pt>
    <dgm:pt modelId="{2590B391-2F30-44CB-ADDE-C233F71D549B}" type="pres">
      <dgm:prSet presAssocID="{D6AC301B-8611-449A-9105-7E41D4F1B50F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5D1B1B3-2A2A-4C6C-9120-75B6E4718B11}" type="pres">
      <dgm:prSet presAssocID="{D6AC301B-8611-449A-9105-7E41D4F1B50F}" presName="accent_2" presStyleCnt="0"/>
      <dgm:spPr/>
      <dgm:t>
        <a:bodyPr/>
        <a:lstStyle/>
        <a:p>
          <a:pPr rtl="1"/>
          <a:endParaRPr lang="fa-IR"/>
        </a:p>
      </dgm:t>
    </dgm:pt>
    <dgm:pt modelId="{FBB2FDC3-12AA-4FAA-BBB7-B1048C2C6763}" type="pres">
      <dgm:prSet presAssocID="{D6AC301B-8611-449A-9105-7E41D4F1B50F}" presName="accentRepeatNode" presStyleLbl="solidFgAcc1" presStyleIdx="1" presStyleCnt="3"/>
      <dgm:spPr/>
      <dgm:t>
        <a:bodyPr/>
        <a:lstStyle/>
        <a:p>
          <a:pPr rtl="1"/>
          <a:endParaRPr lang="fa-IR"/>
        </a:p>
      </dgm:t>
    </dgm:pt>
    <dgm:pt modelId="{90226A27-4DF1-425D-A226-40C5316720A1}" type="pres">
      <dgm:prSet presAssocID="{62939A80-0613-4786-BB74-F94C84974181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30EE7DE-5958-4660-BDE8-EB6733ABA9A1}" type="pres">
      <dgm:prSet presAssocID="{62939A80-0613-4786-BB74-F94C84974181}" presName="accent_3" presStyleCnt="0"/>
      <dgm:spPr/>
      <dgm:t>
        <a:bodyPr/>
        <a:lstStyle/>
        <a:p>
          <a:pPr rtl="1"/>
          <a:endParaRPr lang="fa-IR"/>
        </a:p>
      </dgm:t>
    </dgm:pt>
    <dgm:pt modelId="{1F97CFD8-260E-429D-BB3D-A5282418BD98}" type="pres">
      <dgm:prSet presAssocID="{62939A80-0613-4786-BB74-F94C84974181}" presName="accentRepeatNode" presStyleLbl="solidFgAcc1" presStyleIdx="2" presStyleCnt="3"/>
      <dgm:spPr/>
      <dgm:t>
        <a:bodyPr/>
        <a:lstStyle/>
        <a:p>
          <a:pPr rtl="1"/>
          <a:endParaRPr lang="fa-IR"/>
        </a:p>
      </dgm:t>
    </dgm:pt>
  </dgm:ptLst>
  <dgm:cxnLst>
    <dgm:cxn modelId="{C37DB697-58AE-46C9-9928-6EB08703FC39}" srcId="{3CFE6007-BD23-40CC-98C5-11B9E170E53B}" destId="{59535407-DD8A-4DA9-9BBC-6A940B407EEF}" srcOrd="0" destOrd="0" parTransId="{80A55DD8-3C2E-4572-9F85-E5FCEAE94DD5}" sibTransId="{61082177-62D9-462F-A841-079C48131151}"/>
    <dgm:cxn modelId="{E280DA21-2DB2-498E-8260-C09409EB991E}" type="presOf" srcId="{59535407-DD8A-4DA9-9BBC-6A940B407EEF}" destId="{B5CB0E9A-755C-4280-9452-DD11F59C1027}" srcOrd="0" destOrd="0" presId="urn:microsoft.com/office/officeart/2008/layout/VerticalCurvedList"/>
    <dgm:cxn modelId="{8E1FEAE5-3164-4A12-ACD1-16ACEAA88EF2}" srcId="{3CFE6007-BD23-40CC-98C5-11B9E170E53B}" destId="{D6AC301B-8611-449A-9105-7E41D4F1B50F}" srcOrd="1" destOrd="0" parTransId="{54AE241D-C80C-4418-BEC2-D08EB1A7297F}" sibTransId="{BD0F6ED4-577C-45AE-80F0-57576D93E14D}"/>
    <dgm:cxn modelId="{AD3275AB-E0FD-41AF-9F91-69898CA85CC3}" type="presOf" srcId="{3CFE6007-BD23-40CC-98C5-11B9E170E53B}" destId="{91BD08E5-64AE-45FC-B990-EF61EF3B1FD7}" srcOrd="0" destOrd="0" presId="urn:microsoft.com/office/officeart/2008/layout/VerticalCurvedList"/>
    <dgm:cxn modelId="{56F6D88C-1AC6-464A-9846-728FF33EB2D9}" type="presOf" srcId="{62939A80-0613-4786-BB74-F94C84974181}" destId="{90226A27-4DF1-425D-A226-40C5316720A1}" srcOrd="0" destOrd="0" presId="urn:microsoft.com/office/officeart/2008/layout/VerticalCurvedList"/>
    <dgm:cxn modelId="{EB539A61-7F1B-4B55-8686-4A9588C93896}" srcId="{3CFE6007-BD23-40CC-98C5-11B9E170E53B}" destId="{62939A80-0613-4786-BB74-F94C84974181}" srcOrd="2" destOrd="0" parTransId="{EF088B16-012C-41A5-B101-C63507A08D55}" sibTransId="{90C7DAC5-6310-4FBB-B7B1-904A94E40C0D}"/>
    <dgm:cxn modelId="{AAC7FD1C-E0DE-4DB3-8BBE-09BBFB65DBD1}" type="presOf" srcId="{D6AC301B-8611-449A-9105-7E41D4F1B50F}" destId="{2590B391-2F30-44CB-ADDE-C233F71D549B}" srcOrd="0" destOrd="0" presId="urn:microsoft.com/office/officeart/2008/layout/VerticalCurvedList"/>
    <dgm:cxn modelId="{78D9F883-4602-4D45-88DE-5E2D66216C5B}" type="presOf" srcId="{61082177-62D9-462F-A841-079C48131151}" destId="{FB2A258F-B778-48C4-BA82-D561177A1CFD}" srcOrd="0" destOrd="0" presId="urn:microsoft.com/office/officeart/2008/layout/VerticalCurvedList"/>
    <dgm:cxn modelId="{DA4E26AA-D95D-4236-9B95-C74EAD3DED3D}" type="presParOf" srcId="{91BD08E5-64AE-45FC-B990-EF61EF3B1FD7}" destId="{DB944135-0790-4641-AC53-13898CD2383F}" srcOrd="0" destOrd="0" presId="urn:microsoft.com/office/officeart/2008/layout/VerticalCurvedList"/>
    <dgm:cxn modelId="{B3E9F456-8F90-47E2-BDB3-5340B0748B4D}" type="presParOf" srcId="{DB944135-0790-4641-AC53-13898CD2383F}" destId="{E1666D75-0E18-4280-B0CD-980E77599D0F}" srcOrd="0" destOrd="0" presId="urn:microsoft.com/office/officeart/2008/layout/VerticalCurvedList"/>
    <dgm:cxn modelId="{878BA97A-818A-42B3-BE79-6436D9B334D4}" type="presParOf" srcId="{E1666D75-0E18-4280-B0CD-980E77599D0F}" destId="{4A5F8C83-DC87-4E90-B8C1-11A252FEFE68}" srcOrd="0" destOrd="0" presId="urn:microsoft.com/office/officeart/2008/layout/VerticalCurvedList"/>
    <dgm:cxn modelId="{74536D72-CF5B-4029-8CBB-DF4401D6312D}" type="presParOf" srcId="{E1666D75-0E18-4280-B0CD-980E77599D0F}" destId="{FB2A258F-B778-48C4-BA82-D561177A1CFD}" srcOrd="1" destOrd="0" presId="urn:microsoft.com/office/officeart/2008/layout/VerticalCurvedList"/>
    <dgm:cxn modelId="{352CC7A8-BBE5-4CE4-85A4-A326405B9265}" type="presParOf" srcId="{E1666D75-0E18-4280-B0CD-980E77599D0F}" destId="{16A311EB-B480-441A-A16F-E483CA757CC9}" srcOrd="2" destOrd="0" presId="urn:microsoft.com/office/officeart/2008/layout/VerticalCurvedList"/>
    <dgm:cxn modelId="{8D01CAF5-EEB1-4617-83D8-62C7FB0A2A56}" type="presParOf" srcId="{E1666D75-0E18-4280-B0CD-980E77599D0F}" destId="{37EB98EB-1A5A-4FCE-AB4A-EE03311BF1D2}" srcOrd="3" destOrd="0" presId="urn:microsoft.com/office/officeart/2008/layout/VerticalCurvedList"/>
    <dgm:cxn modelId="{7C6D7F04-E7EC-46E2-8F47-44F67A274CD5}" type="presParOf" srcId="{DB944135-0790-4641-AC53-13898CD2383F}" destId="{B5CB0E9A-755C-4280-9452-DD11F59C1027}" srcOrd="1" destOrd="0" presId="urn:microsoft.com/office/officeart/2008/layout/VerticalCurvedList"/>
    <dgm:cxn modelId="{B26D6AAE-23F5-4D34-8864-7236551CB8F5}" type="presParOf" srcId="{DB944135-0790-4641-AC53-13898CD2383F}" destId="{214F6665-3665-45DB-94B9-D0B56327B3BB}" srcOrd="2" destOrd="0" presId="urn:microsoft.com/office/officeart/2008/layout/VerticalCurvedList"/>
    <dgm:cxn modelId="{96AF4320-D15A-418F-A9FE-21EF1739F6FD}" type="presParOf" srcId="{214F6665-3665-45DB-94B9-D0B56327B3BB}" destId="{C253E413-4BB3-4675-AF20-0282FA4F3D28}" srcOrd="0" destOrd="0" presId="urn:microsoft.com/office/officeart/2008/layout/VerticalCurvedList"/>
    <dgm:cxn modelId="{B59D173A-24E6-4DF3-A96B-E6811F7EF159}" type="presParOf" srcId="{DB944135-0790-4641-AC53-13898CD2383F}" destId="{2590B391-2F30-44CB-ADDE-C233F71D549B}" srcOrd="3" destOrd="0" presId="urn:microsoft.com/office/officeart/2008/layout/VerticalCurvedList"/>
    <dgm:cxn modelId="{39E45268-DAC9-42E1-82D7-B2605EBF4111}" type="presParOf" srcId="{DB944135-0790-4641-AC53-13898CD2383F}" destId="{F5D1B1B3-2A2A-4C6C-9120-75B6E4718B11}" srcOrd="4" destOrd="0" presId="urn:microsoft.com/office/officeart/2008/layout/VerticalCurvedList"/>
    <dgm:cxn modelId="{197AC712-54AB-476B-9A39-89A9C9B29F00}" type="presParOf" srcId="{F5D1B1B3-2A2A-4C6C-9120-75B6E4718B11}" destId="{FBB2FDC3-12AA-4FAA-BBB7-B1048C2C6763}" srcOrd="0" destOrd="0" presId="urn:microsoft.com/office/officeart/2008/layout/VerticalCurvedList"/>
    <dgm:cxn modelId="{9FF139BF-75A1-44D5-A4F3-06DC44B0E9E1}" type="presParOf" srcId="{DB944135-0790-4641-AC53-13898CD2383F}" destId="{90226A27-4DF1-425D-A226-40C5316720A1}" srcOrd="5" destOrd="0" presId="urn:microsoft.com/office/officeart/2008/layout/VerticalCurvedList"/>
    <dgm:cxn modelId="{A42262B8-28A9-430B-B73E-9FE1C3F7CC2A}" type="presParOf" srcId="{DB944135-0790-4641-AC53-13898CD2383F}" destId="{430EE7DE-5958-4660-BDE8-EB6733ABA9A1}" srcOrd="6" destOrd="0" presId="urn:microsoft.com/office/officeart/2008/layout/VerticalCurvedList"/>
    <dgm:cxn modelId="{C875B6B1-92A9-44AE-BE93-5A22FDB072C8}" type="presParOf" srcId="{430EE7DE-5958-4660-BDE8-EB6733ABA9A1}" destId="{1F97CFD8-260E-429D-BB3D-A5282418BD9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3CFE6007-BD23-40CC-98C5-11B9E170E53B}" type="doc">
      <dgm:prSet loTypeId="urn:microsoft.com/office/officeart/2005/8/layout/vList2" loCatId="list" qsTypeId="urn:microsoft.com/office/officeart/2005/8/quickstyle/3d2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59535407-DD8A-4DA9-9BBC-6A940B407EEF}">
      <dgm:prSet phldrT="[Text]" custT="1"/>
      <dgm:spPr/>
      <dgm:t>
        <a:bodyPr/>
        <a:lstStyle/>
        <a:p>
          <a:pPr algn="ctr" rtl="1"/>
          <a:r>
            <a:rPr lang="fa-IR" sz="2600" dirty="0" smtClean="0">
              <a:solidFill>
                <a:schemeClr val="tx1"/>
              </a:solidFill>
              <a:cs typeface="B Titr" panose="00000700000000000000" pitchFamily="2" charset="-78"/>
            </a:rPr>
            <a:t>1- از بین بردن بدعت ها</a:t>
          </a:r>
          <a:endParaRPr lang="en-US" sz="2600" dirty="0">
            <a:solidFill>
              <a:schemeClr val="tx1"/>
            </a:solidFill>
            <a:cs typeface="B Titr" panose="00000700000000000000" pitchFamily="2" charset="-78"/>
          </a:endParaRPr>
        </a:p>
      </dgm:t>
    </dgm:pt>
    <dgm:pt modelId="{80A55DD8-3C2E-4572-9F85-E5FCEAE94DD5}" type="parTrans" cxnId="{C37DB697-58AE-46C9-9928-6EB08703FC39}">
      <dgm:prSet/>
      <dgm:spPr/>
      <dgm:t>
        <a:bodyPr/>
        <a:lstStyle/>
        <a:p>
          <a:endParaRPr lang="en-US"/>
        </a:p>
      </dgm:t>
    </dgm:pt>
    <dgm:pt modelId="{61082177-62D9-462F-A841-079C48131151}" type="sibTrans" cxnId="{C37DB697-58AE-46C9-9928-6EB08703FC39}">
      <dgm:prSet custT="1"/>
      <dgm:spPr/>
      <dgm:t>
        <a:bodyPr/>
        <a:lstStyle/>
        <a:p>
          <a:pPr algn="ctr" rtl="1"/>
          <a:endParaRPr lang="en-US" sz="2000" b="1">
            <a:cs typeface="B Zar" pitchFamily="2" charset="-78"/>
          </a:endParaRPr>
        </a:p>
      </dgm:t>
    </dgm:pt>
    <dgm:pt modelId="{D6AC301B-8611-449A-9105-7E41D4F1B50F}">
      <dgm:prSet phldrT="[Text]" custT="1"/>
      <dgm:spPr/>
      <dgm:t>
        <a:bodyPr/>
        <a:lstStyle/>
        <a:p>
          <a:pPr algn="ctr" rtl="1"/>
          <a:r>
            <a:rPr lang="fa-IR" sz="2600" dirty="0" smtClean="0">
              <a:solidFill>
                <a:schemeClr val="tx1"/>
              </a:solidFill>
              <a:cs typeface="B Titr" panose="00000700000000000000" pitchFamily="2" charset="-78"/>
            </a:rPr>
            <a:t>2- احیای سنت الهی</a:t>
          </a:r>
          <a:endParaRPr lang="en-US" sz="2600" dirty="0">
            <a:solidFill>
              <a:schemeClr val="tx1"/>
            </a:solidFill>
            <a:cs typeface="B Titr" panose="00000700000000000000" pitchFamily="2" charset="-78"/>
          </a:endParaRPr>
        </a:p>
      </dgm:t>
    </dgm:pt>
    <dgm:pt modelId="{54AE241D-C80C-4418-BEC2-D08EB1A7297F}" type="parTrans" cxnId="{8E1FEAE5-3164-4A12-ACD1-16ACEAA88EF2}">
      <dgm:prSet/>
      <dgm:spPr/>
      <dgm:t>
        <a:bodyPr/>
        <a:lstStyle/>
        <a:p>
          <a:endParaRPr lang="en-US"/>
        </a:p>
      </dgm:t>
    </dgm:pt>
    <dgm:pt modelId="{BD0F6ED4-577C-45AE-80F0-57576D93E14D}" type="sibTrans" cxnId="{8E1FEAE5-3164-4A12-ACD1-16ACEAA88EF2}">
      <dgm:prSet custT="1"/>
      <dgm:spPr/>
      <dgm:t>
        <a:bodyPr/>
        <a:lstStyle/>
        <a:p>
          <a:pPr algn="ctr" rtl="1"/>
          <a:endParaRPr lang="en-US" sz="2000" b="1">
            <a:cs typeface="B Zar" pitchFamily="2" charset="-78"/>
          </a:endParaRPr>
        </a:p>
      </dgm:t>
    </dgm:pt>
    <dgm:pt modelId="{5B452C9F-7065-4917-A145-4C451BFEA0B1}" type="pres">
      <dgm:prSet presAssocID="{3CFE6007-BD23-40CC-98C5-11B9E170E53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76C88543-F246-4584-8D89-B18D42AFAE75}" type="pres">
      <dgm:prSet presAssocID="{59535407-DD8A-4DA9-9BBC-6A940B407EEF}" presName="parentText" presStyleLbl="node1" presStyleIdx="0" presStyleCnt="2" custScaleX="79710" custLinFactNeighborX="10145" custLinFactNeighborY="-555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66D2C89-C712-468A-9514-652ABDE42DE4}" type="pres">
      <dgm:prSet presAssocID="{61082177-62D9-462F-A841-079C48131151}" presName="spacer" presStyleCnt="0"/>
      <dgm:spPr/>
      <dgm:t>
        <a:bodyPr/>
        <a:lstStyle/>
        <a:p>
          <a:pPr rtl="1"/>
          <a:endParaRPr lang="fa-IR"/>
        </a:p>
      </dgm:t>
    </dgm:pt>
    <dgm:pt modelId="{0FB9B668-125F-453D-99AC-F159A189FB19}" type="pres">
      <dgm:prSet presAssocID="{D6AC301B-8611-449A-9105-7E41D4F1B50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C37DB697-58AE-46C9-9928-6EB08703FC39}" srcId="{3CFE6007-BD23-40CC-98C5-11B9E170E53B}" destId="{59535407-DD8A-4DA9-9BBC-6A940B407EEF}" srcOrd="0" destOrd="0" parTransId="{80A55DD8-3C2E-4572-9F85-E5FCEAE94DD5}" sibTransId="{61082177-62D9-462F-A841-079C48131151}"/>
    <dgm:cxn modelId="{E84CDF22-F08D-43A7-94B6-80BC2D8465A4}" type="presOf" srcId="{59535407-DD8A-4DA9-9BBC-6A940B407EEF}" destId="{76C88543-F246-4584-8D89-B18D42AFAE75}" srcOrd="0" destOrd="0" presId="urn:microsoft.com/office/officeart/2005/8/layout/vList2"/>
    <dgm:cxn modelId="{43676B4E-D4C2-4B0F-B931-CFE7E326DCEF}" type="presOf" srcId="{D6AC301B-8611-449A-9105-7E41D4F1B50F}" destId="{0FB9B668-125F-453D-99AC-F159A189FB19}" srcOrd="0" destOrd="0" presId="urn:microsoft.com/office/officeart/2005/8/layout/vList2"/>
    <dgm:cxn modelId="{A57A0BCF-07E3-44FA-A7AE-73B2704DFC7B}" type="presOf" srcId="{3CFE6007-BD23-40CC-98C5-11B9E170E53B}" destId="{5B452C9F-7065-4917-A145-4C451BFEA0B1}" srcOrd="0" destOrd="0" presId="urn:microsoft.com/office/officeart/2005/8/layout/vList2"/>
    <dgm:cxn modelId="{8E1FEAE5-3164-4A12-ACD1-16ACEAA88EF2}" srcId="{3CFE6007-BD23-40CC-98C5-11B9E170E53B}" destId="{D6AC301B-8611-449A-9105-7E41D4F1B50F}" srcOrd="1" destOrd="0" parTransId="{54AE241D-C80C-4418-BEC2-D08EB1A7297F}" sibTransId="{BD0F6ED4-577C-45AE-80F0-57576D93E14D}"/>
    <dgm:cxn modelId="{14A4051F-A16C-4D8F-901E-175F53910590}" type="presParOf" srcId="{5B452C9F-7065-4917-A145-4C451BFEA0B1}" destId="{76C88543-F246-4584-8D89-B18D42AFAE75}" srcOrd="0" destOrd="0" presId="urn:microsoft.com/office/officeart/2005/8/layout/vList2"/>
    <dgm:cxn modelId="{8A0C8C20-4020-4AB4-9D3B-DF5FFD4F8493}" type="presParOf" srcId="{5B452C9F-7065-4917-A145-4C451BFEA0B1}" destId="{666D2C89-C712-468A-9514-652ABDE42DE4}" srcOrd="1" destOrd="0" presId="urn:microsoft.com/office/officeart/2005/8/layout/vList2"/>
    <dgm:cxn modelId="{8F760895-7CE6-4F8F-9D2A-5CB3338BA74D}" type="presParOf" srcId="{5B452C9F-7065-4917-A145-4C451BFEA0B1}" destId="{0FB9B668-125F-453D-99AC-F159A189FB1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FE6007-BD23-40CC-98C5-11B9E170E53B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9535407-DD8A-4DA9-9BBC-6A940B407EEF}">
      <dgm:prSet phldrT="[Text]" custT="1"/>
      <dgm:spPr/>
      <dgm:t>
        <a:bodyPr/>
        <a:lstStyle/>
        <a:p>
          <a:pPr algn="r" rtl="1"/>
          <a:r>
            <a:rPr lang="fa-IR" sz="2600" dirty="0" smtClean="0">
              <a:cs typeface="B Titr" panose="00000700000000000000" pitchFamily="2" charset="-78"/>
            </a:rPr>
            <a:t>جهاد و ایستادگی پیامبر </a:t>
          </a:r>
          <a:r>
            <a:rPr lang="fa-IR" sz="1800" dirty="0" smtClean="0">
              <a:cs typeface="B Titr" panose="00000700000000000000" pitchFamily="2" charset="-78"/>
            </a:rPr>
            <a:t>(ص) </a:t>
          </a:r>
          <a:r>
            <a:rPr lang="fa-IR" sz="2600" dirty="0" smtClean="0">
              <a:cs typeface="B Titr" panose="00000700000000000000" pitchFamily="2" charset="-78"/>
            </a:rPr>
            <a:t>در راه دعوت مردم به حق</a:t>
          </a:r>
          <a:endParaRPr lang="en-US" sz="2600" dirty="0">
            <a:cs typeface="B Titr" panose="00000700000000000000" pitchFamily="2" charset="-78"/>
          </a:endParaRPr>
        </a:p>
      </dgm:t>
    </dgm:pt>
    <dgm:pt modelId="{80A55DD8-3C2E-4572-9F85-E5FCEAE94DD5}" type="parTrans" cxnId="{C37DB697-58AE-46C9-9928-6EB08703FC39}">
      <dgm:prSet/>
      <dgm:spPr/>
      <dgm:t>
        <a:bodyPr/>
        <a:lstStyle/>
        <a:p>
          <a:endParaRPr lang="en-US"/>
        </a:p>
      </dgm:t>
    </dgm:pt>
    <dgm:pt modelId="{61082177-62D9-462F-A841-079C48131151}" type="sibTrans" cxnId="{C37DB697-58AE-46C9-9928-6EB08703FC39}">
      <dgm:prSet custT="1"/>
      <dgm:spPr/>
      <dgm:t>
        <a:bodyPr/>
        <a:lstStyle/>
        <a:p>
          <a:pPr algn="ctr" rtl="1"/>
          <a:endParaRPr lang="en-US" sz="2000" b="1">
            <a:cs typeface="B Zar" pitchFamily="2" charset="-78"/>
          </a:endParaRPr>
        </a:p>
      </dgm:t>
    </dgm:pt>
    <dgm:pt modelId="{D6AC301B-8611-449A-9105-7E41D4F1B50F}">
      <dgm:prSet phldrT="[Text]" custT="1"/>
      <dgm:spPr/>
      <dgm:t>
        <a:bodyPr/>
        <a:lstStyle/>
        <a:p>
          <a:pPr algn="r" rtl="1"/>
          <a:r>
            <a:rPr lang="fa-IR" sz="2600" dirty="0" smtClean="0">
              <a:cs typeface="B Titr" panose="00000700000000000000" pitchFamily="2" charset="-78"/>
            </a:rPr>
            <a:t>بعثت آغاز بیداری</a:t>
          </a:r>
          <a:endParaRPr lang="en-US" sz="2600" dirty="0">
            <a:solidFill>
              <a:schemeClr val="bg1"/>
            </a:solidFill>
            <a:cs typeface="B Titr" panose="00000700000000000000" pitchFamily="2" charset="-78"/>
          </a:endParaRPr>
        </a:p>
      </dgm:t>
    </dgm:pt>
    <dgm:pt modelId="{54AE241D-C80C-4418-BEC2-D08EB1A7297F}" type="parTrans" cxnId="{8E1FEAE5-3164-4A12-ACD1-16ACEAA88EF2}">
      <dgm:prSet/>
      <dgm:spPr/>
      <dgm:t>
        <a:bodyPr/>
        <a:lstStyle/>
        <a:p>
          <a:endParaRPr lang="en-US"/>
        </a:p>
      </dgm:t>
    </dgm:pt>
    <dgm:pt modelId="{BD0F6ED4-577C-45AE-80F0-57576D93E14D}" type="sibTrans" cxnId="{8E1FEAE5-3164-4A12-ACD1-16ACEAA88EF2}">
      <dgm:prSet custT="1"/>
      <dgm:spPr/>
      <dgm:t>
        <a:bodyPr/>
        <a:lstStyle/>
        <a:p>
          <a:pPr algn="ctr" rtl="1"/>
          <a:endParaRPr lang="en-US" sz="2000" b="1">
            <a:cs typeface="B Zar" pitchFamily="2" charset="-78"/>
          </a:endParaRPr>
        </a:p>
      </dgm:t>
    </dgm:pt>
    <dgm:pt modelId="{5B452C9F-7065-4917-A145-4C451BFEA0B1}" type="pres">
      <dgm:prSet presAssocID="{3CFE6007-BD23-40CC-98C5-11B9E170E53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76C88543-F246-4584-8D89-B18D42AFAE75}" type="pres">
      <dgm:prSet presAssocID="{59535407-DD8A-4DA9-9BBC-6A940B407EEF}" presName="parentText" presStyleLbl="node1" presStyleIdx="0" presStyleCnt="2" custLinFactNeighborX="-2174" custLinFactNeighborY="-8521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66D2C89-C712-468A-9514-652ABDE42DE4}" type="pres">
      <dgm:prSet presAssocID="{61082177-62D9-462F-A841-079C48131151}" presName="spacer" presStyleCnt="0"/>
      <dgm:spPr/>
      <dgm:t>
        <a:bodyPr/>
        <a:lstStyle/>
        <a:p>
          <a:pPr rtl="1"/>
          <a:endParaRPr lang="fa-IR"/>
        </a:p>
      </dgm:t>
    </dgm:pt>
    <dgm:pt modelId="{0FB9B668-125F-453D-99AC-F159A189FB19}" type="pres">
      <dgm:prSet presAssocID="{D6AC301B-8611-449A-9105-7E41D4F1B50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C37DB697-58AE-46C9-9928-6EB08703FC39}" srcId="{3CFE6007-BD23-40CC-98C5-11B9E170E53B}" destId="{59535407-DD8A-4DA9-9BBC-6A940B407EEF}" srcOrd="0" destOrd="0" parTransId="{80A55DD8-3C2E-4572-9F85-E5FCEAE94DD5}" sibTransId="{61082177-62D9-462F-A841-079C48131151}"/>
    <dgm:cxn modelId="{8E1FEAE5-3164-4A12-ACD1-16ACEAA88EF2}" srcId="{3CFE6007-BD23-40CC-98C5-11B9E170E53B}" destId="{D6AC301B-8611-449A-9105-7E41D4F1B50F}" srcOrd="1" destOrd="0" parTransId="{54AE241D-C80C-4418-BEC2-D08EB1A7297F}" sibTransId="{BD0F6ED4-577C-45AE-80F0-57576D93E14D}"/>
    <dgm:cxn modelId="{A80D7C43-E7DB-4F47-BE6F-4836BA4BC8D0}" type="presOf" srcId="{D6AC301B-8611-449A-9105-7E41D4F1B50F}" destId="{0FB9B668-125F-453D-99AC-F159A189FB19}" srcOrd="0" destOrd="0" presId="urn:microsoft.com/office/officeart/2005/8/layout/vList2"/>
    <dgm:cxn modelId="{AC3F079F-624E-4673-A794-44AA79FF7875}" type="presOf" srcId="{59535407-DD8A-4DA9-9BBC-6A940B407EEF}" destId="{76C88543-F246-4584-8D89-B18D42AFAE75}" srcOrd="0" destOrd="0" presId="urn:microsoft.com/office/officeart/2005/8/layout/vList2"/>
    <dgm:cxn modelId="{D07C320B-59BF-455F-8777-C7EDCFEA06BD}" type="presOf" srcId="{3CFE6007-BD23-40CC-98C5-11B9E170E53B}" destId="{5B452C9F-7065-4917-A145-4C451BFEA0B1}" srcOrd="0" destOrd="0" presId="urn:microsoft.com/office/officeart/2005/8/layout/vList2"/>
    <dgm:cxn modelId="{C9B64288-32E6-4F70-9E7F-9C207F4C800E}" type="presParOf" srcId="{5B452C9F-7065-4917-A145-4C451BFEA0B1}" destId="{76C88543-F246-4584-8D89-B18D42AFAE75}" srcOrd="0" destOrd="0" presId="urn:microsoft.com/office/officeart/2005/8/layout/vList2"/>
    <dgm:cxn modelId="{D0948143-845D-4F1D-AA11-D737EDF0C7D4}" type="presParOf" srcId="{5B452C9F-7065-4917-A145-4C451BFEA0B1}" destId="{666D2C89-C712-468A-9514-652ABDE42DE4}" srcOrd="1" destOrd="0" presId="urn:microsoft.com/office/officeart/2005/8/layout/vList2"/>
    <dgm:cxn modelId="{CACAE443-E350-468B-B916-CE1C2A7C8202}" type="presParOf" srcId="{5B452C9F-7065-4917-A145-4C451BFEA0B1}" destId="{0FB9B668-125F-453D-99AC-F159A189FB19}" srcOrd="2" destOrd="0" presId="urn:microsoft.com/office/officeart/2005/8/layout/vList2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FE6007-BD23-40CC-98C5-11B9E170E53B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6AC301B-8611-449A-9105-7E41D4F1B50F}">
      <dgm:prSet phldrT="[Text]" custT="1"/>
      <dgm:spPr/>
      <dgm:t>
        <a:bodyPr/>
        <a:lstStyle/>
        <a:p>
          <a:pPr algn="r" rtl="1"/>
          <a:r>
            <a:rPr lang="fa-IR" sz="2600" dirty="0" smtClean="0">
              <a:cs typeface="B Titr" panose="00000700000000000000" pitchFamily="2" charset="-78"/>
            </a:rPr>
            <a:t>شالوده ریزی نظام اسلامی</a:t>
          </a:r>
          <a:endParaRPr lang="en-US" sz="2600" dirty="0">
            <a:solidFill>
              <a:schemeClr val="bg1"/>
            </a:solidFill>
            <a:cs typeface="B Titr" panose="00000700000000000000" pitchFamily="2" charset="-78"/>
          </a:endParaRPr>
        </a:p>
      </dgm:t>
    </dgm:pt>
    <dgm:pt modelId="{54AE241D-C80C-4418-BEC2-D08EB1A7297F}" type="parTrans" cxnId="{8E1FEAE5-3164-4A12-ACD1-16ACEAA88EF2}">
      <dgm:prSet/>
      <dgm:spPr/>
      <dgm:t>
        <a:bodyPr/>
        <a:lstStyle/>
        <a:p>
          <a:endParaRPr lang="en-US"/>
        </a:p>
      </dgm:t>
    </dgm:pt>
    <dgm:pt modelId="{BD0F6ED4-577C-45AE-80F0-57576D93E14D}" type="sibTrans" cxnId="{8E1FEAE5-3164-4A12-ACD1-16ACEAA88EF2}">
      <dgm:prSet custT="1"/>
      <dgm:spPr/>
      <dgm:t>
        <a:bodyPr/>
        <a:lstStyle/>
        <a:p>
          <a:pPr algn="ctr" rtl="1"/>
          <a:endParaRPr lang="en-US" sz="2000" b="1">
            <a:cs typeface="B Zar" pitchFamily="2" charset="-78"/>
          </a:endParaRPr>
        </a:p>
      </dgm:t>
    </dgm:pt>
    <dgm:pt modelId="{5B452C9F-7065-4917-A145-4C451BFEA0B1}" type="pres">
      <dgm:prSet presAssocID="{3CFE6007-BD23-40CC-98C5-11B9E170E53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0FB9B668-125F-453D-99AC-F159A189FB19}" type="pres">
      <dgm:prSet presAssocID="{D6AC301B-8611-449A-9105-7E41D4F1B50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C7C76CFD-46E0-463A-9516-D93C5F9AC4A5}" type="presOf" srcId="{3CFE6007-BD23-40CC-98C5-11B9E170E53B}" destId="{5B452C9F-7065-4917-A145-4C451BFEA0B1}" srcOrd="0" destOrd="0" presId="urn:microsoft.com/office/officeart/2005/8/layout/vList2"/>
    <dgm:cxn modelId="{8E1FEAE5-3164-4A12-ACD1-16ACEAA88EF2}" srcId="{3CFE6007-BD23-40CC-98C5-11B9E170E53B}" destId="{D6AC301B-8611-449A-9105-7E41D4F1B50F}" srcOrd="0" destOrd="0" parTransId="{54AE241D-C80C-4418-BEC2-D08EB1A7297F}" sibTransId="{BD0F6ED4-577C-45AE-80F0-57576D93E14D}"/>
    <dgm:cxn modelId="{B573B34C-95B6-49E3-A732-FCB1B7F0CD01}" type="presOf" srcId="{D6AC301B-8611-449A-9105-7E41D4F1B50F}" destId="{0FB9B668-125F-453D-99AC-F159A189FB19}" srcOrd="0" destOrd="0" presId="urn:microsoft.com/office/officeart/2005/8/layout/vList2"/>
    <dgm:cxn modelId="{A7EE0B7E-C969-4D76-B30F-0FACB2DDC740}" type="presParOf" srcId="{5B452C9F-7065-4917-A145-4C451BFEA0B1}" destId="{0FB9B668-125F-453D-99AC-F159A189FB19}" srcOrd="0" destOrd="0" presId="urn:microsoft.com/office/officeart/2005/8/layout/vList2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CFE6007-BD23-40CC-98C5-11B9E170E53B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6AC301B-8611-449A-9105-7E41D4F1B50F}">
      <dgm:prSet phldrT="[Text]" custT="1"/>
      <dgm:spPr/>
      <dgm:t>
        <a:bodyPr/>
        <a:lstStyle/>
        <a:p>
          <a:pPr algn="r" rtl="1"/>
          <a:r>
            <a:rPr lang="fa-IR" sz="2400" b="1" dirty="0" smtClean="0">
              <a:cs typeface="B Titr" panose="00000700000000000000" pitchFamily="2" charset="-78"/>
            </a:rPr>
            <a:t>هفت شاخص برجسته نظام حکومتی پیامبر</a:t>
          </a:r>
          <a:r>
            <a:rPr lang="fa-IR" sz="1600" b="1" dirty="0" smtClean="0">
              <a:cs typeface="B Titr" panose="00000700000000000000" pitchFamily="2" charset="-78"/>
            </a:rPr>
            <a:t>(ص)</a:t>
          </a:r>
          <a:endParaRPr lang="en-US" sz="1600" dirty="0">
            <a:solidFill>
              <a:schemeClr val="bg1"/>
            </a:solidFill>
            <a:cs typeface="B Titr" panose="00000700000000000000" pitchFamily="2" charset="-78"/>
          </a:endParaRPr>
        </a:p>
      </dgm:t>
    </dgm:pt>
    <dgm:pt modelId="{54AE241D-C80C-4418-BEC2-D08EB1A7297F}" type="parTrans" cxnId="{8E1FEAE5-3164-4A12-ACD1-16ACEAA88EF2}">
      <dgm:prSet/>
      <dgm:spPr/>
      <dgm:t>
        <a:bodyPr/>
        <a:lstStyle/>
        <a:p>
          <a:endParaRPr lang="en-US"/>
        </a:p>
      </dgm:t>
    </dgm:pt>
    <dgm:pt modelId="{BD0F6ED4-577C-45AE-80F0-57576D93E14D}" type="sibTrans" cxnId="{8E1FEAE5-3164-4A12-ACD1-16ACEAA88EF2}">
      <dgm:prSet custT="1"/>
      <dgm:spPr/>
      <dgm:t>
        <a:bodyPr/>
        <a:lstStyle/>
        <a:p>
          <a:pPr algn="ctr" rtl="1"/>
          <a:endParaRPr lang="en-US" sz="2000" b="1">
            <a:cs typeface="B Zar" pitchFamily="2" charset="-78"/>
          </a:endParaRPr>
        </a:p>
      </dgm:t>
    </dgm:pt>
    <dgm:pt modelId="{5B452C9F-7065-4917-A145-4C451BFEA0B1}" type="pres">
      <dgm:prSet presAssocID="{3CFE6007-BD23-40CC-98C5-11B9E170E53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0FB9B668-125F-453D-99AC-F159A189FB19}" type="pres">
      <dgm:prSet presAssocID="{D6AC301B-8611-449A-9105-7E41D4F1B50F}" presName="parentText" presStyleLbl="node1" presStyleIdx="0" presStyleCnt="1" custScaleY="62821" custLinFactNeighborY="-636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2FF450CD-A4C5-42C7-8B16-621175DF2A77}" type="presOf" srcId="{D6AC301B-8611-449A-9105-7E41D4F1B50F}" destId="{0FB9B668-125F-453D-99AC-F159A189FB19}" srcOrd="0" destOrd="0" presId="urn:microsoft.com/office/officeart/2005/8/layout/vList2"/>
    <dgm:cxn modelId="{8E1FEAE5-3164-4A12-ACD1-16ACEAA88EF2}" srcId="{3CFE6007-BD23-40CC-98C5-11B9E170E53B}" destId="{D6AC301B-8611-449A-9105-7E41D4F1B50F}" srcOrd="0" destOrd="0" parTransId="{54AE241D-C80C-4418-BEC2-D08EB1A7297F}" sibTransId="{BD0F6ED4-577C-45AE-80F0-57576D93E14D}"/>
    <dgm:cxn modelId="{818EED4E-EB54-4C49-90C8-B2B0E7C95EE7}" type="presOf" srcId="{3CFE6007-BD23-40CC-98C5-11B9E170E53B}" destId="{5B452C9F-7065-4917-A145-4C451BFEA0B1}" srcOrd="0" destOrd="0" presId="urn:microsoft.com/office/officeart/2005/8/layout/vList2"/>
    <dgm:cxn modelId="{47C130CB-BD4F-42D1-B234-D71DB9F273BA}" type="presParOf" srcId="{5B452C9F-7065-4917-A145-4C451BFEA0B1}" destId="{0FB9B668-125F-453D-99AC-F159A189FB19}" srcOrd="0" destOrd="0" presId="urn:microsoft.com/office/officeart/2005/8/layout/vList2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CFE6007-BD23-40CC-98C5-11B9E170E53B}" type="doc">
      <dgm:prSet loTypeId="urn:microsoft.com/office/officeart/2008/layout/VerticalCurvedList" loCatId="list" qsTypeId="urn:microsoft.com/office/officeart/2005/8/quickstyle/3d3" qsCatId="3D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59535407-DD8A-4DA9-9BBC-6A940B407EEF}">
      <dgm:prSet phldrT="[Text]" custT="1"/>
      <dgm:spPr/>
      <dgm:t>
        <a:bodyPr/>
        <a:lstStyle/>
        <a:p>
          <a:pPr algn="r" rtl="1"/>
          <a:r>
            <a:rPr lang="fa-IR" sz="1800" smtClean="0">
              <a:cs typeface="B Titr" panose="00000700000000000000" pitchFamily="2" charset="-78"/>
            </a:rPr>
            <a:t>1- ثروت اصلی مدینه از جمله: مزارع، تجارت وصنایع در دست آنها بود.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anose="00000700000000000000" pitchFamily="2" charset="-78"/>
          </a:endParaRPr>
        </a:p>
      </dgm:t>
    </dgm:pt>
    <dgm:pt modelId="{80A55DD8-3C2E-4572-9F85-E5FCEAE94DD5}" type="parTrans" cxnId="{C37DB697-58AE-46C9-9928-6EB08703FC39}">
      <dgm:prSet/>
      <dgm:spPr/>
      <dgm:t>
        <a:bodyPr/>
        <a:lstStyle/>
        <a:p>
          <a:endParaRPr lang="en-US"/>
        </a:p>
      </dgm:t>
    </dgm:pt>
    <dgm:pt modelId="{61082177-62D9-462F-A841-079C48131151}" type="sibTrans" cxnId="{C37DB697-58AE-46C9-9928-6EB08703FC39}">
      <dgm:prSet custT="1"/>
      <dgm:spPr/>
      <dgm:t>
        <a:bodyPr/>
        <a:lstStyle/>
        <a:p>
          <a:pPr algn="ctr" rtl="1"/>
          <a:endParaRPr lang="en-US" sz="2000" b="1">
            <a:cs typeface="B Zar" pitchFamily="2" charset="-78"/>
          </a:endParaRPr>
        </a:p>
      </dgm:t>
    </dgm:pt>
    <dgm:pt modelId="{D6AC301B-8611-449A-9105-7E41D4F1B50F}">
      <dgm:prSet phldrT="[Text]" custT="1"/>
      <dgm:spPr/>
      <dgm:t>
        <a:bodyPr/>
        <a:lstStyle/>
        <a:p>
          <a:pPr algn="r" rtl="1"/>
          <a:r>
            <a:rPr lang="fa-IR" sz="1800" smtClean="0">
              <a:cs typeface="B Titr" panose="00000700000000000000" pitchFamily="2" charset="-78"/>
            </a:rPr>
            <a:t>2- بر مردم مدینه برتری فرهنگی داشتند.(چون اهل کتاب بودند)</a:t>
          </a:r>
          <a:endParaRPr lang="en-US" sz="1800" dirty="0">
            <a:cs typeface="B Titr" panose="00000700000000000000" pitchFamily="2" charset="-78"/>
          </a:endParaRPr>
        </a:p>
      </dgm:t>
    </dgm:pt>
    <dgm:pt modelId="{54AE241D-C80C-4418-BEC2-D08EB1A7297F}" type="parTrans" cxnId="{8E1FEAE5-3164-4A12-ACD1-16ACEAA88EF2}">
      <dgm:prSet/>
      <dgm:spPr/>
      <dgm:t>
        <a:bodyPr/>
        <a:lstStyle/>
        <a:p>
          <a:endParaRPr lang="en-US"/>
        </a:p>
      </dgm:t>
    </dgm:pt>
    <dgm:pt modelId="{BD0F6ED4-577C-45AE-80F0-57576D93E14D}" type="sibTrans" cxnId="{8E1FEAE5-3164-4A12-ACD1-16ACEAA88EF2}">
      <dgm:prSet custT="1"/>
      <dgm:spPr/>
      <dgm:t>
        <a:bodyPr/>
        <a:lstStyle/>
        <a:p>
          <a:pPr algn="ctr" rtl="1"/>
          <a:endParaRPr lang="en-US" sz="2000" b="1">
            <a:cs typeface="B Zar" pitchFamily="2" charset="-78"/>
          </a:endParaRPr>
        </a:p>
      </dgm:t>
    </dgm:pt>
    <dgm:pt modelId="{62939A80-0613-4786-BB74-F94C84974181}">
      <dgm:prSet custT="1"/>
      <dgm:spPr/>
      <dgm:t>
        <a:bodyPr/>
        <a:lstStyle/>
        <a:p>
          <a:pPr algn="r" rtl="1"/>
          <a:r>
            <a:rPr lang="fa-IR" sz="1800" smtClean="0">
              <a:cs typeface="B Titr" panose="00000700000000000000" pitchFamily="2" charset="-78"/>
            </a:rPr>
            <a:t>3- با جاهای دور دست ارتباط داشتند.</a:t>
          </a:r>
          <a:endParaRPr lang="en-US" sz="1800" dirty="0">
            <a:cs typeface="B Titr" panose="00000700000000000000" pitchFamily="2" charset="-78"/>
          </a:endParaRPr>
        </a:p>
      </dgm:t>
    </dgm:pt>
    <dgm:pt modelId="{90C7DAC5-6310-4FBB-B7B1-904A94E40C0D}" type="sibTrans" cxnId="{EB539A61-7F1B-4B55-8686-4A9588C93896}">
      <dgm:prSet/>
      <dgm:spPr/>
      <dgm:t>
        <a:bodyPr/>
        <a:lstStyle/>
        <a:p>
          <a:endParaRPr lang="en-US"/>
        </a:p>
      </dgm:t>
    </dgm:pt>
    <dgm:pt modelId="{EF088B16-012C-41A5-B101-C63507A08D55}" type="parTrans" cxnId="{EB539A61-7F1B-4B55-8686-4A9588C93896}">
      <dgm:prSet/>
      <dgm:spPr/>
      <dgm:t>
        <a:bodyPr/>
        <a:lstStyle/>
        <a:p>
          <a:endParaRPr lang="en-US"/>
        </a:p>
      </dgm:t>
    </dgm:pt>
    <dgm:pt modelId="{AE0D9675-E1C1-40E3-A94D-8235D25F1AE8}" type="pres">
      <dgm:prSet presAssocID="{3CFE6007-BD23-40CC-98C5-11B9E170E53B}" presName="Name0" presStyleCnt="0">
        <dgm:presLayoutVars>
          <dgm:chMax val="7"/>
          <dgm:chPref val="7"/>
          <dgm:dir val="rev"/>
        </dgm:presLayoutVars>
      </dgm:prSet>
      <dgm:spPr/>
      <dgm:t>
        <a:bodyPr/>
        <a:lstStyle/>
        <a:p>
          <a:pPr rtl="1"/>
          <a:endParaRPr lang="fa-IR"/>
        </a:p>
      </dgm:t>
    </dgm:pt>
    <dgm:pt modelId="{81124729-0F07-4833-9661-731B7246FDA0}" type="pres">
      <dgm:prSet presAssocID="{3CFE6007-BD23-40CC-98C5-11B9E170E53B}" presName="Name1" presStyleCnt="0"/>
      <dgm:spPr/>
      <dgm:t>
        <a:bodyPr/>
        <a:lstStyle/>
        <a:p>
          <a:pPr rtl="1"/>
          <a:endParaRPr lang="fa-IR"/>
        </a:p>
      </dgm:t>
    </dgm:pt>
    <dgm:pt modelId="{49F12C82-AAC5-4E51-B76A-B48D5C8A7115}" type="pres">
      <dgm:prSet presAssocID="{3CFE6007-BD23-40CC-98C5-11B9E170E53B}" presName="cycle" presStyleCnt="0"/>
      <dgm:spPr/>
      <dgm:t>
        <a:bodyPr/>
        <a:lstStyle/>
        <a:p>
          <a:pPr rtl="1"/>
          <a:endParaRPr lang="fa-IR"/>
        </a:p>
      </dgm:t>
    </dgm:pt>
    <dgm:pt modelId="{40CB8B59-0BCB-47F5-8E90-09CB75649A04}" type="pres">
      <dgm:prSet presAssocID="{3CFE6007-BD23-40CC-98C5-11B9E170E53B}" presName="srcNode" presStyleLbl="node1" presStyleIdx="0" presStyleCnt="3"/>
      <dgm:spPr/>
      <dgm:t>
        <a:bodyPr/>
        <a:lstStyle/>
        <a:p>
          <a:pPr rtl="1"/>
          <a:endParaRPr lang="fa-IR"/>
        </a:p>
      </dgm:t>
    </dgm:pt>
    <dgm:pt modelId="{A770B851-CD75-4397-8D04-1E1C811744E8}" type="pres">
      <dgm:prSet presAssocID="{3CFE6007-BD23-40CC-98C5-11B9E170E53B}" presName="conn" presStyleLbl="parChTrans1D2" presStyleIdx="0" presStyleCnt="1"/>
      <dgm:spPr/>
      <dgm:t>
        <a:bodyPr/>
        <a:lstStyle/>
        <a:p>
          <a:pPr rtl="1"/>
          <a:endParaRPr lang="fa-IR"/>
        </a:p>
      </dgm:t>
    </dgm:pt>
    <dgm:pt modelId="{F1A76B05-DA02-4577-A5B5-32836EE4077E}" type="pres">
      <dgm:prSet presAssocID="{3CFE6007-BD23-40CC-98C5-11B9E170E53B}" presName="extraNode" presStyleLbl="node1" presStyleIdx="0" presStyleCnt="3"/>
      <dgm:spPr/>
      <dgm:t>
        <a:bodyPr/>
        <a:lstStyle/>
        <a:p>
          <a:pPr rtl="1"/>
          <a:endParaRPr lang="fa-IR"/>
        </a:p>
      </dgm:t>
    </dgm:pt>
    <dgm:pt modelId="{60CC3F20-25FB-4419-853D-7D302FEB34BD}" type="pres">
      <dgm:prSet presAssocID="{3CFE6007-BD23-40CC-98C5-11B9E170E53B}" presName="dstNode" presStyleLbl="node1" presStyleIdx="0" presStyleCnt="3"/>
      <dgm:spPr/>
      <dgm:t>
        <a:bodyPr/>
        <a:lstStyle/>
        <a:p>
          <a:pPr rtl="1"/>
          <a:endParaRPr lang="fa-IR"/>
        </a:p>
      </dgm:t>
    </dgm:pt>
    <dgm:pt modelId="{82875D21-5EC2-4649-BA58-FA0901B710F6}" type="pres">
      <dgm:prSet presAssocID="{59535407-DD8A-4DA9-9BBC-6A940B407EEF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426FF8C-9820-421B-ACE5-610EE09E3381}" type="pres">
      <dgm:prSet presAssocID="{59535407-DD8A-4DA9-9BBC-6A940B407EEF}" presName="accent_1" presStyleCnt="0"/>
      <dgm:spPr/>
      <dgm:t>
        <a:bodyPr/>
        <a:lstStyle/>
        <a:p>
          <a:pPr rtl="1"/>
          <a:endParaRPr lang="fa-IR"/>
        </a:p>
      </dgm:t>
    </dgm:pt>
    <dgm:pt modelId="{F0E03346-487A-4774-8C87-649C21490012}" type="pres">
      <dgm:prSet presAssocID="{59535407-DD8A-4DA9-9BBC-6A940B407EEF}" presName="accentRepeatNode" presStyleLbl="solidFgAcc1" presStyleIdx="0" presStyleCnt="3"/>
      <dgm:spPr/>
      <dgm:t>
        <a:bodyPr/>
        <a:lstStyle/>
        <a:p>
          <a:pPr rtl="1"/>
          <a:endParaRPr lang="fa-IR"/>
        </a:p>
      </dgm:t>
    </dgm:pt>
    <dgm:pt modelId="{3EBFB328-08BE-4E22-9F62-883D2981E1EB}" type="pres">
      <dgm:prSet presAssocID="{D6AC301B-8611-449A-9105-7E41D4F1B50F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633E739-54CB-43C8-932F-C39D1181E51D}" type="pres">
      <dgm:prSet presAssocID="{D6AC301B-8611-449A-9105-7E41D4F1B50F}" presName="accent_2" presStyleCnt="0"/>
      <dgm:spPr/>
      <dgm:t>
        <a:bodyPr/>
        <a:lstStyle/>
        <a:p>
          <a:pPr rtl="1"/>
          <a:endParaRPr lang="fa-IR"/>
        </a:p>
      </dgm:t>
    </dgm:pt>
    <dgm:pt modelId="{A456A870-4DFE-49F9-8D6D-1A6FF17B4CF1}" type="pres">
      <dgm:prSet presAssocID="{D6AC301B-8611-449A-9105-7E41D4F1B50F}" presName="accentRepeatNode" presStyleLbl="solidFgAcc1" presStyleIdx="1" presStyleCnt="3"/>
      <dgm:spPr/>
      <dgm:t>
        <a:bodyPr/>
        <a:lstStyle/>
        <a:p>
          <a:pPr rtl="1"/>
          <a:endParaRPr lang="fa-IR"/>
        </a:p>
      </dgm:t>
    </dgm:pt>
    <dgm:pt modelId="{2B7EC5DE-41A0-4B7F-9B5D-D23DF865E5DF}" type="pres">
      <dgm:prSet presAssocID="{62939A80-0613-4786-BB74-F94C84974181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13E4DE0-8986-4D74-8C76-FBEFFA884FBE}" type="pres">
      <dgm:prSet presAssocID="{62939A80-0613-4786-BB74-F94C84974181}" presName="accent_3" presStyleCnt="0"/>
      <dgm:spPr/>
      <dgm:t>
        <a:bodyPr/>
        <a:lstStyle/>
        <a:p>
          <a:pPr rtl="1"/>
          <a:endParaRPr lang="fa-IR"/>
        </a:p>
      </dgm:t>
    </dgm:pt>
    <dgm:pt modelId="{94E255B0-3386-422A-B400-3789B6597079}" type="pres">
      <dgm:prSet presAssocID="{62939A80-0613-4786-BB74-F94C84974181}" presName="accentRepeatNode" presStyleLbl="solidFgAcc1" presStyleIdx="2" presStyleCnt="3"/>
      <dgm:spPr/>
      <dgm:t>
        <a:bodyPr/>
        <a:lstStyle/>
        <a:p>
          <a:pPr rtl="1"/>
          <a:endParaRPr lang="fa-IR"/>
        </a:p>
      </dgm:t>
    </dgm:pt>
  </dgm:ptLst>
  <dgm:cxnLst>
    <dgm:cxn modelId="{0D49AF37-B6E1-46D8-8540-1DC73BF55B12}" type="presOf" srcId="{3CFE6007-BD23-40CC-98C5-11B9E170E53B}" destId="{AE0D9675-E1C1-40E3-A94D-8235D25F1AE8}" srcOrd="0" destOrd="0" presId="urn:microsoft.com/office/officeart/2008/layout/VerticalCurvedList"/>
    <dgm:cxn modelId="{C37DB697-58AE-46C9-9928-6EB08703FC39}" srcId="{3CFE6007-BD23-40CC-98C5-11B9E170E53B}" destId="{59535407-DD8A-4DA9-9BBC-6A940B407EEF}" srcOrd="0" destOrd="0" parTransId="{80A55DD8-3C2E-4572-9F85-E5FCEAE94DD5}" sibTransId="{61082177-62D9-462F-A841-079C48131151}"/>
    <dgm:cxn modelId="{8E1FEAE5-3164-4A12-ACD1-16ACEAA88EF2}" srcId="{3CFE6007-BD23-40CC-98C5-11B9E170E53B}" destId="{D6AC301B-8611-449A-9105-7E41D4F1B50F}" srcOrd="1" destOrd="0" parTransId="{54AE241D-C80C-4418-BEC2-D08EB1A7297F}" sibTransId="{BD0F6ED4-577C-45AE-80F0-57576D93E14D}"/>
    <dgm:cxn modelId="{6D0EE773-BE9D-4CCB-91E9-B3095172DB92}" type="presOf" srcId="{D6AC301B-8611-449A-9105-7E41D4F1B50F}" destId="{3EBFB328-08BE-4E22-9F62-883D2981E1EB}" srcOrd="0" destOrd="0" presId="urn:microsoft.com/office/officeart/2008/layout/VerticalCurvedList"/>
    <dgm:cxn modelId="{F54F8D6C-A376-4BE2-9FC2-57DFA259464C}" type="presOf" srcId="{61082177-62D9-462F-A841-079C48131151}" destId="{A770B851-CD75-4397-8D04-1E1C811744E8}" srcOrd="0" destOrd="0" presId="urn:microsoft.com/office/officeart/2008/layout/VerticalCurvedList"/>
    <dgm:cxn modelId="{EB539A61-7F1B-4B55-8686-4A9588C93896}" srcId="{3CFE6007-BD23-40CC-98C5-11B9E170E53B}" destId="{62939A80-0613-4786-BB74-F94C84974181}" srcOrd="2" destOrd="0" parTransId="{EF088B16-012C-41A5-B101-C63507A08D55}" sibTransId="{90C7DAC5-6310-4FBB-B7B1-904A94E40C0D}"/>
    <dgm:cxn modelId="{135A572F-D84F-4FB6-A6C9-E86A0C8D8D10}" type="presOf" srcId="{62939A80-0613-4786-BB74-F94C84974181}" destId="{2B7EC5DE-41A0-4B7F-9B5D-D23DF865E5DF}" srcOrd="0" destOrd="0" presId="urn:microsoft.com/office/officeart/2008/layout/VerticalCurvedList"/>
    <dgm:cxn modelId="{0676E9A8-5F45-4FDA-9303-BDCD222B8175}" type="presOf" srcId="{59535407-DD8A-4DA9-9BBC-6A940B407EEF}" destId="{82875D21-5EC2-4649-BA58-FA0901B710F6}" srcOrd="0" destOrd="0" presId="urn:microsoft.com/office/officeart/2008/layout/VerticalCurvedList"/>
    <dgm:cxn modelId="{F28549FE-334F-4975-BD5E-1A8ED52E25AC}" type="presParOf" srcId="{AE0D9675-E1C1-40E3-A94D-8235D25F1AE8}" destId="{81124729-0F07-4833-9661-731B7246FDA0}" srcOrd="0" destOrd="0" presId="urn:microsoft.com/office/officeart/2008/layout/VerticalCurvedList"/>
    <dgm:cxn modelId="{246E5666-2BFF-439B-A8DC-929999B52B6A}" type="presParOf" srcId="{81124729-0F07-4833-9661-731B7246FDA0}" destId="{49F12C82-AAC5-4E51-B76A-B48D5C8A7115}" srcOrd="0" destOrd="0" presId="urn:microsoft.com/office/officeart/2008/layout/VerticalCurvedList"/>
    <dgm:cxn modelId="{70087E0D-C772-4ACB-AA5B-79080FFEBD6C}" type="presParOf" srcId="{49F12C82-AAC5-4E51-B76A-B48D5C8A7115}" destId="{40CB8B59-0BCB-47F5-8E90-09CB75649A04}" srcOrd="0" destOrd="0" presId="urn:microsoft.com/office/officeart/2008/layout/VerticalCurvedList"/>
    <dgm:cxn modelId="{B0FEA302-2A2B-4878-887F-DF56CADADA56}" type="presParOf" srcId="{49F12C82-AAC5-4E51-B76A-B48D5C8A7115}" destId="{A770B851-CD75-4397-8D04-1E1C811744E8}" srcOrd="1" destOrd="0" presId="urn:microsoft.com/office/officeart/2008/layout/VerticalCurvedList"/>
    <dgm:cxn modelId="{B7E4EF0F-7F71-4942-93E9-7E074F3144CF}" type="presParOf" srcId="{49F12C82-AAC5-4E51-B76A-B48D5C8A7115}" destId="{F1A76B05-DA02-4577-A5B5-32836EE4077E}" srcOrd="2" destOrd="0" presId="urn:microsoft.com/office/officeart/2008/layout/VerticalCurvedList"/>
    <dgm:cxn modelId="{E3B7B5CA-1F94-423C-A68A-163E84B61E70}" type="presParOf" srcId="{49F12C82-AAC5-4E51-B76A-B48D5C8A7115}" destId="{60CC3F20-25FB-4419-853D-7D302FEB34BD}" srcOrd="3" destOrd="0" presId="urn:microsoft.com/office/officeart/2008/layout/VerticalCurvedList"/>
    <dgm:cxn modelId="{CAA72743-E467-4BF0-BF71-CD4D7EA36BE1}" type="presParOf" srcId="{81124729-0F07-4833-9661-731B7246FDA0}" destId="{82875D21-5EC2-4649-BA58-FA0901B710F6}" srcOrd="1" destOrd="0" presId="urn:microsoft.com/office/officeart/2008/layout/VerticalCurvedList"/>
    <dgm:cxn modelId="{11350AB8-4D6B-4F03-A773-476A12851111}" type="presParOf" srcId="{81124729-0F07-4833-9661-731B7246FDA0}" destId="{C426FF8C-9820-421B-ACE5-610EE09E3381}" srcOrd="2" destOrd="0" presId="urn:microsoft.com/office/officeart/2008/layout/VerticalCurvedList"/>
    <dgm:cxn modelId="{1B23F8A3-FD7B-44D7-8E4B-DB04EDA042B5}" type="presParOf" srcId="{C426FF8C-9820-421B-ACE5-610EE09E3381}" destId="{F0E03346-487A-4774-8C87-649C21490012}" srcOrd="0" destOrd="0" presId="urn:microsoft.com/office/officeart/2008/layout/VerticalCurvedList"/>
    <dgm:cxn modelId="{9A6EA73B-3FDA-43D0-9A8A-1F79324E1622}" type="presParOf" srcId="{81124729-0F07-4833-9661-731B7246FDA0}" destId="{3EBFB328-08BE-4E22-9F62-883D2981E1EB}" srcOrd="3" destOrd="0" presId="urn:microsoft.com/office/officeart/2008/layout/VerticalCurvedList"/>
    <dgm:cxn modelId="{0516E845-83F8-4D2E-98CC-457463EAFFC8}" type="presParOf" srcId="{81124729-0F07-4833-9661-731B7246FDA0}" destId="{7633E739-54CB-43C8-932F-C39D1181E51D}" srcOrd="4" destOrd="0" presId="urn:microsoft.com/office/officeart/2008/layout/VerticalCurvedList"/>
    <dgm:cxn modelId="{4041F029-CA49-4BEA-AAE0-904FC85846AB}" type="presParOf" srcId="{7633E739-54CB-43C8-932F-C39D1181E51D}" destId="{A456A870-4DFE-49F9-8D6D-1A6FF17B4CF1}" srcOrd="0" destOrd="0" presId="urn:microsoft.com/office/officeart/2008/layout/VerticalCurvedList"/>
    <dgm:cxn modelId="{C62349F9-E7D7-4F92-B64E-88C78BD4A8BE}" type="presParOf" srcId="{81124729-0F07-4833-9661-731B7246FDA0}" destId="{2B7EC5DE-41A0-4B7F-9B5D-D23DF865E5DF}" srcOrd="5" destOrd="0" presId="urn:microsoft.com/office/officeart/2008/layout/VerticalCurvedList"/>
    <dgm:cxn modelId="{6706ABB7-F9F8-48FF-A7AD-1D4701057981}" type="presParOf" srcId="{81124729-0F07-4833-9661-731B7246FDA0}" destId="{613E4DE0-8986-4D74-8C76-FBEFFA884FBE}" srcOrd="6" destOrd="0" presId="urn:microsoft.com/office/officeart/2008/layout/VerticalCurvedList"/>
    <dgm:cxn modelId="{67320D2D-7939-4B50-82AC-1307653DBFC6}" type="presParOf" srcId="{613E4DE0-8986-4D74-8C76-FBEFFA884FBE}" destId="{94E255B0-3386-422A-B400-3789B6597079}" srcOrd="0" destOrd="0" presId="urn:microsoft.com/office/officeart/2008/layout/VerticalCurvedList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CFE6007-BD23-40CC-98C5-11B9E170E53B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9535407-DD8A-4DA9-9BBC-6A940B407EEF}">
      <dgm:prSet phldrT="[Text]" custT="1"/>
      <dgm:spPr/>
      <dgm:t>
        <a:bodyPr/>
        <a:lstStyle/>
        <a:p>
          <a:pPr algn="r" rtl="1"/>
          <a:r>
            <a:rPr lang="fa-IR" sz="2000" dirty="0" smtClean="0">
              <a:cs typeface="B Titr" panose="00000700000000000000" pitchFamily="2" charset="-78"/>
            </a:rPr>
            <a:t>1- یک دشمن کوچک ، قبایل نیمه وحشی اطراف مدینه</a:t>
          </a:r>
          <a:endParaRPr lang="en-US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anose="00000700000000000000" pitchFamily="2" charset="-78"/>
          </a:endParaRPr>
        </a:p>
      </dgm:t>
    </dgm:pt>
    <dgm:pt modelId="{80A55DD8-3C2E-4572-9F85-E5FCEAE94DD5}" type="parTrans" cxnId="{C37DB697-58AE-46C9-9928-6EB08703FC39}">
      <dgm:prSet/>
      <dgm:spPr/>
      <dgm:t>
        <a:bodyPr/>
        <a:lstStyle/>
        <a:p>
          <a:endParaRPr lang="en-US"/>
        </a:p>
      </dgm:t>
    </dgm:pt>
    <dgm:pt modelId="{61082177-62D9-462F-A841-079C48131151}" type="sibTrans" cxnId="{C37DB697-58AE-46C9-9928-6EB08703FC39}">
      <dgm:prSet custT="1"/>
      <dgm:spPr/>
      <dgm:t>
        <a:bodyPr/>
        <a:lstStyle/>
        <a:p>
          <a:pPr algn="ctr" rtl="1"/>
          <a:endParaRPr lang="en-US" sz="2000" b="1">
            <a:cs typeface="B Zar" pitchFamily="2" charset="-78"/>
          </a:endParaRPr>
        </a:p>
      </dgm:t>
    </dgm:pt>
    <dgm:pt modelId="{D6AC301B-8611-449A-9105-7E41D4F1B50F}">
      <dgm:prSet phldrT="[Text]" custT="1"/>
      <dgm:spPr/>
      <dgm:t>
        <a:bodyPr/>
        <a:lstStyle/>
        <a:p>
          <a:pPr algn="r" rtl="1"/>
          <a:r>
            <a:rPr lang="fa-IR" sz="2000" dirty="0" smtClean="0">
              <a:cs typeface="B Titr" panose="00000700000000000000" pitchFamily="2" charset="-78"/>
            </a:rPr>
            <a:t>2- اشراف حاکم بر مکه</a:t>
          </a:r>
          <a:endParaRPr lang="en-US" sz="2000" dirty="0">
            <a:cs typeface="B Titr" panose="00000700000000000000" pitchFamily="2" charset="-78"/>
          </a:endParaRPr>
        </a:p>
      </dgm:t>
    </dgm:pt>
    <dgm:pt modelId="{54AE241D-C80C-4418-BEC2-D08EB1A7297F}" type="parTrans" cxnId="{8E1FEAE5-3164-4A12-ACD1-16ACEAA88EF2}">
      <dgm:prSet/>
      <dgm:spPr/>
      <dgm:t>
        <a:bodyPr/>
        <a:lstStyle/>
        <a:p>
          <a:endParaRPr lang="en-US"/>
        </a:p>
      </dgm:t>
    </dgm:pt>
    <dgm:pt modelId="{BD0F6ED4-577C-45AE-80F0-57576D93E14D}" type="sibTrans" cxnId="{8E1FEAE5-3164-4A12-ACD1-16ACEAA88EF2}">
      <dgm:prSet custT="1"/>
      <dgm:spPr/>
      <dgm:t>
        <a:bodyPr/>
        <a:lstStyle/>
        <a:p>
          <a:pPr algn="ctr" rtl="1"/>
          <a:endParaRPr lang="en-US" sz="2000" b="1">
            <a:cs typeface="B Zar" pitchFamily="2" charset="-78"/>
          </a:endParaRPr>
        </a:p>
      </dgm:t>
    </dgm:pt>
    <dgm:pt modelId="{62939A80-0613-4786-BB74-F94C84974181}">
      <dgm:prSet custT="1"/>
      <dgm:spPr/>
      <dgm:t>
        <a:bodyPr/>
        <a:lstStyle/>
        <a:p>
          <a:pPr algn="r" rtl="1"/>
          <a:r>
            <a:rPr lang="fa-IR" sz="2000" dirty="0" smtClean="0">
              <a:cs typeface="B Titr" panose="00000700000000000000" pitchFamily="2" charset="-78"/>
            </a:rPr>
            <a:t>3- یهودی های مدینه</a:t>
          </a:r>
          <a:endParaRPr lang="en-US" sz="2000" dirty="0">
            <a:cs typeface="B Titr" panose="00000700000000000000" pitchFamily="2" charset="-78"/>
          </a:endParaRPr>
        </a:p>
      </dgm:t>
    </dgm:pt>
    <dgm:pt modelId="{90C7DAC5-6310-4FBB-B7B1-904A94E40C0D}" type="sibTrans" cxnId="{EB539A61-7F1B-4B55-8686-4A9588C93896}">
      <dgm:prSet/>
      <dgm:spPr/>
      <dgm:t>
        <a:bodyPr/>
        <a:lstStyle/>
        <a:p>
          <a:endParaRPr lang="en-US"/>
        </a:p>
      </dgm:t>
    </dgm:pt>
    <dgm:pt modelId="{EF088B16-012C-41A5-B101-C63507A08D55}" type="parTrans" cxnId="{EB539A61-7F1B-4B55-8686-4A9588C93896}">
      <dgm:prSet/>
      <dgm:spPr/>
      <dgm:t>
        <a:bodyPr/>
        <a:lstStyle/>
        <a:p>
          <a:endParaRPr lang="en-US"/>
        </a:p>
      </dgm:t>
    </dgm:pt>
    <dgm:pt modelId="{5B01EE67-A8B5-4832-ABBF-9E8A40E73DDC}">
      <dgm:prSet custT="1"/>
      <dgm:spPr/>
      <dgm:t>
        <a:bodyPr/>
        <a:lstStyle/>
        <a:p>
          <a:pPr algn="r" rtl="1"/>
          <a:r>
            <a:rPr lang="fa-IR" sz="2000" dirty="0" smtClean="0">
              <a:cs typeface="B Titr" panose="00000700000000000000" pitchFamily="2" charset="-78"/>
            </a:rPr>
            <a:t>4- منافقین</a:t>
          </a:r>
          <a:endParaRPr lang="en-US" sz="2000" dirty="0">
            <a:cs typeface="B Titr" panose="00000700000000000000" pitchFamily="2" charset="-78"/>
          </a:endParaRPr>
        </a:p>
      </dgm:t>
    </dgm:pt>
    <dgm:pt modelId="{DF68B380-32E2-4131-98C3-E8A4C7F14A53}" type="parTrans" cxnId="{BAEDB3AE-98FC-4E59-A983-6B6CA837C4E6}">
      <dgm:prSet/>
      <dgm:spPr/>
      <dgm:t>
        <a:bodyPr/>
        <a:lstStyle/>
        <a:p>
          <a:pPr rtl="1"/>
          <a:endParaRPr lang="fa-IR"/>
        </a:p>
      </dgm:t>
    </dgm:pt>
    <dgm:pt modelId="{04D26C33-93B9-4722-A6BD-3BBFC3C1FEF3}" type="sibTrans" cxnId="{BAEDB3AE-98FC-4E59-A983-6B6CA837C4E6}">
      <dgm:prSet/>
      <dgm:spPr/>
      <dgm:t>
        <a:bodyPr/>
        <a:lstStyle/>
        <a:p>
          <a:pPr rtl="1"/>
          <a:endParaRPr lang="fa-IR"/>
        </a:p>
      </dgm:t>
    </dgm:pt>
    <dgm:pt modelId="{5B452C9F-7065-4917-A145-4C451BFEA0B1}" type="pres">
      <dgm:prSet presAssocID="{3CFE6007-BD23-40CC-98C5-11B9E170E53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76C88543-F246-4584-8D89-B18D42AFAE75}" type="pres">
      <dgm:prSet presAssocID="{59535407-DD8A-4DA9-9BBC-6A940B407EEF}" presName="parentText" presStyleLbl="node1" presStyleIdx="0" presStyleCnt="4" custLinFactNeighborX="5063" custLinFactNeighborY="-293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66D2C89-C712-468A-9514-652ABDE42DE4}" type="pres">
      <dgm:prSet presAssocID="{61082177-62D9-462F-A841-079C48131151}" presName="spacer" presStyleCnt="0"/>
      <dgm:spPr/>
      <dgm:t>
        <a:bodyPr/>
        <a:lstStyle/>
        <a:p>
          <a:pPr rtl="1"/>
          <a:endParaRPr lang="fa-IR"/>
        </a:p>
      </dgm:t>
    </dgm:pt>
    <dgm:pt modelId="{0FB9B668-125F-453D-99AC-F159A189FB19}" type="pres">
      <dgm:prSet presAssocID="{D6AC301B-8611-449A-9105-7E41D4F1B50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D3CFFFF-83F3-4927-901B-824A34477A0C}" type="pres">
      <dgm:prSet presAssocID="{BD0F6ED4-577C-45AE-80F0-57576D93E14D}" presName="spacer" presStyleCnt="0"/>
      <dgm:spPr/>
      <dgm:t>
        <a:bodyPr/>
        <a:lstStyle/>
        <a:p>
          <a:pPr rtl="1"/>
          <a:endParaRPr lang="fa-IR"/>
        </a:p>
      </dgm:t>
    </dgm:pt>
    <dgm:pt modelId="{87322BBB-F206-4457-BB96-EC2AEFCBF998}" type="pres">
      <dgm:prSet presAssocID="{62939A80-0613-4786-BB74-F94C84974181}" presName="parentText" presStyleLbl="node1" presStyleIdx="2" presStyleCnt="4" custLinFactNeighborX="1266" custLinFactNeighborY="-275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6B80642-E67C-40B4-832A-7806F87384F8}" type="pres">
      <dgm:prSet presAssocID="{90C7DAC5-6310-4FBB-B7B1-904A94E40C0D}" presName="spacer" presStyleCnt="0"/>
      <dgm:spPr/>
    </dgm:pt>
    <dgm:pt modelId="{03EE6D0B-679D-47FA-B629-A091E891ACDC}" type="pres">
      <dgm:prSet presAssocID="{5B01EE67-A8B5-4832-ABBF-9E8A40E73DD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BAEDB3AE-98FC-4E59-A983-6B6CA837C4E6}" srcId="{3CFE6007-BD23-40CC-98C5-11B9E170E53B}" destId="{5B01EE67-A8B5-4832-ABBF-9E8A40E73DDC}" srcOrd="3" destOrd="0" parTransId="{DF68B380-32E2-4131-98C3-E8A4C7F14A53}" sibTransId="{04D26C33-93B9-4722-A6BD-3BBFC3C1FEF3}"/>
    <dgm:cxn modelId="{85F4D708-D05D-4389-A53B-F50EF9850D3A}" type="presOf" srcId="{62939A80-0613-4786-BB74-F94C84974181}" destId="{87322BBB-F206-4457-BB96-EC2AEFCBF998}" srcOrd="0" destOrd="0" presId="urn:microsoft.com/office/officeart/2005/8/layout/vList2"/>
    <dgm:cxn modelId="{C37DB697-58AE-46C9-9928-6EB08703FC39}" srcId="{3CFE6007-BD23-40CC-98C5-11B9E170E53B}" destId="{59535407-DD8A-4DA9-9BBC-6A940B407EEF}" srcOrd="0" destOrd="0" parTransId="{80A55DD8-3C2E-4572-9F85-E5FCEAE94DD5}" sibTransId="{61082177-62D9-462F-A841-079C48131151}"/>
    <dgm:cxn modelId="{04E5C350-7AF6-42A4-BD37-08E35F69C36A}" type="presOf" srcId="{3CFE6007-BD23-40CC-98C5-11B9E170E53B}" destId="{5B452C9F-7065-4917-A145-4C451BFEA0B1}" srcOrd="0" destOrd="0" presId="urn:microsoft.com/office/officeart/2005/8/layout/vList2"/>
    <dgm:cxn modelId="{631C51DA-EF1D-4209-9A1F-EEF810C20AAC}" type="presOf" srcId="{D6AC301B-8611-449A-9105-7E41D4F1B50F}" destId="{0FB9B668-125F-453D-99AC-F159A189FB19}" srcOrd="0" destOrd="0" presId="urn:microsoft.com/office/officeart/2005/8/layout/vList2"/>
    <dgm:cxn modelId="{8E1FEAE5-3164-4A12-ACD1-16ACEAA88EF2}" srcId="{3CFE6007-BD23-40CC-98C5-11B9E170E53B}" destId="{D6AC301B-8611-449A-9105-7E41D4F1B50F}" srcOrd="1" destOrd="0" parTransId="{54AE241D-C80C-4418-BEC2-D08EB1A7297F}" sibTransId="{BD0F6ED4-577C-45AE-80F0-57576D93E14D}"/>
    <dgm:cxn modelId="{C21A81B3-BA5B-4750-90A2-A3701C0FCAAF}" type="presOf" srcId="{59535407-DD8A-4DA9-9BBC-6A940B407EEF}" destId="{76C88543-F246-4584-8D89-B18D42AFAE75}" srcOrd="0" destOrd="0" presId="urn:microsoft.com/office/officeart/2005/8/layout/vList2"/>
    <dgm:cxn modelId="{EB539A61-7F1B-4B55-8686-4A9588C93896}" srcId="{3CFE6007-BD23-40CC-98C5-11B9E170E53B}" destId="{62939A80-0613-4786-BB74-F94C84974181}" srcOrd="2" destOrd="0" parTransId="{EF088B16-012C-41A5-B101-C63507A08D55}" sibTransId="{90C7DAC5-6310-4FBB-B7B1-904A94E40C0D}"/>
    <dgm:cxn modelId="{F6AF471D-F292-4BB3-8765-FD5025B969FC}" type="presOf" srcId="{5B01EE67-A8B5-4832-ABBF-9E8A40E73DDC}" destId="{03EE6D0B-679D-47FA-B629-A091E891ACDC}" srcOrd="0" destOrd="0" presId="urn:microsoft.com/office/officeart/2005/8/layout/vList2"/>
    <dgm:cxn modelId="{57F44606-DB87-4167-A730-5CC92AE57419}" type="presParOf" srcId="{5B452C9F-7065-4917-A145-4C451BFEA0B1}" destId="{76C88543-F246-4584-8D89-B18D42AFAE75}" srcOrd="0" destOrd="0" presId="urn:microsoft.com/office/officeart/2005/8/layout/vList2"/>
    <dgm:cxn modelId="{5AF63A6C-6668-408C-9ACE-0FC5E6EBA09A}" type="presParOf" srcId="{5B452C9F-7065-4917-A145-4C451BFEA0B1}" destId="{666D2C89-C712-468A-9514-652ABDE42DE4}" srcOrd="1" destOrd="0" presId="urn:microsoft.com/office/officeart/2005/8/layout/vList2"/>
    <dgm:cxn modelId="{1F044D69-92FD-4C59-AE2E-2FC0F2CE86B2}" type="presParOf" srcId="{5B452C9F-7065-4917-A145-4C451BFEA0B1}" destId="{0FB9B668-125F-453D-99AC-F159A189FB19}" srcOrd="2" destOrd="0" presId="urn:microsoft.com/office/officeart/2005/8/layout/vList2"/>
    <dgm:cxn modelId="{74E87358-83BE-4DA2-84F8-B47753AEC093}" type="presParOf" srcId="{5B452C9F-7065-4917-A145-4C451BFEA0B1}" destId="{1D3CFFFF-83F3-4927-901B-824A34477A0C}" srcOrd="3" destOrd="0" presId="urn:microsoft.com/office/officeart/2005/8/layout/vList2"/>
    <dgm:cxn modelId="{0CE17AA0-5FD1-4F75-A489-F95A2A8ECA57}" type="presParOf" srcId="{5B452C9F-7065-4917-A145-4C451BFEA0B1}" destId="{87322BBB-F206-4457-BB96-EC2AEFCBF998}" srcOrd="4" destOrd="0" presId="urn:microsoft.com/office/officeart/2005/8/layout/vList2"/>
    <dgm:cxn modelId="{54663FCB-133C-46F3-A284-499EF271E6FF}" type="presParOf" srcId="{5B452C9F-7065-4917-A145-4C451BFEA0B1}" destId="{46B80642-E67C-40B4-832A-7806F87384F8}" srcOrd="5" destOrd="0" presId="urn:microsoft.com/office/officeart/2005/8/layout/vList2"/>
    <dgm:cxn modelId="{38A1DAC0-F8D1-4164-95F8-4DC0F6881B7F}" type="presParOf" srcId="{5B452C9F-7065-4917-A145-4C451BFEA0B1}" destId="{03EE6D0B-679D-47FA-B629-A091E891ACDC}" srcOrd="6" destOrd="0" presId="urn:microsoft.com/office/officeart/2005/8/layout/vList2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CFE6007-BD23-40CC-98C5-11B9E170E53B}" type="doc">
      <dgm:prSet loTypeId="urn:microsoft.com/office/officeart/2005/8/layout/vList2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9535407-DD8A-4DA9-9BBC-6A940B407EEF}">
      <dgm:prSet phldrT="[Text]" custT="1"/>
      <dgm:spPr/>
      <dgm:t>
        <a:bodyPr/>
        <a:lstStyle/>
        <a:p>
          <a:pPr algn="r" rtl="1"/>
          <a:r>
            <a:rPr lang="fa-IR" sz="2200" dirty="0" smtClean="0">
              <a:cs typeface="B Titr" panose="00000700000000000000" pitchFamily="2" charset="-78"/>
            </a:rPr>
            <a:t>1- حادثه غدیر خم و نگاه شیعه به آن .</a:t>
          </a:r>
          <a:endParaRPr lang="en-US" sz="2200" dirty="0">
            <a:cs typeface="B Titr" panose="00000700000000000000" pitchFamily="2" charset="-78"/>
          </a:endParaRPr>
        </a:p>
      </dgm:t>
    </dgm:pt>
    <dgm:pt modelId="{80A55DD8-3C2E-4572-9F85-E5FCEAE94DD5}" type="parTrans" cxnId="{C37DB697-58AE-46C9-9928-6EB08703FC39}">
      <dgm:prSet/>
      <dgm:spPr/>
      <dgm:t>
        <a:bodyPr/>
        <a:lstStyle/>
        <a:p>
          <a:endParaRPr lang="en-US"/>
        </a:p>
      </dgm:t>
    </dgm:pt>
    <dgm:pt modelId="{61082177-62D9-462F-A841-079C48131151}" type="sibTrans" cxnId="{C37DB697-58AE-46C9-9928-6EB08703FC39}">
      <dgm:prSet custT="1"/>
      <dgm:spPr/>
      <dgm:t>
        <a:bodyPr/>
        <a:lstStyle/>
        <a:p>
          <a:pPr algn="ctr" rtl="1"/>
          <a:endParaRPr lang="en-US" sz="2000" b="1">
            <a:cs typeface="B Zar" pitchFamily="2" charset="-78"/>
          </a:endParaRPr>
        </a:p>
      </dgm:t>
    </dgm:pt>
    <dgm:pt modelId="{D6AC301B-8611-449A-9105-7E41D4F1B50F}">
      <dgm:prSet phldrT="[Text]" custT="1"/>
      <dgm:spPr/>
      <dgm:t>
        <a:bodyPr/>
        <a:lstStyle/>
        <a:p>
          <a:pPr algn="r" rtl="1"/>
          <a:r>
            <a:rPr lang="fa-IR" sz="2200" dirty="0" smtClean="0">
              <a:solidFill>
                <a:schemeClr val="tx1"/>
              </a:solidFill>
              <a:cs typeface="B Titr" panose="00000700000000000000" pitchFamily="2" charset="-78"/>
            </a:rPr>
            <a:t>2- حادثه غدیر خم متعلق به همه فرق اسلامی است.</a:t>
          </a:r>
          <a:endParaRPr lang="en-US" sz="2200" dirty="0">
            <a:solidFill>
              <a:schemeClr val="tx1"/>
            </a:solidFill>
            <a:cs typeface="B Titr" panose="00000700000000000000" pitchFamily="2" charset="-78"/>
          </a:endParaRPr>
        </a:p>
      </dgm:t>
    </dgm:pt>
    <dgm:pt modelId="{54AE241D-C80C-4418-BEC2-D08EB1A7297F}" type="parTrans" cxnId="{8E1FEAE5-3164-4A12-ACD1-16ACEAA88EF2}">
      <dgm:prSet/>
      <dgm:spPr/>
      <dgm:t>
        <a:bodyPr/>
        <a:lstStyle/>
        <a:p>
          <a:endParaRPr lang="en-US"/>
        </a:p>
      </dgm:t>
    </dgm:pt>
    <dgm:pt modelId="{BD0F6ED4-577C-45AE-80F0-57576D93E14D}" type="sibTrans" cxnId="{8E1FEAE5-3164-4A12-ACD1-16ACEAA88EF2}">
      <dgm:prSet custT="1"/>
      <dgm:spPr/>
      <dgm:t>
        <a:bodyPr/>
        <a:lstStyle/>
        <a:p>
          <a:pPr algn="ctr" rtl="1"/>
          <a:endParaRPr lang="en-US" sz="2000" b="1">
            <a:cs typeface="B Zar" pitchFamily="2" charset="-78"/>
          </a:endParaRPr>
        </a:p>
      </dgm:t>
    </dgm:pt>
    <dgm:pt modelId="{5B452C9F-7065-4917-A145-4C451BFEA0B1}" type="pres">
      <dgm:prSet presAssocID="{3CFE6007-BD23-40CC-98C5-11B9E170E53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76C88543-F246-4584-8D89-B18D42AFAE75}" type="pres">
      <dgm:prSet presAssocID="{59535407-DD8A-4DA9-9BBC-6A940B407EEF}" presName="parentText" presStyleLbl="node1" presStyleIdx="0" presStyleCnt="2" custLinFactNeighborX="5063" custLinFactNeighborY="-293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66D2C89-C712-468A-9514-652ABDE42DE4}" type="pres">
      <dgm:prSet presAssocID="{61082177-62D9-462F-A841-079C48131151}" presName="spacer" presStyleCnt="0"/>
      <dgm:spPr/>
      <dgm:t>
        <a:bodyPr/>
        <a:lstStyle/>
        <a:p>
          <a:pPr rtl="1"/>
          <a:endParaRPr lang="fa-IR"/>
        </a:p>
      </dgm:t>
    </dgm:pt>
    <dgm:pt modelId="{0FB9B668-125F-453D-99AC-F159A189FB19}" type="pres">
      <dgm:prSet presAssocID="{D6AC301B-8611-449A-9105-7E41D4F1B50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C37DB697-58AE-46C9-9928-6EB08703FC39}" srcId="{3CFE6007-BD23-40CC-98C5-11B9E170E53B}" destId="{59535407-DD8A-4DA9-9BBC-6A940B407EEF}" srcOrd="0" destOrd="0" parTransId="{80A55DD8-3C2E-4572-9F85-E5FCEAE94DD5}" sibTransId="{61082177-62D9-462F-A841-079C48131151}"/>
    <dgm:cxn modelId="{92683C1E-926D-461F-B818-9B0D35EEF974}" type="presOf" srcId="{3CFE6007-BD23-40CC-98C5-11B9E170E53B}" destId="{5B452C9F-7065-4917-A145-4C451BFEA0B1}" srcOrd="0" destOrd="0" presId="urn:microsoft.com/office/officeart/2005/8/layout/vList2"/>
    <dgm:cxn modelId="{8E1FEAE5-3164-4A12-ACD1-16ACEAA88EF2}" srcId="{3CFE6007-BD23-40CC-98C5-11B9E170E53B}" destId="{D6AC301B-8611-449A-9105-7E41D4F1B50F}" srcOrd="1" destOrd="0" parTransId="{54AE241D-C80C-4418-BEC2-D08EB1A7297F}" sibTransId="{BD0F6ED4-577C-45AE-80F0-57576D93E14D}"/>
    <dgm:cxn modelId="{7946064F-78C5-4B66-A2A3-A4DA8CB84909}" type="presOf" srcId="{D6AC301B-8611-449A-9105-7E41D4F1B50F}" destId="{0FB9B668-125F-453D-99AC-F159A189FB19}" srcOrd="0" destOrd="0" presId="urn:microsoft.com/office/officeart/2005/8/layout/vList2"/>
    <dgm:cxn modelId="{F2FE609E-469E-47A7-834D-D868066E7D92}" type="presOf" srcId="{59535407-DD8A-4DA9-9BBC-6A940B407EEF}" destId="{76C88543-F246-4584-8D89-B18D42AFAE75}" srcOrd="0" destOrd="0" presId="urn:microsoft.com/office/officeart/2005/8/layout/vList2"/>
    <dgm:cxn modelId="{06B5BCB0-B195-4928-8164-2717C7A41943}" type="presParOf" srcId="{5B452C9F-7065-4917-A145-4C451BFEA0B1}" destId="{76C88543-F246-4584-8D89-B18D42AFAE75}" srcOrd="0" destOrd="0" presId="urn:microsoft.com/office/officeart/2005/8/layout/vList2"/>
    <dgm:cxn modelId="{E35AC402-B193-49F3-827A-66D8E26E1D00}" type="presParOf" srcId="{5B452C9F-7065-4917-A145-4C451BFEA0B1}" destId="{666D2C89-C712-468A-9514-652ABDE42DE4}" srcOrd="1" destOrd="0" presId="urn:microsoft.com/office/officeart/2005/8/layout/vList2"/>
    <dgm:cxn modelId="{8041C85C-52B0-4A3B-992B-B295DBC5E1F8}" type="presParOf" srcId="{5B452C9F-7065-4917-A145-4C451BFEA0B1}" destId="{0FB9B668-125F-453D-99AC-F159A189FB19}" srcOrd="2" destOrd="0" presId="urn:microsoft.com/office/officeart/2005/8/layout/vList2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CFE6007-BD23-40CC-98C5-11B9E170E53B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9535407-DD8A-4DA9-9BBC-6A940B407EEF}">
      <dgm:prSet phldrT="[Text]" custT="1"/>
      <dgm:spPr/>
      <dgm:t>
        <a:bodyPr/>
        <a:lstStyle/>
        <a:p>
          <a:pPr algn="r" rtl="1"/>
          <a:r>
            <a:rPr lang="fa-IR" sz="2200" dirty="0" smtClean="0">
              <a:cs typeface="B Titr" panose="00000700000000000000" pitchFamily="2" charset="-78"/>
            </a:rPr>
            <a:t>معنای واژه (امامت)</a:t>
          </a:r>
          <a:endParaRPr lang="en-US" sz="2200" dirty="0">
            <a:cs typeface="B Titr" panose="00000700000000000000" pitchFamily="2" charset="-78"/>
          </a:endParaRPr>
        </a:p>
      </dgm:t>
    </dgm:pt>
    <dgm:pt modelId="{80A55DD8-3C2E-4572-9F85-E5FCEAE94DD5}" type="parTrans" cxnId="{C37DB697-58AE-46C9-9928-6EB08703FC39}">
      <dgm:prSet/>
      <dgm:spPr/>
      <dgm:t>
        <a:bodyPr/>
        <a:lstStyle/>
        <a:p>
          <a:endParaRPr lang="en-US"/>
        </a:p>
      </dgm:t>
    </dgm:pt>
    <dgm:pt modelId="{61082177-62D9-462F-A841-079C48131151}" type="sibTrans" cxnId="{C37DB697-58AE-46C9-9928-6EB08703FC39}">
      <dgm:prSet custT="1"/>
      <dgm:spPr/>
      <dgm:t>
        <a:bodyPr/>
        <a:lstStyle/>
        <a:p>
          <a:pPr algn="ctr" rtl="1"/>
          <a:endParaRPr lang="en-US" sz="2000" b="1">
            <a:cs typeface="B Zar" pitchFamily="2" charset="-78"/>
          </a:endParaRPr>
        </a:p>
      </dgm:t>
    </dgm:pt>
    <dgm:pt modelId="{D6AC301B-8611-449A-9105-7E41D4F1B50F}">
      <dgm:prSet phldrT="[Text]" custT="1"/>
      <dgm:spPr/>
      <dgm:t>
        <a:bodyPr/>
        <a:lstStyle/>
        <a:p>
          <a:pPr algn="r" rtl="1"/>
          <a:r>
            <a:rPr lang="fa-IR" sz="2200" dirty="0" smtClean="0">
              <a:cs typeface="B Titr" panose="00000700000000000000" pitchFamily="2" charset="-78"/>
            </a:rPr>
            <a:t>معنای واژه (امام) و( امامت) از دیدگاه تشیع</a:t>
          </a:r>
          <a:endParaRPr lang="en-US" sz="2200" dirty="0">
            <a:cs typeface="B Titr" panose="00000700000000000000" pitchFamily="2" charset="-78"/>
          </a:endParaRPr>
        </a:p>
      </dgm:t>
    </dgm:pt>
    <dgm:pt modelId="{54AE241D-C80C-4418-BEC2-D08EB1A7297F}" type="parTrans" cxnId="{8E1FEAE5-3164-4A12-ACD1-16ACEAA88EF2}">
      <dgm:prSet/>
      <dgm:spPr/>
      <dgm:t>
        <a:bodyPr/>
        <a:lstStyle/>
        <a:p>
          <a:endParaRPr lang="en-US"/>
        </a:p>
      </dgm:t>
    </dgm:pt>
    <dgm:pt modelId="{BD0F6ED4-577C-45AE-80F0-57576D93E14D}" type="sibTrans" cxnId="{8E1FEAE5-3164-4A12-ACD1-16ACEAA88EF2}">
      <dgm:prSet custT="1"/>
      <dgm:spPr/>
      <dgm:t>
        <a:bodyPr/>
        <a:lstStyle/>
        <a:p>
          <a:pPr algn="ctr" rtl="1"/>
          <a:endParaRPr lang="en-US" sz="2000" b="1">
            <a:cs typeface="B Zar" pitchFamily="2" charset="-78"/>
          </a:endParaRPr>
        </a:p>
      </dgm:t>
    </dgm:pt>
    <dgm:pt modelId="{5A4DBAC3-17E3-4644-9230-D5EFC04CE616}">
      <dgm:prSet phldrT="[Text]" custT="1"/>
      <dgm:spPr/>
      <dgm:t>
        <a:bodyPr/>
        <a:lstStyle/>
        <a:p>
          <a:pPr algn="r" rtl="1"/>
          <a:r>
            <a:rPr lang="fa-IR" sz="2200" dirty="0" smtClean="0">
              <a:cs typeface="B Titr" panose="00000700000000000000" pitchFamily="2" charset="-78"/>
            </a:rPr>
            <a:t>چهار دوره جریان امامت</a:t>
          </a:r>
          <a:endParaRPr lang="en-US" sz="2200" dirty="0">
            <a:cs typeface="B Titr" panose="00000700000000000000" pitchFamily="2" charset="-78"/>
          </a:endParaRPr>
        </a:p>
      </dgm:t>
    </dgm:pt>
    <dgm:pt modelId="{C817BA08-986D-4171-AB52-35B4201A10EB}" type="parTrans" cxnId="{E081EADA-FE0E-428E-9FC5-D34103FE490E}">
      <dgm:prSet/>
      <dgm:spPr/>
      <dgm:t>
        <a:bodyPr/>
        <a:lstStyle/>
        <a:p>
          <a:pPr rtl="1"/>
          <a:endParaRPr lang="fa-IR"/>
        </a:p>
      </dgm:t>
    </dgm:pt>
    <dgm:pt modelId="{FCC0BDC7-3CDC-451F-AA51-484A47EB8A26}" type="sibTrans" cxnId="{E081EADA-FE0E-428E-9FC5-D34103FE490E}">
      <dgm:prSet/>
      <dgm:spPr/>
      <dgm:t>
        <a:bodyPr/>
        <a:lstStyle/>
        <a:p>
          <a:pPr rtl="1"/>
          <a:endParaRPr lang="fa-IR"/>
        </a:p>
      </dgm:t>
    </dgm:pt>
    <dgm:pt modelId="{5B452C9F-7065-4917-A145-4C451BFEA0B1}" type="pres">
      <dgm:prSet presAssocID="{3CFE6007-BD23-40CC-98C5-11B9E170E53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76C88543-F246-4584-8D89-B18D42AFAE75}" type="pres">
      <dgm:prSet presAssocID="{59535407-DD8A-4DA9-9BBC-6A940B407EEF}" presName="parentText" presStyleLbl="node1" presStyleIdx="0" presStyleCnt="3" custLinFactY="-954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66D2C89-C712-468A-9514-652ABDE42DE4}" type="pres">
      <dgm:prSet presAssocID="{61082177-62D9-462F-A841-079C48131151}" presName="spacer" presStyleCnt="0"/>
      <dgm:spPr/>
      <dgm:t>
        <a:bodyPr/>
        <a:lstStyle/>
        <a:p>
          <a:pPr rtl="1"/>
          <a:endParaRPr lang="fa-IR"/>
        </a:p>
      </dgm:t>
    </dgm:pt>
    <dgm:pt modelId="{0FB9B668-125F-453D-99AC-F159A189FB19}" type="pres">
      <dgm:prSet presAssocID="{D6AC301B-8611-449A-9105-7E41D4F1B50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D3CFFFF-83F3-4927-901B-824A34477A0C}" type="pres">
      <dgm:prSet presAssocID="{BD0F6ED4-577C-45AE-80F0-57576D93E14D}" presName="spacer" presStyleCnt="0"/>
      <dgm:spPr/>
      <dgm:t>
        <a:bodyPr/>
        <a:lstStyle/>
        <a:p>
          <a:pPr rtl="1"/>
          <a:endParaRPr lang="fa-IR"/>
        </a:p>
      </dgm:t>
    </dgm:pt>
    <dgm:pt modelId="{634C3757-2DCE-4A91-9D46-393D89068C06}" type="pres">
      <dgm:prSet presAssocID="{5A4DBAC3-17E3-4644-9230-D5EFC04CE61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C37DB697-58AE-46C9-9928-6EB08703FC39}" srcId="{3CFE6007-BD23-40CC-98C5-11B9E170E53B}" destId="{59535407-DD8A-4DA9-9BBC-6A940B407EEF}" srcOrd="0" destOrd="0" parTransId="{80A55DD8-3C2E-4572-9F85-E5FCEAE94DD5}" sibTransId="{61082177-62D9-462F-A841-079C48131151}"/>
    <dgm:cxn modelId="{8E1FEAE5-3164-4A12-ACD1-16ACEAA88EF2}" srcId="{3CFE6007-BD23-40CC-98C5-11B9E170E53B}" destId="{D6AC301B-8611-449A-9105-7E41D4F1B50F}" srcOrd="1" destOrd="0" parTransId="{54AE241D-C80C-4418-BEC2-D08EB1A7297F}" sibTransId="{BD0F6ED4-577C-45AE-80F0-57576D93E14D}"/>
    <dgm:cxn modelId="{E081EADA-FE0E-428E-9FC5-D34103FE490E}" srcId="{3CFE6007-BD23-40CC-98C5-11B9E170E53B}" destId="{5A4DBAC3-17E3-4644-9230-D5EFC04CE616}" srcOrd="2" destOrd="0" parTransId="{C817BA08-986D-4171-AB52-35B4201A10EB}" sibTransId="{FCC0BDC7-3CDC-451F-AA51-484A47EB8A26}"/>
    <dgm:cxn modelId="{5B30C562-0C62-4860-9F19-7CFB858440AD}" type="presOf" srcId="{3CFE6007-BD23-40CC-98C5-11B9E170E53B}" destId="{5B452C9F-7065-4917-A145-4C451BFEA0B1}" srcOrd="0" destOrd="0" presId="urn:microsoft.com/office/officeart/2005/8/layout/vList2"/>
    <dgm:cxn modelId="{939BB300-0487-4FDF-A85E-3DD300577EBB}" type="presOf" srcId="{D6AC301B-8611-449A-9105-7E41D4F1B50F}" destId="{0FB9B668-125F-453D-99AC-F159A189FB19}" srcOrd="0" destOrd="0" presId="urn:microsoft.com/office/officeart/2005/8/layout/vList2"/>
    <dgm:cxn modelId="{E53878C3-60F8-41B5-8DBB-1B47A07B9D8D}" type="presOf" srcId="{5A4DBAC3-17E3-4644-9230-D5EFC04CE616}" destId="{634C3757-2DCE-4A91-9D46-393D89068C06}" srcOrd="0" destOrd="0" presId="urn:microsoft.com/office/officeart/2005/8/layout/vList2"/>
    <dgm:cxn modelId="{C8BB8CF7-6956-4AE9-BCA7-41D28741DC4A}" type="presOf" srcId="{59535407-DD8A-4DA9-9BBC-6A940B407EEF}" destId="{76C88543-F246-4584-8D89-B18D42AFAE75}" srcOrd="0" destOrd="0" presId="urn:microsoft.com/office/officeart/2005/8/layout/vList2"/>
    <dgm:cxn modelId="{CFE5A05F-E6CC-4410-9DDC-F80DF1496591}" type="presParOf" srcId="{5B452C9F-7065-4917-A145-4C451BFEA0B1}" destId="{76C88543-F246-4584-8D89-B18D42AFAE75}" srcOrd="0" destOrd="0" presId="urn:microsoft.com/office/officeart/2005/8/layout/vList2"/>
    <dgm:cxn modelId="{2ED05537-9E66-4B31-9CBB-B450FC2FFDF8}" type="presParOf" srcId="{5B452C9F-7065-4917-A145-4C451BFEA0B1}" destId="{666D2C89-C712-468A-9514-652ABDE42DE4}" srcOrd="1" destOrd="0" presId="urn:microsoft.com/office/officeart/2005/8/layout/vList2"/>
    <dgm:cxn modelId="{31C763F5-C0A0-4B7C-8F16-A93FF9465183}" type="presParOf" srcId="{5B452C9F-7065-4917-A145-4C451BFEA0B1}" destId="{0FB9B668-125F-453D-99AC-F159A189FB19}" srcOrd="2" destOrd="0" presId="urn:microsoft.com/office/officeart/2005/8/layout/vList2"/>
    <dgm:cxn modelId="{FD6BB67E-5391-4BA0-8609-D191045C60F5}" type="presParOf" srcId="{5B452C9F-7065-4917-A145-4C451BFEA0B1}" destId="{1D3CFFFF-83F3-4927-901B-824A34477A0C}" srcOrd="3" destOrd="0" presId="urn:microsoft.com/office/officeart/2005/8/layout/vList2"/>
    <dgm:cxn modelId="{3A3242EE-EEF1-44E7-94BD-4D87EC189054}" type="presParOf" srcId="{5B452C9F-7065-4917-A145-4C451BFEA0B1}" destId="{634C3757-2DCE-4A91-9D46-393D89068C06}" srcOrd="4" destOrd="0" presId="urn:microsoft.com/office/officeart/2005/8/layout/vList2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C88543-F246-4584-8D89-B18D42AFAE75}">
      <dsp:nvSpPr>
        <dsp:cNvPr id="0" name=""/>
        <dsp:cNvSpPr/>
      </dsp:nvSpPr>
      <dsp:spPr>
        <a:xfrm>
          <a:off x="0" y="0"/>
          <a:ext cx="7010400" cy="129285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altLang="en-US" sz="2400" kern="1200" dirty="0" smtClean="0">
              <a:solidFill>
                <a:schemeClr val="bg1"/>
              </a:solidFill>
              <a:cs typeface="B Titr" panose="00000700000000000000" pitchFamily="2" charset="-78"/>
            </a:rPr>
            <a:t>مبارزه سیاسی حاد، عنصر گم شده در زندگی ائمه </a:t>
          </a:r>
          <a:r>
            <a:rPr lang="fa-IR" altLang="en-US" sz="1600" kern="1200" dirty="0" smtClean="0">
              <a:solidFill>
                <a:schemeClr val="bg1"/>
              </a:solidFill>
              <a:cs typeface="B Titr" panose="00000700000000000000" pitchFamily="2" charset="-78"/>
            </a:rPr>
            <a:t>(ع)</a:t>
          </a:r>
          <a:endParaRPr lang="en-US" sz="16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anose="00000700000000000000" pitchFamily="2" charset="-78"/>
          </a:endParaRPr>
        </a:p>
      </dsp:txBody>
      <dsp:txXfrm>
        <a:off x="0" y="0"/>
        <a:ext cx="7010400" cy="1292850"/>
      </dsp:txXfrm>
    </dsp:sp>
    <dsp:sp modelId="{0FB9B668-125F-453D-99AC-F159A189FB19}">
      <dsp:nvSpPr>
        <dsp:cNvPr id="0" name=""/>
        <dsp:cNvSpPr/>
      </dsp:nvSpPr>
      <dsp:spPr>
        <a:xfrm>
          <a:off x="0" y="1487174"/>
          <a:ext cx="7010400" cy="129285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altLang="en-US" sz="2400" kern="1200" dirty="0" smtClean="0">
              <a:solidFill>
                <a:schemeClr val="bg1"/>
              </a:solidFill>
              <a:cs typeface="B Titr" panose="00000700000000000000" pitchFamily="2" charset="-78"/>
            </a:rPr>
            <a:t>زندگی ائمه علی رغم تفاوت های ظاهری،در حقیقت،زندگی مستمر یک انسان250ساله است</a:t>
          </a:r>
          <a:endParaRPr lang="en-US" sz="2400" kern="1200" dirty="0">
            <a:solidFill>
              <a:schemeClr val="bg1"/>
            </a:solidFill>
            <a:cs typeface="B Titr" panose="00000700000000000000" pitchFamily="2" charset="-78"/>
          </a:endParaRPr>
        </a:p>
      </dsp:txBody>
      <dsp:txXfrm>
        <a:off x="0" y="1487174"/>
        <a:ext cx="7010400" cy="1292850"/>
      </dsp:txXfrm>
    </dsp:sp>
    <dsp:sp modelId="{87322BBB-F206-4457-BB96-EC2AEFCBF998}">
      <dsp:nvSpPr>
        <dsp:cNvPr id="0" name=""/>
        <dsp:cNvSpPr/>
      </dsp:nvSpPr>
      <dsp:spPr>
        <a:xfrm>
          <a:off x="0" y="2967225"/>
          <a:ext cx="7010400" cy="129285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altLang="en-US" sz="2400" kern="1200" dirty="0" smtClean="0">
              <a:solidFill>
                <a:schemeClr val="bg1"/>
              </a:solidFill>
              <a:cs typeface="B Titr" panose="00000700000000000000" pitchFamily="2" charset="-78"/>
            </a:rPr>
            <a:t>معنای مبارزه حاد سیاسی</a:t>
          </a:r>
          <a:endParaRPr lang="en-US" sz="2400" kern="1200" dirty="0">
            <a:solidFill>
              <a:schemeClr val="bg1"/>
            </a:solidFill>
            <a:cs typeface="B Titr" panose="00000700000000000000" pitchFamily="2" charset="-78"/>
          </a:endParaRPr>
        </a:p>
      </dsp:txBody>
      <dsp:txXfrm>
        <a:off x="0" y="2967225"/>
        <a:ext cx="7010400" cy="129285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C88543-F246-4584-8D89-B18D42AFAE75}">
      <dsp:nvSpPr>
        <dsp:cNvPr id="0" name=""/>
        <dsp:cNvSpPr/>
      </dsp:nvSpPr>
      <dsp:spPr>
        <a:xfrm>
          <a:off x="3031412" y="23834"/>
          <a:ext cx="3061802" cy="123317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kern="1200" dirty="0" smtClean="0">
              <a:cs typeface="B Titr" panose="00000700000000000000" pitchFamily="2" charset="-78"/>
            </a:rPr>
            <a:t>1- ایمان</a:t>
          </a:r>
          <a:endParaRPr lang="en-US" sz="4000" kern="1200" dirty="0">
            <a:cs typeface="B Titr" panose="00000700000000000000" pitchFamily="2" charset="-78"/>
          </a:endParaRPr>
        </a:p>
      </dsp:txBody>
      <dsp:txXfrm>
        <a:off x="3031412" y="23834"/>
        <a:ext cx="3061802" cy="1233179"/>
      </dsp:txXfrm>
    </dsp:sp>
    <dsp:sp modelId="{EAC9A734-E7C5-44C7-B38A-7785865BABB3}">
      <dsp:nvSpPr>
        <dsp:cNvPr id="0" name=""/>
        <dsp:cNvSpPr/>
      </dsp:nvSpPr>
      <dsp:spPr>
        <a:xfrm>
          <a:off x="1828789" y="1371600"/>
          <a:ext cx="3124668" cy="123317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kern="1200" dirty="0" smtClean="0">
              <a:cs typeface="B Titr" panose="00000700000000000000" pitchFamily="2" charset="-78"/>
            </a:rPr>
            <a:t>2- کـفر</a:t>
          </a:r>
          <a:endParaRPr lang="en-US" sz="4000" kern="1200" dirty="0">
            <a:cs typeface="B Titr" panose="00000700000000000000" pitchFamily="2" charset="-78"/>
          </a:endParaRPr>
        </a:p>
      </dsp:txBody>
      <dsp:txXfrm>
        <a:off x="1828789" y="1371600"/>
        <a:ext cx="3124668" cy="1233179"/>
      </dsp:txXfrm>
    </dsp:sp>
    <dsp:sp modelId="{0FB9B668-125F-453D-99AC-F159A189FB19}">
      <dsp:nvSpPr>
        <dsp:cNvPr id="0" name=""/>
        <dsp:cNvSpPr/>
      </dsp:nvSpPr>
      <dsp:spPr>
        <a:xfrm>
          <a:off x="685808" y="2743199"/>
          <a:ext cx="3124162" cy="123317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kern="1200" dirty="0" smtClean="0">
              <a:cs typeface="B Titr" panose="00000700000000000000" pitchFamily="2" charset="-78"/>
            </a:rPr>
            <a:t>3- نفاق</a:t>
          </a:r>
          <a:endParaRPr lang="en-US" sz="4000" kern="1200" dirty="0">
            <a:cs typeface="B Titr" panose="00000700000000000000" pitchFamily="2" charset="-78"/>
          </a:endParaRPr>
        </a:p>
      </dsp:txBody>
      <dsp:txXfrm>
        <a:off x="685808" y="2743199"/>
        <a:ext cx="3124162" cy="1233179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C88543-F246-4584-8D89-B18D42AFAE75}">
      <dsp:nvSpPr>
        <dsp:cNvPr id="0" name=""/>
        <dsp:cNvSpPr/>
      </dsp:nvSpPr>
      <dsp:spPr>
        <a:xfrm>
          <a:off x="0" y="6933"/>
          <a:ext cx="7010400" cy="630223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kern="1200" dirty="0" smtClean="0">
              <a:solidFill>
                <a:schemeClr val="bg1"/>
              </a:solidFill>
              <a:cs typeface="B Titr" panose="00000700000000000000" pitchFamily="2" charset="-78"/>
            </a:rPr>
            <a:t>*</a:t>
          </a:r>
          <a:r>
            <a:rPr lang="en-US" sz="2200" kern="1200" dirty="0" smtClean="0">
              <a:solidFill>
                <a:schemeClr val="bg1"/>
              </a:solidFill>
              <a:cs typeface="B Titr" panose="00000700000000000000" pitchFamily="2" charset="-78"/>
            </a:rPr>
            <a:t> </a:t>
          </a:r>
          <a:r>
            <a:rPr lang="fa-IR" sz="2200" kern="1200" dirty="0" smtClean="0">
              <a:solidFill>
                <a:schemeClr val="bg1"/>
              </a:solidFill>
              <a:cs typeface="B Titr" panose="00000700000000000000" pitchFamily="2" charset="-78"/>
            </a:rPr>
            <a:t>فاطمه زهرا </a:t>
          </a:r>
          <a:r>
            <a:rPr lang="fa-IR" sz="1800" kern="1200" dirty="0" smtClean="0">
              <a:cs typeface="B Titr" panose="00000700000000000000" pitchFamily="2" charset="-78"/>
            </a:rPr>
            <a:t>(س) </a:t>
          </a:r>
          <a:r>
            <a:rPr lang="fa-IR" sz="2200" kern="1200" dirty="0" smtClean="0">
              <a:solidFill>
                <a:schemeClr val="bg1"/>
              </a:solidFill>
              <a:cs typeface="B Titr" panose="00000700000000000000" pitchFamily="2" charset="-78"/>
            </a:rPr>
            <a:t>مرکز فیوضات الهی</a:t>
          </a:r>
          <a:endParaRPr lang="en-US" sz="2200" kern="1200" dirty="0">
            <a:solidFill>
              <a:schemeClr val="bg1"/>
            </a:solidFill>
            <a:cs typeface="B Titr" panose="00000700000000000000" pitchFamily="2" charset="-78"/>
          </a:endParaRPr>
        </a:p>
      </dsp:txBody>
      <dsp:txXfrm>
        <a:off x="0" y="6933"/>
        <a:ext cx="7010400" cy="630223"/>
      </dsp:txXfrm>
    </dsp:sp>
    <dsp:sp modelId="{0FB9B668-125F-453D-99AC-F159A189FB19}">
      <dsp:nvSpPr>
        <dsp:cNvPr id="0" name=""/>
        <dsp:cNvSpPr/>
      </dsp:nvSpPr>
      <dsp:spPr>
        <a:xfrm>
          <a:off x="0" y="645595"/>
          <a:ext cx="7010400" cy="630223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kern="1200" dirty="0" smtClean="0">
              <a:cs typeface="B Titr" panose="00000700000000000000" pitchFamily="2" charset="-78"/>
            </a:rPr>
            <a:t>*علت اینکه حضرت زهرا </a:t>
          </a:r>
          <a:r>
            <a:rPr lang="fa-IR" sz="1800" kern="1200" dirty="0" smtClean="0">
              <a:cs typeface="B Titr" panose="00000700000000000000" pitchFamily="2" charset="-78"/>
            </a:rPr>
            <a:t>(س) </a:t>
          </a:r>
          <a:r>
            <a:rPr lang="fa-IR" sz="2200" kern="1200" dirty="0" smtClean="0">
              <a:cs typeface="B Titr" panose="00000700000000000000" pitchFamily="2" charset="-78"/>
            </a:rPr>
            <a:t>را ام ابیها نامیده اند</a:t>
          </a:r>
          <a:endParaRPr lang="en-US" sz="2200" kern="1200" dirty="0">
            <a:solidFill>
              <a:schemeClr val="bg1"/>
            </a:solidFill>
            <a:cs typeface="B Titr" panose="00000700000000000000" pitchFamily="2" charset="-78"/>
          </a:endParaRPr>
        </a:p>
      </dsp:txBody>
      <dsp:txXfrm>
        <a:off x="0" y="645595"/>
        <a:ext cx="7010400" cy="630223"/>
      </dsp:txXfrm>
    </dsp:sp>
    <dsp:sp modelId="{87322BBB-F206-4457-BB96-EC2AEFCBF998}">
      <dsp:nvSpPr>
        <dsp:cNvPr id="0" name=""/>
        <dsp:cNvSpPr/>
      </dsp:nvSpPr>
      <dsp:spPr>
        <a:xfrm>
          <a:off x="0" y="1289191"/>
          <a:ext cx="7010400" cy="630223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kern="1200" dirty="0" smtClean="0">
              <a:cs typeface="B Titr" panose="00000700000000000000" pitchFamily="2" charset="-78"/>
            </a:rPr>
            <a:t>*سختی های دوران شعب ابی طالب</a:t>
          </a:r>
          <a:endParaRPr lang="en-US" sz="2200" kern="1200" dirty="0">
            <a:solidFill>
              <a:schemeClr val="bg1"/>
            </a:solidFill>
            <a:cs typeface="B Titr" panose="00000700000000000000" pitchFamily="2" charset="-78"/>
          </a:endParaRPr>
        </a:p>
      </dsp:txBody>
      <dsp:txXfrm>
        <a:off x="0" y="1289191"/>
        <a:ext cx="7010400" cy="630223"/>
      </dsp:txXfrm>
    </dsp:sp>
    <dsp:sp modelId="{54F5DC08-23E5-474D-A99F-6E4A329BF7D1}">
      <dsp:nvSpPr>
        <dsp:cNvPr id="0" name=""/>
        <dsp:cNvSpPr/>
      </dsp:nvSpPr>
      <dsp:spPr>
        <a:xfrm>
          <a:off x="0" y="1932788"/>
          <a:ext cx="7010400" cy="630223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kern="1200" dirty="0" smtClean="0">
              <a:cs typeface="B Titr" panose="00000700000000000000" pitchFamily="2" charset="-78"/>
            </a:rPr>
            <a:t>*علت بوسه پیامبر بر دست فاطمه زهرا </a:t>
          </a:r>
          <a:r>
            <a:rPr lang="fa-IR" sz="1800" kern="1200" dirty="0" smtClean="0">
              <a:cs typeface="B Titr" panose="00000700000000000000" pitchFamily="2" charset="-78"/>
            </a:rPr>
            <a:t>(س)</a:t>
          </a:r>
          <a:endParaRPr lang="en-US" sz="1800" kern="1200" dirty="0">
            <a:solidFill>
              <a:schemeClr val="bg1"/>
            </a:solidFill>
            <a:cs typeface="B Titr" panose="00000700000000000000" pitchFamily="2" charset="-78"/>
          </a:endParaRPr>
        </a:p>
      </dsp:txBody>
      <dsp:txXfrm>
        <a:off x="0" y="1932788"/>
        <a:ext cx="7010400" cy="630223"/>
      </dsp:txXfrm>
    </dsp:sp>
    <dsp:sp modelId="{E8327622-3C28-4B45-BAE2-02EF745A5B9A}">
      <dsp:nvSpPr>
        <dsp:cNvPr id="0" name=""/>
        <dsp:cNvSpPr/>
      </dsp:nvSpPr>
      <dsp:spPr>
        <a:xfrm>
          <a:off x="0" y="2576385"/>
          <a:ext cx="7010400" cy="630223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kern="1200" dirty="0" smtClean="0">
              <a:cs typeface="B Titr" panose="00000700000000000000" pitchFamily="2" charset="-78"/>
            </a:rPr>
            <a:t>*فاطمه زهرا </a:t>
          </a:r>
          <a:r>
            <a:rPr lang="fa-IR" sz="1800" kern="1200" dirty="0" smtClean="0">
              <a:cs typeface="B Titr" panose="00000700000000000000" pitchFamily="2" charset="-78"/>
            </a:rPr>
            <a:t>(س)</a:t>
          </a:r>
          <a:r>
            <a:rPr lang="fa-IR" sz="2200" kern="1200" dirty="0" smtClean="0">
              <a:cs typeface="B Titr" panose="00000700000000000000" pitchFamily="2" charset="-78"/>
            </a:rPr>
            <a:t>هم پایه و هم سنگ امیرالمؤمنین</a:t>
          </a:r>
          <a:endParaRPr lang="en-US" sz="2200" kern="1200" dirty="0">
            <a:solidFill>
              <a:schemeClr val="bg1"/>
            </a:solidFill>
            <a:cs typeface="B Titr" panose="00000700000000000000" pitchFamily="2" charset="-78"/>
          </a:endParaRPr>
        </a:p>
      </dsp:txBody>
      <dsp:txXfrm>
        <a:off x="0" y="2576385"/>
        <a:ext cx="7010400" cy="630223"/>
      </dsp:txXfrm>
    </dsp:sp>
    <dsp:sp modelId="{83238F20-2283-4E81-9339-8161480037D7}">
      <dsp:nvSpPr>
        <dsp:cNvPr id="0" name=""/>
        <dsp:cNvSpPr/>
      </dsp:nvSpPr>
      <dsp:spPr>
        <a:xfrm>
          <a:off x="0" y="3219981"/>
          <a:ext cx="7010400" cy="630223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kern="1200" dirty="0" smtClean="0">
              <a:cs typeface="B Titr" panose="00000700000000000000" pitchFamily="2" charset="-78"/>
            </a:rPr>
            <a:t>*اسلام فاطمه </a:t>
          </a:r>
          <a:r>
            <a:rPr lang="fa-IR" sz="1800" kern="1200" dirty="0" smtClean="0">
              <a:cs typeface="B Titr" panose="00000700000000000000" pitchFamily="2" charset="-78"/>
            </a:rPr>
            <a:t>(س) </a:t>
          </a:r>
          <a:r>
            <a:rPr lang="fa-IR" sz="2200" kern="1200" dirty="0" smtClean="0">
              <a:cs typeface="B Titr" panose="00000700000000000000" pitchFamily="2" charset="-78"/>
            </a:rPr>
            <a:t>را به عنوان نمونه و اسوه زن معرفی میکند</a:t>
          </a:r>
          <a:endParaRPr lang="en-US" sz="2200" kern="1200" dirty="0">
            <a:solidFill>
              <a:schemeClr val="bg1"/>
            </a:solidFill>
            <a:cs typeface="B Titr" panose="00000700000000000000" pitchFamily="2" charset="-78"/>
          </a:endParaRPr>
        </a:p>
      </dsp:txBody>
      <dsp:txXfrm>
        <a:off x="0" y="3219981"/>
        <a:ext cx="7010400" cy="630223"/>
      </dsp:txXfrm>
    </dsp:sp>
    <dsp:sp modelId="{7D6E7BD2-1A9A-43BA-9D98-9421EDCBF0AA}">
      <dsp:nvSpPr>
        <dsp:cNvPr id="0" name=""/>
        <dsp:cNvSpPr/>
      </dsp:nvSpPr>
      <dsp:spPr>
        <a:xfrm>
          <a:off x="0" y="3863578"/>
          <a:ext cx="7010400" cy="630223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kern="1200" dirty="0" smtClean="0">
              <a:cs typeface="B Titr" panose="00000700000000000000" pitchFamily="2" charset="-78"/>
            </a:rPr>
            <a:t>*مقام معنوی فاطمه زهرا </a:t>
          </a:r>
          <a:r>
            <a:rPr lang="fa-IR" sz="1800" kern="1200" dirty="0" smtClean="0">
              <a:cs typeface="B Titr" panose="00000700000000000000" pitchFamily="2" charset="-78"/>
            </a:rPr>
            <a:t>(س)</a:t>
          </a:r>
          <a:r>
            <a:rPr lang="fa-IR" sz="2200" kern="1200" dirty="0" smtClean="0">
              <a:cs typeface="B Titr" panose="00000700000000000000" pitchFamily="2" charset="-78"/>
            </a:rPr>
            <a:t>را تنها معصومین درک میکنند</a:t>
          </a:r>
          <a:endParaRPr lang="en-US" sz="2200" kern="1200" dirty="0">
            <a:solidFill>
              <a:schemeClr val="bg1"/>
            </a:solidFill>
            <a:cs typeface="B Titr" panose="00000700000000000000" pitchFamily="2" charset="-78"/>
          </a:endParaRPr>
        </a:p>
      </dsp:txBody>
      <dsp:txXfrm>
        <a:off x="0" y="3863578"/>
        <a:ext cx="7010400" cy="630223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316FBF-F02B-43BD-98BE-BBB5A517E59F}">
      <dsp:nvSpPr>
        <dsp:cNvPr id="0" name=""/>
        <dsp:cNvSpPr/>
      </dsp:nvSpPr>
      <dsp:spPr>
        <a:xfrm>
          <a:off x="6524759" y="-778677"/>
          <a:ext cx="6053155" cy="6053155"/>
        </a:xfrm>
        <a:prstGeom prst="blockArc">
          <a:avLst>
            <a:gd name="adj1" fmla="val 8100000"/>
            <a:gd name="adj2" fmla="val 13500000"/>
            <a:gd name="adj3" fmla="val 357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3F71C3-16A1-4EF2-A500-2C2EA074304B}">
      <dsp:nvSpPr>
        <dsp:cNvPr id="0" name=""/>
        <dsp:cNvSpPr/>
      </dsp:nvSpPr>
      <dsp:spPr>
        <a:xfrm>
          <a:off x="-1" y="345637"/>
          <a:ext cx="7152644" cy="69163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548984" bIns="60960" numCol="1" spcCol="1270" anchor="ctr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chemeClr val="accent4">
                  <a:lumMod val="60000"/>
                  <a:lumOff val="40000"/>
                </a:schemeClr>
              </a:solidFill>
              <a:cs typeface="B Titr" panose="00000700000000000000" pitchFamily="2" charset="-78"/>
            </a:rPr>
            <a:t>    سه ویژگی اصلی شخصیت حضرت زهرا </a:t>
          </a:r>
          <a:r>
            <a:rPr lang="fa-IR" sz="1800" kern="1200" dirty="0" smtClean="0">
              <a:solidFill>
                <a:schemeClr val="accent4">
                  <a:lumMod val="60000"/>
                  <a:lumOff val="40000"/>
                </a:schemeClr>
              </a:solidFill>
              <a:cs typeface="B Titr" panose="00000700000000000000" pitchFamily="2" charset="-78"/>
            </a:rPr>
            <a:t>(س)</a:t>
          </a:r>
          <a:endParaRPr lang="en-US" sz="1800" kern="1200" dirty="0">
            <a:solidFill>
              <a:schemeClr val="accent4">
                <a:lumMod val="60000"/>
                <a:lumOff val="40000"/>
              </a:schemeClr>
            </a:solidFill>
            <a:cs typeface="B Titr" panose="00000700000000000000" pitchFamily="2" charset="-78"/>
          </a:endParaRPr>
        </a:p>
      </dsp:txBody>
      <dsp:txXfrm>
        <a:off x="-1" y="345637"/>
        <a:ext cx="7152644" cy="691633"/>
      </dsp:txXfrm>
    </dsp:sp>
    <dsp:sp modelId="{B3906C90-6A49-432E-9F08-BAB7AA3C485B}">
      <dsp:nvSpPr>
        <dsp:cNvPr id="0" name=""/>
        <dsp:cNvSpPr/>
      </dsp:nvSpPr>
      <dsp:spPr>
        <a:xfrm>
          <a:off x="6554715" y="259182"/>
          <a:ext cx="864542" cy="864542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4BB1453-ACE7-42F8-A1D2-34718C6AD8A0}">
      <dsp:nvSpPr>
        <dsp:cNvPr id="0" name=""/>
        <dsp:cNvSpPr/>
      </dsp:nvSpPr>
      <dsp:spPr>
        <a:xfrm>
          <a:off x="-9" y="1383267"/>
          <a:ext cx="6756130" cy="69163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48984" bIns="50800" numCol="1" spcCol="1270" anchor="ctr" anchorCtr="0">
          <a:noAutofit/>
        </a:bodyPr>
        <a:lstStyle/>
        <a:p>
          <a:pPr lvl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cs typeface="B Titr" panose="00000700000000000000" pitchFamily="2" charset="-78"/>
            </a:rPr>
            <a:t>    </a:t>
          </a:r>
          <a:r>
            <a:rPr lang="fa-IR" sz="2000" kern="1200" dirty="0" smtClean="0">
              <a:cs typeface="B Titr" panose="00000700000000000000" pitchFamily="2" charset="-78"/>
            </a:rPr>
            <a:t>1-اوج قلعه معنویت</a:t>
          </a:r>
          <a:endParaRPr lang="en-US" sz="2000" kern="1200" dirty="0">
            <a:solidFill>
              <a:schemeClr val="bg1"/>
            </a:solidFill>
            <a:cs typeface="B Titr" panose="00000700000000000000" pitchFamily="2" charset="-78"/>
          </a:endParaRPr>
        </a:p>
      </dsp:txBody>
      <dsp:txXfrm>
        <a:off x="-9" y="1383267"/>
        <a:ext cx="6756130" cy="691633"/>
      </dsp:txXfrm>
    </dsp:sp>
    <dsp:sp modelId="{9B609D68-5917-4A46-9BDE-1383C6188B37}">
      <dsp:nvSpPr>
        <dsp:cNvPr id="0" name=""/>
        <dsp:cNvSpPr/>
      </dsp:nvSpPr>
      <dsp:spPr>
        <a:xfrm>
          <a:off x="6158186" y="1296813"/>
          <a:ext cx="864542" cy="864542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C5D94CA-2787-4B90-B461-C8EE5AA75423}">
      <dsp:nvSpPr>
        <dsp:cNvPr id="0" name=""/>
        <dsp:cNvSpPr/>
      </dsp:nvSpPr>
      <dsp:spPr>
        <a:xfrm>
          <a:off x="-41641" y="2420898"/>
          <a:ext cx="6839395" cy="69163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48984" bIns="50800" numCol="1" spcCol="1270" anchor="ctr" anchorCtr="0">
          <a:noAutofit/>
        </a:bodyPr>
        <a:lstStyle/>
        <a:p>
          <a:pPr lvl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cs typeface="B Titr" panose="00000700000000000000" pitchFamily="2" charset="-78"/>
            </a:rPr>
            <a:t>    </a:t>
          </a:r>
          <a:r>
            <a:rPr lang="fa-IR" sz="1800" kern="1200" dirty="0" smtClean="0">
              <a:cs typeface="B Titr" panose="00000700000000000000" pitchFamily="2" charset="-78"/>
            </a:rPr>
            <a:t>2-مجاهدت و بصیرت ایشان در حوادث سیاسی مهم بعد از رحلت پیامبر </a:t>
          </a:r>
          <a:r>
            <a:rPr lang="fa-IR" sz="1200" kern="1200" dirty="0" smtClean="0">
              <a:cs typeface="B Titr" panose="00000700000000000000" pitchFamily="2" charset="-78"/>
            </a:rPr>
            <a:t>(ص)</a:t>
          </a:r>
          <a:endParaRPr lang="en-US" sz="1200" kern="1200" dirty="0">
            <a:solidFill>
              <a:schemeClr val="bg1"/>
            </a:solidFill>
            <a:cs typeface="B Titr" panose="00000700000000000000" pitchFamily="2" charset="-78"/>
          </a:endParaRPr>
        </a:p>
      </dsp:txBody>
      <dsp:txXfrm>
        <a:off x="-41641" y="2420898"/>
        <a:ext cx="6839395" cy="691633"/>
      </dsp:txXfrm>
    </dsp:sp>
    <dsp:sp modelId="{95CF823B-145B-4588-BFA5-5C54AFD06133}">
      <dsp:nvSpPr>
        <dsp:cNvPr id="0" name=""/>
        <dsp:cNvSpPr/>
      </dsp:nvSpPr>
      <dsp:spPr>
        <a:xfrm>
          <a:off x="6158186" y="2334444"/>
          <a:ext cx="864542" cy="864542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C808290-4301-48C4-BD5B-7AC9249C3D98}">
      <dsp:nvSpPr>
        <dsp:cNvPr id="0" name=""/>
        <dsp:cNvSpPr/>
      </dsp:nvSpPr>
      <dsp:spPr>
        <a:xfrm>
          <a:off x="27454" y="3458529"/>
          <a:ext cx="7097732" cy="69163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48984" bIns="50800" numCol="1" spcCol="1270" anchor="ctr" anchorCtr="0">
          <a:noAutofit/>
        </a:bodyPr>
        <a:lstStyle/>
        <a:p>
          <a:pPr lvl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cs typeface="B Titr" panose="00000700000000000000" pitchFamily="2" charset="-78"/>
            </a:rPr>
            <a:t>   </a:t>
          </a:r>
          <a:r>
            <a:rPr lang="fa-IR" sz="2000" kern="1200" dirty="0" smtClean="0">
              <a:cs typeface="B Titr" panose="00000700000000000000" pitchFamily="2" charset="-78"/>
            </a:rPr>
            <a:t>3-عبادت گر و بپا دارنده نماز در شب های تار مانند اولیای کهن الهی</a:t>
          </a:r>
          <a:endParaRPr lang="en-US" sz="2000" kern="1200" dirty="0">
            <a:solidFill>
              <a:schemeClr val="bg1"/>
            </a:solidFill>
            <a:cs typeface="B Titr" panose="00000700000000000000" pitchFamily="2" charset="-78"/>
          </a:endParaRPr>
        </a:p>
      </dsp:txBody>
      <dsp:txXfrm>
        <a:off x="27454" y="3458529"/>
        <a:ext cx="7097732" cy="691633"/>
      </dsp:txXfrm>
    </dsp:sp>
    <dsp:sp modelId="{2892F762-1396-4C73-BDA9-697F85123BEB}">
      <dsp:nvSpPr>
        <dsp:cNvPr id="0" name=""/>
        <dsp:cNvSpPr/>
      </dsp:nvSpPr>
      <dsp:spPr>
        <a:xfrm>
          <a:off x="6554715" y="3372074"/>
          <a:ext cx="864542" cy="864542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C88543-F246-4584-8D89-B18D42AFAE75}">
      <dsp:nvSpPr>
        <dsp:cNvPr id="0" name=""/>
        <dsp:cNvSpPr/>
      </dsp:nvSpPr>
      <dsp:spPr>
        <a:xfrm>
          <a:off x="0" y="90942"/>
          <a:ext cx="7010400" cy="99216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kern="1200" dirty="0" smtClean="0">
              <a:cs typeface="B Titr" panose="00000700000000000000" pitchFamily="2" charset="-78"/>
            </a:rPr>
            <a:t>* پرشکوه ترین نرمش قهرمانانه تاریخ</a:t>
          </a:r>
          <a:endParaRPr lang="en-US" sz="2200" kern="1200" dirty="0">
            <a:solidFill>
              <a:schemeClr val="bg1"/>
            </a:solidFill>
            <a:cs typeface="B Titr" panose="00000700000000000000" pitchFamily="2" charset="-78"/>
          </a:endParaRPr>
        </a:p>
      </dsp:txBody>
      <dsp:txXfrm>
        <a:off x="0" y="90942"/>
        <a:ext cx="7010400" cy="992160"/>
      </dsp:txXfrm>
    </dsp:sp>
    <dsp:sp modelId="{0FB9B668-125F-453D-99AC-F159A189FB19}">
      <dsp:nvSpPr>
        <dsp:cNvPr id="0" name=""/>
        <dsp:cNvSpPr/>
      </dsp:nvSpPr>
      <dsp:spPr>
        <a:xfrm>
          <a:off x="0" y="1179420"/>
          <a:ext cx="7010400" cy="99216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kern="1200" dirty="0" smtClean="0">
              <a:cs typeface="B Titr" panose="00000700000000000000" pitchFamily="2" charset="-78"/>
            </a:rPr>
            <a:t>*اگر امام حسن صلح نمیکرد،کشته شدن او،شهادت به حساب نمی آمد</a:t>
          </a:r>
          <a:endParaRPr lang="en-US" sz="2200" kern="1200" dirty="0">
            <a:solidFill>
              <a:schemeClr val="bg1"/>
            </a:solidFill>
            <a:cs typeface="B Titr" panose="00000700000000000000" pitchFamily="2" charset="-78"/>
          </a:endParaRPr>
        </a:p>
      </dsp:txBody>
      <dsp:txXfrm>
        <a:off x="0" y="1179420"/>
        <a:ext cx="7010400" cy="992160"/>
      </dsp:txXfrm>
    </dsp:sp>
    <dsp:sp modelId="{87322BBB-F206-4457-BB96-EC2AEFCBF998}">
      <dsp:nvSpPr>
        <dsp:cNvPr id="0" name=""/>
        <dsp:cNvSpPr/>
      </dsp:nvSpPr>
      <dsp:spPr>
        <a:xfrm>
          <a:off x="0" y="2324220"/>
          <a:ext cx="7010400" cy="99216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kern="1200" dirty="0" smtClean="0">
              <a:cs typeface="B Titr" panose="00000700000000000000" pitchFamily="2" charset="-78"/>
            </a:rPr>
            <a:t>*در دوران امام حسن</a:t>
          </a:r>
          <a:r>
            <a:rPr lang="fa-IR" sz="1600" kern="1200" dirty="0" smtClean="0">
              <a:cs typeface="B Titr" panose="00000700000000000000" pitchFamily="2" charset="-78"/>
            </a:rPr>
            <a:t>(ع) </a:t>
          </a:r>
          <a:r>
            <a:rPr lang="fa-IR" sz="2200" kern="1200" dirty="0" smtClean="0">
              <a:cs typeface="B Titr" panose="00000700000000000000" pitchFamily="2" charset="-78"/>
            </a:rPr>
            <a:t>،جریان حکومت اسلامی به نهضت تبدیل شد</a:t>
          </a:r>
          <a:endParaRPr lang="en-US" sz="2200" kern="1200" dirty="0">
            <a:solidFill>
              <a:schemeClr val="bg1"/>
            </a:solidFill>
            <a:cs typeface="B Titr" panose="00000700000000000000" pitchFamily="2" charset="-78"/>
          </a:endParaRPr>
        </a:p>
      </dsp:txBody>
      <dsp:txXfrm>
        <a:off x="0" y="2324220"/>
        <a:ext cx="7010400" cy="992160"/>
      </dsp:txXfrm>
    </dsp:sp>
    <dsp:sp modelId="{54F5DC08-23E5-474D-A99F-6E4A329BF7D1}">
      <dsp:nvSpPr>
        <dsp:cNvPr id="0" name=""/>
        <dsp:cNvSpPr/>
      </dsp:nvSpPr>
      <dsp:spPr>
        <a:xfrm>
          <a:off x="0" y="3469020"/>
          <a:ext cx="7010400" cy="99216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kern="1200" dirty="0" smtClean="0">
              <a:cs typeface="B Titr" panose="00000700000000000000" pitchFamily="2" charset="-78"/>
            </a:rPr>
            <a:t>*صلح امام حسن </a:t>
          </a:r>
          <a:r>
            <a:rPr lang="fa-IR" sz="1600" kern="1200" dirty="0" smtClean="0">
              <a:cs typeface="B Titr" panose="00000700000000000000" pitchFamily="2" charset="-78"/>
            </a:rPr>
            <a:t>(ع) </a:t>
          </a:r>
          <a:r>
            <a:rPr lang="fa-IR" sz="2200" kern="1200" dirty="0" smtClean="0">
              <a:cs typeface="B Titr" panose="00000700000000000000" pitchFamily="2" charset="-78"/>
            </a:rPr>
            <a:t>در حقیقت مکری بود در مقابل مکر معاویه</a:t>
          </a:r>
          <a:endParaRPr lang="en-US" sz="2200" kern="1200" dirty="0">
            <a:solidFill>
              <a:schemeClr val="bg1"/>
            </a:solidFill>
            <a:cs typeface="B Titr" panose="00000700000000000000" pitchFamily="2" charset="-78"/>
          </a:endParaRPr>
        </a:p>
      </dsp:txBody>
      <dsp:txXfrm>
        <a:off x="0" y="3469020"/>
        <a:ext cx="7010400" cy="992160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C88543-F246-4584-8D89-B18D42AFAE75}">
      <dsp:nvSpPr>
        <dsp:cNvPr id="0" name=""/>
        <dsp:cNvSpPr/>
      </dsp:nvSpPr>
      <dsp:spPr>
        <a:xfrm>
          <a:off x="1371584" y="55136"/>
          <a:ext cx="5638815" cy="68796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kern="1200" dirty="0" smtClean="0">
              <a:solidFill>
                <a:schemeClr val="accent4">
                  <a:lumMod val="60000"/>
                  <a:lumOff val="40000"/>
                </a:schemeClr>
              </a:solidFill>
              <a:cs typeface="B Titr" panose="00000700000000000000" pitchFamily="2" charset="-78"/>
            </a:rPr>
            <a:t>خصوصیات دو جریان حق و باطل در صلح امام حسن </a:t>
          </a:r>
          <a:r>
            <a:rPr lang="fa-IR" sz="1200" kern="1200" dirty="0" smtClean="0">
              <a:solidFill>
                <a:schemeClr val="accent4">
                  <a:lumMod val="60000"/>
                  <a:lumOff val="40000"/>
                </a:schemeClr>
              </a:solidFill>
              <a:cs typeface="B Titr" panose="00000700000000000000" pitchFamily="2" charset="-78"/>
            </a:rPr>
            <a:t>(</a:t>
          </a:r>
          <a:r>
            <a:rPr lang="fa-IR" sz="1400" kern="1200" dirty="0" smtClean="0">
              <a:solidFill>
                <a:schemeClr val="accent4">
                  <a:lumMod val="60000"/>
                  <a:lumOff val="40000"/>
                </a:schemeClr>
              </a:solidFill>
              <a:cs typeface="B Titr" panose="00000700000000000000" pitchFamily="2" charset="-78"/>
            </a:rPr>
            <a:t>ع)</a:t>
          </a:r>
          <a:endParaRPr lang="en-US" sz="1400" kern="1200" dirty="0">
            <a:solidFill>
              <a:schemeClr val="accent4">
                <a:lumMod val="60000"/>
                <a:lumOff val="40000"/>
              </a:schemeClr>
            </a:solidFill>
            <a:cs typeface="B Titr" panose="00000700000000000000" pitchFamily="2" charset="-78"/>
          </a:endParaRPr>
        </a:p>
      </dsp:txBody>
      <dsp:txXfrm>
        <a:off x="1371584" y="55136"/>
        <a:ext cx="5638815" cy="687960"/>
      </dsp:txXfrm>
    </dsp:sp>
    <dsp:sp modelId="{0FB9B668-125F-453D-99AC-F159A189FB19}">
      <dsp:nvSpPr>
        <dsp:cNvPr id="0" name=""/>
        <dsp:cNvSpPr/>
      </dsp:nvSpPr>
      <dsp:spPr>
        <a:xfrm>
          <a:off x="914401" y="781260"/>
          <a:ext cx="5181596" cy="68796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kern="1200" dirty="0" smtClean="0">
              <a:cs typeface="B Titr" panose="00000700000000000000" pitchFamily="2" charset="-78"/>
            </a:rPr>
            <a:t>1-جریان حق، دین برایش از همه مهم تر بود</a:t>
          </a:r>
          <a:endParaRPr lang="en-US" sz="2200" kern="1200" dirty="0">
            <a:solidFill>
              <a:schemeClr val="bg1"/>
            </a:solidFill>
            <a:cs typeface="B Titr" panose="00000700000000000000" pitchFamily="2" charset="-78"/>
          </a:endParaRPr>
        </a:p>
      </dsp:txBody>
      <dsp:txXfrm>
        <a:off x="914401" y="781260"/>
        <a:ext cx="5181596" cy="687960"/>
      </dsp:txXfrm>
    </dsp:sp>
    <dsp:sp modelId="{87322BBB-F206-4457-BB96-EC2AEFCBF998}">
      <dsp:nvSpPr>
        <dsp:cNvPr id="0" name=""/>
        <dsp:cNvSpPr/>
      </dsp:nvSpPr>
      <dsp:spPr>
        <a:xfrm>
          <a:off x="914401" y="1529700"/>
          <a:ext cx="5181596" cy="68796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kern="1200" dirty="0" smtClean="0">
              <a:cs typeface="B Titr" panose="00000700000000000000" pitchFamily="2" charset="-78"/>
            </a:rPr>
            <a:t>2- جریان باطل، قدرت برایش اصل بود</a:t>
          </a:r>
          <a:endParaRPr lang="en-US" sz="2200" kern="1200" dirty="0">
            <a:solidFill>
              <a:schemeClr val="bg1"/>
            </a:solidFill>
            <a:cs typeface="B Titr" panose="00000700000000000000" pitchFamily="2" charset="-78"/>
          </a:endParaRPr>
        </a:p>
      </dsp:txBody>
      <dsp:txXfrm>
        <a:off x="914401" y="1529700"/>
        <a:ext cx="5181596" cy="687960"/>
      </dsp:txXfrm>
    </dsp:sp>
    <dsp:sp modelId="{538C207A-1516-4F73-9020-B52F43AB971D}">
      <dsp:nvSpPr>
        <dsp:cNvPr id="0" name=""/>
        <dsp:cNvSpPr/>
      </dsp:nvSpPr>
      <dsp:spPr>
        <a:xfrm>
          <a:off x="1371584" y="2278140"/>
          <a:ext cx="5638815" cy="68796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u="none" kern="1200" dirty="0" smtClean="0">
              <a:solidFill>
                <a:schemeClr val="accent4">
                  <a:lumMod val="60000"/>
                  <a:lumOff val="40000"/>
                </a:schemeClr>
              </a:solidFill>
              <a:cs typeface="B Titr" panose="00000700000000000000" pitchFamily="2" charset="-78"/>
            </a:rPr>
            <a:t>روش های جریان حق</a:t>
          </a:r>
          <a:endParaRPr lang="en-US" sz="2000" u="none" kern="1200" dirty="0">
            <a:solidFill>
              <a:schemeClr val="accent4">
                <a:lumMod val="60000"/>
                <a:lumOff val="40000"/>
              </a:schemeClr>
            </a:solidFill>
            <a:cs typeface="B Titr" panose="00000700000000000000" pitchFamily="2" charset="-78"/>
          </a:endParaRPr>
        </a:p>
      </dsp:txBody>
      <dsp:txXfrm>
        <a:off x="1371584" y="2278140"/>
        <a:ext cx="5638815" cy="687960"/>
      </dsp:txXfrm>
    </dsp:sp>
    <dsp:sp modelId="{26E3B368-E073-4543-B1F2-4A9B15AA4FBF}">
      <dsp:nvSpPr>
        <dsp:cNvPr id="0" name=""/>
        <dsp:cNvSpPr/>
      </dsp:nvSpPr>
      <dsp:spPr>
        <a:xfrm>
          <a:off x="914401" y="3026579"/>
          <a:ext cx="5181596" cy="68796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100" kern="1200" dirty="0" smtClean="0">
              <a:cs typeface="B Titr" panose="00000700000000000000" pitchFamily="2" charset="-78"/>
            </a:rPr>
            <a:t>ا-اول مقاومت و تحرک قدرتمندانه</a:t>
          </a:r>
          <a:endParaRPr lang="en-US" sz="2100" kern="1200" dirty="0">
            <a:solidFill>
              <a:schemeClr val="bg1"/>
            </a:solidFill>
            <a:cs typeface="B Titr" panose="00000700000000000000" pitchFamily="2" charset="-78"/>
          </a:endParaRPr>
        </a:p>
      </dsp:txBody>
      <dsp:txXfrm>
        <a:off x="914401" y="3026579"/>
        <a:ext cx="5181596" cy="687960"/>
      </dsp:txXfrm>
    </dsp:sp>
    <dsp:sp modelId="{C0793CB2-5ACD-4ADC-B29B-A459380B636B}">
      <dsp:nvSpPr>
        <dsp:cNvPr id="0" name=""/>
        <dsp:cNvSpPr/>
      </dsp:nvSpPr>
      <dsp:spPr>
        <a:xfrm>
          <a:off x="914401" y="3775020"/>
          <a:ext cx="5181596" cy="68796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cs typeface="B Titr" panose="00000700000000000000" pitchFamily="2" charset="-78"/>
            </a:rPr>
            <a:t>2-تبلیغ</a:t>
          </a:r>
          <a:r>
            <a:rPr lang="fa-IR" sz="1800" kern="1200" dirty="0" smtClean="0">
              <a:cs typeface="B Titr" panose="00000700000000000000" pitchFamily="2" charset="-78"/>
            </a:rPr>
            <a:t>، </a:t>
          </a:r>
          <a:r>
            <a:rPr lang="fa-IR" sz="1600" kern="1200" dirty="0" smtClean="0">
              <a:cs typeface="B Titr" panose="00000700000000000000" pitchFamily="2" charset="-78"/>
            </a:rPr>
            <a:t>(کار تبلیغ در دستگاه حق اهمیتش بسیار زیاد است)</a:t>
          </a:r>
          <a:endParaRPr lang="en-US" sz="1600" kern="1200" dirty="0">
            <a:solidFill>
              <a:schemeClr val="bg1"/>
            </a:solidFill>
            <a:cs typeface="B Titr" panose="00000700000000000000" pitchFamily="2" charset="-78"/>
          </a:endParaRPr>
        </a:p>
      </dsp:txBody>
      <dsp:txXfrm>
        <a:off x="914401" y="3775020"/>
        <a:ext cx="5181596" cy="687960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C88543-F246-4584-8D89-B18D42AFAE75}">
      <dsp:nvSpPr>
        <dsp:cNvPr id="0" name=""/>
        <dsp:cNvSpPr/>
      </dsp:nvSpPr>
      <dsp:spPr>
        <a:xfrm>
          <a:off x="0" y="33809"/>
          <a:ext cx="7010400" cy="10647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solidFill>
                <a:schemeClr val="accent4">
                  <a:lumMod val="60000"/>
                  <a:lumOff val="40000"/>
                </a:schemeClr>
              </a:solidFill>
              <a:cs typeface="B Titr" panose="00000700000000000000" pitchFamily="2" charset="-78"/>
            </a:rPr>
            <a:t>*علت شکست ظاهری امام حسن(ع)  </a:t>
          </a:r>
          <a:r>
            <a:rPr lang="fa-IR" sz="2000" kern="1200" dirty="0" smtClean="0">
              <a:solidFill>
                <a:schemeClr val="bg2"/>
              </a:solidFill>
              <a:cs typeface="B Titr" panose="00000700000000000000" pitchFamily="2" charset="-78"/>
            </a:rPr>
            <a:t>آمیخته شدن ایمان افراد با انگیزه  های مادی بود.</a:t>
          </a:r>
          <a:endParaRPr lang="en-US" sz="2000" kern="1200" dirty="0">
            <a:solidFill>
              <a:schemeClr val="bg2"/>
            </a:solidFill>
            <a:cs typeface="B Titr" panose="00000700000000000000" pitchFamily="2" charset="-78"/>
          </a:endParaRPr>
        </a:p>
      </dsp:txBody>
      <dsp:txXfrm>
        <a:off x="0" y="33809"/>
        <a:ext cx="7010400" cy="1064700"/>
      </dsp:txXfrm>
    </dsp:sp>
    <dsp:sp modelId="{0FB9B668-125F-453D-99AC-F159A189FB19}">
      <dsp:nvSpPr>
        <dsp:cNvPr id="0" name=""/>
        <dsp:cNvSpPr/>
      </dsp:nvSpPr>
      <dsp:spPr>
        <a:xfrm>
          <a:off x="0" y="1145760"/>
          <a:ext cx="7010400" cy="10647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solidFill>
                <a:schemeClr val="accent4">
                  <a:lumMod val="60000"/>
                  <a:lumOff val="40000"/>
                </a:schemeClr>
              </a:solidFill>
              <a:cs typeface="B Titr" panose="00000700000000000000" pitchFamily="2" charset="-78"/>
            </a:rPr>
            <a:t>*رفتار دو جریان حق و باطل با یکدیگر پس از صلح:</a:t>
          </a:r>
          <a:endParaRPr lang="en-US" sz="2000" kern="1200" dirty="0">
            <a:solidFill>
              <a:schemeClr val="accent4">
                <a:lumMod val="60000"/>
                <a:lumOff val="40000"/>
              </a:schemeClr>
            </a:solidFill>
            <a:cs typeface="B Titr" panose="00000700000000000000" pitchFamily="2" charset="-78"/>
          </a:endParaRPr>
        </a:p>
      </dsp:txBody>
      <dsp:txXfrm>
        <a:off x="0" y="1145760"/>
        <a:ext cx="7010400" cy="1064700"/>
      </dsp:txXfrm>
    </dsp:sp>
    <dsp:sp modelId="{87322BBB-F206-4457-BB96-EC2AEFCBF998}">
      <dsp:nvSpPr>
        <dsp:cNvPr id="0" name=""/>
        <dsp:cNvSpPr/>
      </dsp:nvSpPr>
      <dsp:spPr>
        <a:xfrm>
          <a:off x="0" y="2285340"/>
          <a:ext cx="7010400" cy="10647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B Titr" panose="00000700000000000000" pitchFamily="2" charset="-78"/>
            </a:rPr>
            <a:t>1-رفتار معاویه بسیار مکارانه بود،زیرا احترام امام حسن(ع) را بظاهر حفظ می کرد و تلاش می کردد شخص را حفظ کند،اما شخصیت را نابود کند.</a:t>
          </a:r>
          <a:endParaRPr lang="en-US" sz="1800" kern="1200" dirty="0">
            <a:solidFill>
              <a:schemeClr val="bg1"/>
            </a:solidFill>
            <a:cs typeface="B Titr" panose="00000700000000000000" pitchFamily="2" charset="-78"/>
          </a:endParaRPr>
        </a:p>
      </dsp:txBody>
      <dsp:txXfrm>
        <a:off x="0" y="2285340"/>
        <a:ext cx="7010400" cy="1064700"/>
      </dsp:txXfrm>
    </dsp:sp>
    <dsp:sp modelId="{538C207A-1516-4F73-9020-B52F43AB971D}">
      <dsp:nvSpPr>
        <dsp:cNvPr id="0" name=""/>
        <dsp:cNvSpPr/>
      </dsp:nvSpPr>
      <dsp:spPr>
        <a:xfrm>
          <a:off x="0" y="3424920"/>
          <a:ext cx="7010400" cy="10647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B Titr" panose="00000700000000000000" pitchFamily="2" charset="-78"/>
            </a:rPr>
            <a:t>2-در مقابل امام حسن(ع) سعی نمود یک جریان حقی را سازماندهی کند و به عنوان ستون اصلی حفظ اسلام این جریان را پیش ببرند</a:t>
          </a:r>
          <a:r>
            <a:rPr lang="fa-IR" sz="1800" kern="1200" dirty="0" smtClean="0">
              <a:cs typeface="B Homa" panose="00000400000000000000" pitchFamily="2" charset="-78"/>
            </a:rPr>
            <a:t>.</a:t>
          </a:r>
          <a:endParaRPr lang="en-US" sz="1800" kern="1200" dirty="0">
            <a:solidFill>
              <a:schemeClr val="accent4">
                <a:lumMod val="60000"/>
                <a:lumOff val="40000"/>
              </a:schemeClr>
            </a:solidFill>
            <a:cs typeface="B Homa" panose="00000400000000000000" pitchFamily="2" charset="-78"/>
          </a:endParaRPr>
        </a:p>
      </dsp:txBody>
      <dsp:txXfrm>
        <a:off x="0" y="3424920"/>
        <a:ext cx="7010400" cy="1064700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C88543-F246-4584-8D89-B18D42AFAE75}">
      <dsp:nvSpPr>
        <dsp:cNvPr id="0" name=""/>
        <dsp:cNvSpPr/>
      </dsp:nvSpPr>
      <dsp:spPr>
        <a:xfrm>
          <a:off x="0" y="975262"/>
          <a:ext cx="7010400" cy="1073209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solidFill>
                <a:schemeClr val="accent4">
                  <a:lumMod val="60000"/>
                  <a:lumOff val="40000"/>
                </a:schemeClr>
              </a:solidFill>
              <a:cs typeface="B Titr" panose="00000700000000000000" pitchFamily="2" charset="-78"/>
            </a:rPr>
            <a:t>*فرجام حادثه صلح امام حسن </a:t>
          </a:r>
          <a:r>
            <a:rPr lang="fa-IR" sz="1800" kern="1200" dirty="0" smtClean="0">
              <a:solidFill>
                <a:schemeClr val="accent4">
                  <a:lumMod val="60000"/>
                  <a:lumOff val="40000"/>
                </a:schemeClr>
              </a:solidFill>
              <a:cs typeface="B Titr" panose="00000700000000000000" pitchFamily="2" charset="-78"/>
            </a:rPr>
            <a:t>(ع) </a:t>
          </a:r>
          <a:r>
            <a:rPr lang="fa-IR" sz="2800" kern="1200" dirty="0" smtClean="0">
              <a:solidFill>
                <a:schemeClr val="accent4">
                  <a:lumMod val="60000"/>
                  <a:lumOff val="40000"/>
                </a:schemeClr>
              </a:solidFill>
              <a:cs typeface="B Titr" panose="00000700000000000000" pitchFamily="2" charset="-78"/>
            </a:rPr>
            <a:t>:</a:t>
          </a:r>
          <a:endParaRPr lang="en-US" sz="2800" kern="1200" dirty="0">
            <a:solidFill>
              <a:schemeClr val="accent4">
                <a:lumMod val="60000"/>
                <a:lumOff val="40000"/>
              </a:schemeClr>
            </a:solidFill>
            <a:cs typeface="B Titr" panose="00000700000000000000" pitchFamily="2" charset="-78"/>
          </a:endParaRPr>
        </a:p>
      </dsp:txBody>
      <dsp:txXfrm>
        <a:off x="0" y="975262"/>
        <a:ext cx="7010400" cy="1073209"/>
      </dsp:txXfrm>
    </dsp:sp>
    <dsp:sp modelId="{0FB9B668-125F-453D-99AC-F159A189FB19}">
      <dsp:nvSpPr>
        <dsp:cNvPr id="0" name=""/>
        <dsp:cNvSpPr/>
      </dsp:nvSpPr>
      <dsp:spPr>
        <a:xfrm>
          <a:off x="173137" y="2412898"/>
          <a:ext cx="6664124" cy="1070888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B Titr" panose="00000700000000000000" pitchFamily="2" charset="-78"/>
            </a:rPr>
            <a:t>1- گروه غالبان و فاتحان و زورمندان شدند محکومان،</a:t>
          </a:r>
        </a:p>
        <a:p>
          <a:pPr lvl="0" algn="just" defTabSz="80010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B Titr" panose="00000700000000000000" pitchFamily="2" charset="-78"/>
            </a:rPr>
            <a:t>2- گروه مغلوبان و ضعیف شمردگان شدند حاکمان و فاتحان در ذهنیت جهان اسلام</a:t>
          </a:r>
          <a:r>
            <a:rPr lang="fa-IR" sz="2400" kern="1200" dirty="0" smtClean="0">
              <a:cs typeface="B Titr" panose="00000700000000000000" pitchFamily="2" charset="-78"/>
            </a:rPr>
            <a:t>.</a:t>
          </a:r>
          <a:endParaRPr lang="en-US" sz="2400" kern="1200" dirty="0">
            <a:solidFill>
              <a:schemeClr val="bg1"/>
            </a:solidFill>
            <a:cs typeface="B Titr" panose="00000700000000000000" pitchFamily="2" charset="-78"/>
          </a:endParaRPr>
        </a:p>
      </dsp:txBody>
      <dsp:txXfrm>
        <a:off x="173137" y="2412898"/>
        <a:ext cx="6664124" cy="1070888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C88543-F246-4584-8D89-B18D42AFAE75}">
      <dsp:nvSpPr>
        <dsp:cNvPr id="0" name=""/>
        <dsp:cNvSpPr/>
      </dsp:nvSpPr>
      <dsp:spPr>
        <a:xfrm>
          <a:off x="0" y="131911"/>
          <a:ext cx="4343400" cy="12168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chemeClr val="bg1"/>
              </a:solidFill>
              <a:latin typeface="+mn-lt"/>
              <a:ea typeface="+mn-ea"/>
              <a:cs typeface="B Titr" panose="00000700000000000000" pitchFamily="2" charset="-78"/>
            </a:rPr>
            <a:t>1-خطر دشمنان خارجی</a:t>
          </a:r>
          <a:endParaRPr lang="en-US" sz="2400" kern="1200" dirty="0">
            <a:solidFill>
              <a:schemeClr val="bg1"/>
            </a:solidFill>
            <a:latin typeface="+mn-lt"/>
            <a:ea typeface="+mn-ea"/>
            <a:cs typeface="B Titr" panose="00000700000000000000" pitchFamily="2" charset="-78"/>
          </a:endParaRPr>
        </a:p>
      </dsp:txBody>
      <dsp:txXfrm>
        <a:off x="0" y="131911"/>
        <a:ext cx="4343400" cy="1216800"/>
      </dsp:txXfrm>
    </dsp:sp>
    <dsp:sp modelId="{EAC9A734-E7C5-44C7-B38A-7785865BABB3}">
      <dsp:nvSpPr>
        <dsp:cNvPr id="0" name=""/>
        <dsp:cNvSpPr/>
      </dsp:nvSpPr>
      <dsp:spPr>
        <a:xfrm>
          <a:off x="0" y="1548728"/>
          <a:ext cx="4343400" cy="12168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chemeClr val="bg1"/>
              </a:solidFill>
              <a:latin typeface="+mn-lt"/>
              <a:ea typeface="+mn-ea"/>
              <a:cs typeface="B Titr" panose="00000700000000000000" pitchFamily="2" charset="-78"/>
            </a:rPr>
            <a:t>2-خطر اضمحلال داخلی</a:t>
          </a:r>
          <a:endParaRPr lang="en-US" sz="2400" kern="1200" dirty="0">
            <a:solidFill>
              <a:schemeClr val="bg1"/>
            </a:solidFill>
            <a:latin typeface="+mn-lt"/>
            <a:ea typeface="+mn-ea"/>
            <a:cs typeface="B Titr" panose="00000700000000000000" pitchFamily="2" charset="-78"/>
          </a:endParaRPr>
        </a:p>
      </dsp:txBody>
      <dsp:txXfrm>
        <a:off x="0" y="1548728"/>
        <a:ext cx="4343400" cy="1216800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70B851-CD75-4397-8D04-1E1C811744E8}">
      <dsp:nvSpPr>
        <dsp:cNvPr id="0" name=""/>
        <dsp:cNvSpPr/>
      </dsp:nvSpPr>
      <dsp:spPr>
        <a:xfrm>
          <a:off x="6049726" y="-647613"/>
          <a:ext cx="5029027" cy="5029027"/>
        </a:xfrm>
        <a:prstGeom prst="blockArc">
          <a:avLst>
            <a:gd name="adj1" fmla="val 8100000"/>
            <a:gd name="adj2" fmla="val 13500000"/>
            <a:gd name="adj3" fmla="val 430"/>
          </a:avLst>
        </a:pr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875D21-5EC2-4649-BA58-FA0901B710F6}">
      <dsp:nvSpPr>
        <dsp:cNvPr id="0" name=""/>
        <dsp:cNvSpPr/>
      </dsp:nvSpPr>
      <dsp:spPr>
        <a:xfrm>
          <a:off x="49971" y="373380"/>
          <a:ext cx="6288222" cy="74676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592741" bIns="45720" numCol="1" spcCol="1270" anchor="ctr" anchorCtr="0">
          <a:noAutofit/>
        </a:bodyPr>
        <a:lstStyle/>
        <a:p>
          <a:pPr lvl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B Titr" panose="00000700000000000000" pitchFamily="2" charset="-78"/>
            </a:rPr>
            <a:t>1-برخی هدف قیام امام حسین (ع) را تشکیل حکومت گفته اند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anose="00000700000000000000" pitchFamily="2" charset="-78"/>
          </a:endParaRPr>
        </a:p>
      </dsp:txBody>
      <dsp:txXfrm>
        <a:off x="49971" y="373380"/>
        <a:ext cx="6288222" cy="746760"/>
      </dsp:txXfrm>
    </dsp:sp>
    <dsp:sp modelId="{F0E03346-487A-4774-8C87-649C21490012}">
      <dsp:nvSpPr>
        <dsp:cNvPr id="0" name=""/>
        <dsp:cNvSpPr/>
      </dsp:nvSpPr>
      <dsp:spPr>
        <a:xfrm>
          <a:off x="5871468" y="280035"/>
          <a:ext cx="933450" cy="9334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BFB328-08BE-4E22-9F62-883D2981E1EB}">
      <dsp:nvSpPr>
        <dsp:cNvPr id="0" name=""/>
        <dsp:cNvSpPr/>
      </dsp:nvSpPr>
      <dsp:spPr>
        <a:xfrm>
          <a:off x="49971" y="1493520"/>
          <a:ext cx="6016774" cy="74676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592741" bIns="45720" numCol="1" spcCol="1270" anchor="ctr" anchorCtr="0">
          <a:noAutofit/>
        </a:bodyPr>
        <a:lstStyle/>
        <a:p>
          <a:pPr lvl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B Titr" panose="00000700000000000000" pitchFamily="2" charset="-78"/>
            </a:rPr>
            <a:t>2-برخی  نیز هدف قیام امام حسین (ع) شهادت دانسته اند</a:t>
          </a:r>
          <a:endParaRPr lang="en-US" sz="1800" kern="1200" dirty="0">
            <a:cs typeface="B Titr" panose="00000700000000000000" pitchFamily="2" charset="-78"/>
          </a:endParaRPr>
        </a:p>
      </dsp:txBody>
      <dsp:txXfrm>
        <a:off x="49971" y="1493520"/>
        <a:ext cx="6016774" cy="746760"/>
      </dsp:txXfrm>
    </dsp:sp>
    <dsp:sp modelId="{A456A870-4DFE-49F9-8D6D-1A6FF17B4CF1}">
      <dsp:nvSpPr>
        <dsp:cNvPr id="0" name=""/>
        <dsp:cNvSpPr/>
      </dsp:nvSpPr>
      <dsp:spPr>
        <a:xfrm>
          <a:off x="5600021" y="1400174"/>
          <a:ext cx="933450" cy="9334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7EC5DE-41A0-4B7F-9B5D-D23DF865E5DF}">
      <dsp:nvSpPr>
        <dsp:cNvPr id="0" name=""/>
        <dsp:cNvSpPr/>
      </dsp:nvSpPr>
      <dsp:spPr>
        <a:xfrm>
          <a:off x="49971" y="2468878"/>
          <a:ext cx="6288222" cy="103632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592741" bIns="45720" numCol="1" spcCol="1270" anchor="ctr" anchorCtr="0">
          <a:noAutofit/>
        </a:bodyPr>
        <a:lstStyle/>
        <a:p>
          <a:pPr lvl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B Titr" panose="00000700000000000000" pitchFamily="2" charset="-78"/>
            </a:rPr>
            <a:t>3- اما هدف نه شهادت و نه حکومت بود، بلکه هدف انجام واجبی بود که نه قبل از امام حسین </a:t>
          </a:r>
          <a:r>
            <a:rPr lang="fa-IR" sz="1400" kern="1200" dirty="0" smtClean="0">
              <a:cs typeface="B Titr" panose="00000700000000000000" pitchFamily="2" charset="-78"/>
            </a:rPr>
            <a:t>(ع) </a:t>
          </a:r>
          <a:r>
            <a:rPr lang="fa-IR" sz="1800" kern="1200" dirty="0" smtClean="0">
              <a:cs typeface="B Titr" panose="00000700000000000000" pitchFamily="2" charset="-78"/>
            </a:rPr>
            <a:t>پیش آمده بود و نه بعد از ایشان در دوران سایر ائمه </a:t>
          </a:r>
          <a:r>
            <a:rPr lang="fa-IR" sz="1400" kern="1200" dirty="0" smtClean="0">
              <a:cs typeface="B Titr" panose="00000700000000000000" pitchFamily="2" charset="-78"/>
            </a:rPr>
            <a:t>(ع) </a:t>
          </a:r>
          <a:r>
            <a:rPr lang="fa-IR" sz="1800" kern="1200" dirty="0" smtClean="0">
              <a:cs typeface="B Titr" panose="00000700000000000000" pitchFamily="2" charset="-78"/>
            </a:rPr>
            <a:t>پیش آمد.</a:t>
          </a:r>
          <a:endParaRPr lang="en-US" sz="1800" kern="1200" dirty="0">
            <a:cs typeface="B Titr" panose="00000700000000000000" pitchFamily="2" charset="-78"/>
          </a:endParaRPr>
        </a:p>
      </dsp:txBody>
      <dsp:txXfrm>
        <a:off x="49971" y="2468878"/>
        <a:ext cx="6288222" cy="1036323"/>
      </dsp:txXfrm>
    </dsp:sp>
    <dsp:sp modelId="{94E255B0-3386-422A-B400-3789B6597079}">
      <dsp:nvSpPr>
        <dsp:cNvPr id="0" name=""/>
        <dsp:cNvSpPr/>
      </dsp:nvSpPr>
      <dsp:spPr>
        <a:xfrm>
          <a:off x="5871468" y="2520315"/>
          <a:ext cx="933450" cy="9334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C88543-F246-4584-8D89-B18D42AFAE75}">
      <dsp:nvSpPr>
        <dsp:cNvPr id="0" name=""/>
        <dsp:cNvSpPr/>
      </dsp:nvSpPr>
      <dsp:spPr>
        <a:xfrm>
          <a:off x="1752608" y="170011"/>
          <a:ext cx="3428979" cy="12168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kern="1200" dirty="0" smtClean="0">
              <a:cs typeface="B Titr" panose="00000700000000000000" pitchFamily="2" charset="-78"/>
            </a:rPr>
            <a:t>1- انـحراف مـردم</a:t>
          </a:r>
          <a:endParaRPr lang="en-US" sz="2600" kern="1200" dirty="0">
            <a:cs typeface="B Titr" panose="00000700000000000000" pitchFamily="2" charset="-78"/>
          </a:endParaRPr>
        </a:p>
      </dsp:txBody>
      <dsp:txXfrm>
        <a:off x="1752608" y="170011"/>
        <a:ext cx="3428979" cy="1216800"/>
      </dsp:txXfrm>
    </dsp:sp>
    <dsp:sp modelId="{0FB9B668-125F-453D-99AC-F159A189FB19}">
      <dsp:nvSpPr>
        <dsp:cNvPr id="0" name=""/>
        <dsp:cNvSpPr/>
      </dsp:nvSpPr>
      <dsp:spPr>
        <a:xfrm>
          <a:off x="0" y="1579500"/>
          <a:ext cx="5257800" cy="1216800"/>
        </a:xfrm>
        <a:prstGeom prst="roundRect">
          <a:avLst/>
        </a:prstGeom>
        <a:gradFill rotWithShape="0">
          <a:gsLst>
            <a:gs pos="0">
              <a:schemeClr val="accent5">
                <a:hueOff val="-7353345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5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5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kern="1200" dirty="0" smtClean="0">
              <a:solidFill>
                <a:schemeClr val="tx1"/>
              </a:solidFill>
              <a:cs typeface="B Titr" panose="00000700000000000000" pitchFamily="2" charset="-78"/>
            </a:rPr>
            <a:t>2- انـحراف حکـومت و حـاکمـان</a:t>
          </a:r>
          <a:endParaRPr lang="en-US" sz="2600" kern="1200" dirty="0">
            <a:solidFill>
              <a:schemeClr val="tx1"/>
            </a:solidFill>
            <a:cs typeface="B Titr" panose="00000700000000000000" pitchFamily="2" charset="-78"/>
          </a:endParaRPr>
        </a:p>
      </dsp:txBody>
      <dsp:txXfrm>
        <a:off x="0" y="1579500"/>
        <a:ext cx="5257800" cy="12168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2A258F-B778-48C4-BA82-D561177A1CFD}">
      <dsp:nvSpPr>
        <dsp:cNvPr id="0" name=""/>
        <dsp:cNvSpPr/>
      </dsp:nvSpPr>
      <dsp:spPr>
        <a:xfrm>
          <a:off x="5089750" y="-437911"/>
          <a:ext cx="3390422" cy="3390422"/>
        </a:xfrm>
        <a:prstGeom prst="blockArc">
          <a:avLst>
            <a:gd name="adj1" fmla="val 8100000"/>
            <a:gd name="adj2" fmla="val 13500000"/>
            <a:gd name="adj3" fmla="val 637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CB0E9A-755C-4280-9452-DD11F59C1027}">
      <dsp:nvSpPr>
        <dsp:cNvPr id="0" name=""/>
        <dsp:cNvSpPr/>
      </dsp:nvSpPr>
      <dsp:spPr>
        <a:xfrm>
          <a:off x="30715" y="251460"/>
          <a:ext cx="5255072" cy="50292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399193" bIns="60960" numCol="1" spcCol="1270" anchor="ctr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chemeClr val="tx1"/>
              </a:solidFill>
              <a:latin typeface="Arial" panose="020B0604020202020204" pitchFamily="34" charset="0"/>
              <a:ea typeface="A Titr"/>
              <a:cs typeface="B Titr" panose="00000700000000000000" pitchFamily="2" charset="-78"/>
            </a:rPr>
            <a:t>1- تبیین اسلام به شکل درست</a:t>
          </a:r>
          <a:endParaRPr lang="en-US" sz="2400" kern="1200" dirty="0">
            <a:solidFill>
              <a:schemeClr val="tx1"/>
            </a:solidFill>
            <a:latin typeface="Arial" panose="020B0604020202020204" pitchFamily="34" charset="0"/>
            <a:ea typeface="A Titr"/>
            <a:cs typeface="B Titr" panose="00000700000000000000" pitchFamily="2" charset="-78"/>
          </a:endParaRPr>
        </a:p>
      </dsp:txBody>
      <dsp:txXfrm>
        <a:off x="30715" y="251460"/>
        <a:ext cx="5255072" cy="502920"/>
      </dsp:txXfrm>
    </dsp:sp>
    <dsp:sp modelId="{C253E413-4BB3-4675-AF20-0282FA4F3D28}">
      <dsp:nvSpPr>
        <dsp:cNvPr id="0" name=""/>
        <dsp:cNvSpPr/>
      </dsp:nvSpPr>
      <dsp:spPr>
        <a:xfrm>
          <a:off x="4971462" y="188594"/>
          <a:ext cx="628649" cy="6286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590B391-2F30-44CB-ADDE-C233F71D549B}">
      <dsp:nvSpPr>
        <dsp:cNvPr id="0" name=""/>
        <dsp:cNvSpPr/>
      </dsp:nvSpPr>
      <dsp:spPr>
        <a:xfrm>
          <a:off x="30715" y="1005840"/>
          <a:ext cx="5072260" cy="502920"/>
        </a:xfrm>
        <a:prstGeom prst="rect">
          <a:avLst/>
        </a:prstGeom>
        <a:gradFill rotWithShape="0">
          <a:gsLst>
            <a:gs pos="0">
              <a:schemeClr val="accent5">
                <a:hueOff val="-3676673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3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3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399193" bIns="60960" numCol="1" spcCol="1270" anchor="ctr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chemeClr val="tx1"/>
              </a:solidFill>
              <a:latin typeface="Arial" panose="020B0604020202020204" pitchFamily="34" charset="0"/>
              <a:ea typeface="A Titr"/>
              <a:cs typeface="B Titr" panose="00000700000000000000" pitchFamily="2" charset="-78"/>
            </a:rPr>
            <a:t>2- تبیین مسأله امامت</a:t>
          </a:r>
          <a:endParaRPr lang="en-US" sz="2400" kern="1200" dirty="0">
            <a:solidFill>
              <a:schemeClr val="tx1"/>
            </a:solidFill>
            <a:latin typeface="Arial" panose="020B0604020202020204" pitchFamily="34" charset="0"/>
            <a:ea typeface="A Titr"/>
            <a:cs typeface="B Titr" panose="00000700000000000000" pitchFamily="2" charset="-78"/>
          </a:endParaRPr>
        </a:p>
      </dsp:txBody>
      <dsp:txXfrm>
        <a:off x="30715" y="1005840"/>
        <a:ext cx="5072260" cy="502920"/>
      </dsp:txXfrm>
    </dsp:sp>
    <dsp:sp modelId="{FBB2FDC3-12AA-4FAA-BBB7-B1048C2C6763}">
      <dsp:nvSpPr>
        <dsp:cNvPr id="0" name=""/>
        <dsp:cNvSpPr/>
      </dsp:nvSpPr>
      <dsp:spPr>
        <a:xfrm>
          <a:off x="4788651" y="942975"/>
          <a:ext cx="628649" cy="6286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676673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0226A27-4DF1-425D-A226-40C5316720A1}">
      <dsp:nvSpPr>
        <dsp:cNvPr id="0" name=""/>
        <dsp:cNvSpPr/>
      </dsp:nvSpPr>
      <dsp:spPr>
        <a:xfrm>
          <a:off x="30715" y="1760220"/>
          <a:ext cx="5255072" cy="502920"/>
        </a:xfrm>
        <a:prstGeom prst="rect">
          <a:avLst/>
        </a:prstGeom>
        <a:gradFill rotWithShape="0">
          <a:gsLst>
            <a:gs pos="0">
              <a:schemeClr val="accent5">
                <a:hueOff val="-7353345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5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5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399193" bIns="60960" numCol="1" spcCol="1270" anchor="ctr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chemeClr val="tx1"/>
              </a:solidFill>
              <a:latin typeface="Arial" panose="020B0604020202020204" pitchFamily="34" charset="0"/>
              <a:ea typeface="A Titr"/>
              <a:cs typeface="B Titr" panose="00000700000000000000" pitchFamily="2" charset="-78"/>
            </a:rPr>
            <a:t>3- معرفی خود به عنوان امام</a:t>
          </a:r>
          <a:endParaRPr lang="en-US" sz="2400" kern="1200" dirty="0">
            <a:solidFill>
              <a:schemeClr val="tx1"/>
            </a:solidFill>
            <a:latin typeface="Arial" panose="020B0604020202020204" pitchFamily="34" charset="0"/>
            <a:ea typeface="A Titr"/>
            <a:cs typeface="B Titr" panose="00000700000000000000" pitchFamily="2" charset="-78"/>
          </a:endParaRPr>
        </a:p>
      </dsp:txBody>
      <dsp:txXfrm>
        <a:off x="30715" y="1760220"/>
        <a:ext cx="5255072" cy="502920"/>
      </dsp:txXfrm>
    </dsp:sp>
    <dsp:sp modelId="{1F97CFD8-260E-429D-BB3D-A5282418BD98}">
      <dsp:nvSpPr>
        <dsp:cNvPr id="0" name=""/>
        <dsp:cNvSpPr/>
      </dsp:nvSpPr>
      <dsp:spPr>
        <a:xfrm>
          <a:off x="4971462" y="1697354"/>
          <a:ext cx="628649" cy="6286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C88543-F246-4584-8D89-B18D42AFAE75}">
      <dsp:nvSpPr>
        <dsp:cNvPr id="0" name=""/>
        <dsp:cNvSpPr/>
      </dsp:nvSpPr>
      <dsp:spPr>
        <a:xfrm>
          <a:off x="1066807" y="0"/>
          <a:ext cx="4190992" cy="11232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kern="1200" dirty="0" smtClean="0">
              <a:solidFill>
                <a:schemeClr val="tx1"/>
              </a:solidFill>
              <a:cs typeface="B Titr" panose="00000700000000000000" pitchFamily="2" charset="-78"/>
            </a:rPr>
            <a:t>1- از بین بردن بدعت ها</a:t>
          </a:r>
          <a:endParaRPr lang="en-US" sz="2600" kern="1200" dirty="0">
            <a:solidFill>
              <a:schemeClr val="tx1"/>
            </a:solidFill>
            <a:cs typeface="B Titr" panose="00000700000000000000" pitchFamily="2" charset="-78"/>
          </a:endParaRPr>
        </a:p>
      </dsp:txBody>
      <dsp:txXfrm>
        <a:off x="1066807" y="0"/>
        <a:ext cx="4190992" cy="1123200"/>
      </dsp:txXfrm>
    </dsp:sp>
    <dsp:sp modelId="{0FB9B668-125F-453D-99AC-F159A189FB19}">
      <dsp:nvSpPr>
        <dsp:cNvPr id="0" name=""/>
        <dsp:cNvSpPr/>
      </dsp:nvSpPr>
      <dsp:spPr>
        <a:xfrm>
          <a:off x="0" y="1305600"/>
          <a:ext cx="5257800" cy="11232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kern="1200" dirty="0" smtClean="0">
              <a:solidFill>
                <a:schemeClr val="tx1"/>
              </a:solidFill>
              <a:cs typeface="B Titr" panose="00000700000000000000" pitchFamily="2" charset="-78"/>
            </a:rPr>
            <a:t>2- احیای سنت الهی</a:t>
          </a:r>
          <a:endParaRPr lang="en-US" sz="2600" kern="1200" dirty="0">
            <a:solidFill>
              <a:schemeClr val="tx1"/>
            </a:solidFill>
            <a:cs typeface="B Titr" panose="00000700000000000000" pitchFamily="2" charset="-78"/>
          </a:endParaRPr>
        </a:p>
      </dsp:txBody>
      <dsp:txXfrm>
        <a:off x="0" y="1305600"/>
        <a:ext cx="5257800" cy="11232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C88543-F246-4584-8D89-B18D42AFAE75}">
      <dsp:nvSpPr>
        <dsp:cNvPr id="0" name=""/>
        <dsp:cNvSpPr/>
      </dsp:nvSpPr>
      <dsp:spPr>
        <a:xfrm>
          <a:off x="0" y="0"/>
          <a:ext cx="7010400" cy="116064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kern="1200" dirty="0" smtClean="0">
              <a:cs typeface="B Titr" panose="00000700000000000000" pitchFamily="2" charset="-78"/>
            </a:rPr>
            <a:t>جهاد و ایستادگی پیامبر </a:t>
          </a:r>
          <a:r>
            <a:rPr lang="fa-IR" sz="1800" kern="1200" dirty="0" smtClean="0">
              <a:cs typeface="B Titr" panose="00000700000000000000" pitchFamily="2" charset="-78"/>
            </a:rPr>
            <a:t>(ص) </a:t>
          </a:r>
          <a:r>
            <a:rPr lang="fa-IR" sz="2600" kern="1200" dirty="0" smtClean="0">
              <a:cs typeface="B Titr" panose="00000700000000000000" pitchFamily="2" charset="-78"/>
            </a:rPr>
            <a:t>در راه دعوت مردم به حق</a:t>
          </a:r>
          <a:endParaRPr lang="en-US" sz="2600" kern="1200" dirty="0">
            <a:cs typeface="B Titr" panose="00000700000000000000" pitchFamily="2" charset="-78"/>
          </a:endParaRPr>
        </a:p>
      </dsp:txBody>
      <dsp:txXfrm>
        <a:off x="0" y="0"/>
        <a:ext cx="7010400" cy="1160640"/>
      </dsp:txXfrm>
    </dsp:sp>
    <dsp:sp modelId="{0FB9B668-125F-453D-99AC-F159A189FB19}">
      <dsp:nvSpPr>
        <dsp:cNvPr id="0" name=""/>
        <dsp:cNvSpPr/>
      </dsp:nvSpPr>
      <dsp:spPr>
        <a:xfrm>
          <a:off x="0" y="1346580"/>
          <a:ext cx="7010400" cy="116064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kern="1200" dirty="0" smtClean="0">
              <a:cs typeface="B Titr" panose="00000700000000000000" pitchFamily="2" charset="-78"/>
            </a:rPr>
            <a:t>بعثت آغاز بیداری</a:t>
          </a:r>
          <a:endParaRPr lang="en-US" sz="2600" kern="1200" dirty="0">
            <a:solidFill>
              <a:schemeClr val="bg1"/>
            </a:solidFill>
            <a:cs typeface="B Titr" panose="00000700000000000000" pitchFamily="2" charset="-78"/>
          </a:endParaRPr>
        </a:p>
      </dsp:txBody>
      <dsp:txXfrm>
        <a:off x="0" y="1346580"/>
        <a:ext cx="7010400" cy="116064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B9B668-125F-453D-99AC-F159A189FB19}">
      <dsp:nvSpPr>
        <dsp:cNvPr id="0" name=""/>
        <dsp:cNvSpPr/>
      </dsp:nvSpPr>
      <dsp:spPr>
        <a:xfrm>
          <a:off x="0" y="153599"/>
          <a:ext cx="7010400" cy="12168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kern="1200" dirty="0" smtClean="0">
              <a:cs typeface="B Titr" panose="00000700000000000000" pitchFamily="2" charset="-78"/>
            </a:rPr>
            <a:t>شالوده ریزی نظام اسلامی</a:t>
          </a:r>
          <a:endParaRPr lang="en-US" sz="2600" kern="1200" dirty="0">
            <a:solidFill>
              <a:schemeClr val="bg1"/>
            </a:solidFill>
            <a:cs typeface="B Titr" panose="00000700000000000000" pitchFamily="2" charset="-78"/>
          </a:endParaRPr>
        </a:p>
      </dsp:txBody>
      <dsp:txXfrm>
        <a:off x="0" y="153599"/>
        <a:ext cx="7010400" cy="121680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B9B668-125F-453D-99AC-F159A189FB19}">
      <dsp:nvSpPr>
        <dsp:cNvPr id="0" name=""/>
        <dsp:cNvSpPr/>
      </dsp:nvSpPr>
      <dsp:spPr>
        <a:xfrm>
          <a:off x="0" y="302396"/>
          <a:ext cx="5867399" cy="76440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B Titr" panose="00000700000000000000" pitchFamily="2" charset="-78"/>
            </a:rPr>
            <a:t>هفت شاخص برجسته نظام حکومتی پیامبر</a:t>
          </a:r>
          <a:r>
            <a:rPr lang="fa-IR" sz="1600" b="1" kern="1200" dirty="0" smtClean="0">
              <a:cs typeface="B Titr" panose="00000700000000000000" pitchFamily="2" charset="-78"/>
            </a:rPr>
            <a:t>(ص)</a:t>
          </a:r>
          <a:endParaRPr lang="en-US" sz="1600" kern="1200" dirty="0">
            <a:solidFill>
              <a:schemeClr val="bg1"/>
            </a:solidFill>
            <a:cs typeface="B Titr" panose="00000700000000000000" pitchFamily="2" charset="-78"/>
          </a:endParaRPr>
        </a:p>
      </dsp:txBody>
      <dsp:txXfrm>
        <a:off x="0" y="302396"/>
        <a:ext cx="5867399" cy="76440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70B851-CD75-4397-8D04-1E1C811744E8}">
      <dsp:nvSpPr>
        <dsp:cNvPr id="0" name=""/>
        <dsp:cNvSpPr/>
      </dsp:nvSpPr>
      <dsp:spPr>
        <a:xfrm>
          <a:off x="6163136" y="-555868"/>
          <a:ext cx="4312137" cy="4312137"/>
        </a:xfrm>
        <a:prstGeom prst="blockArc">
          <a:avLst>
            <a:gd name="adj1" fmla="val 8100000"/>
            <a:gd name="adj2" fmla="val 13500000"/>
            <a:gd name="adj3" fmla="val 501"/>
          </a:avLst>
        </a:pr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875D21-5EC2-4649-BA58-FA0901B710F6}">
      <dsp:nvSpPr>
        <dsp:cNvPr id="0" name=""/>
        <dsp:cNvSpPr/>
      </dsp:nvSpPr>
      <dsp:spPr>
        <a:xfrm>
          <a:off x="41546" y="320040"/>
          <a:ext cx="6369618" cy="64008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508064" bIns="45720" numCol="1" spcCol="1270" anchor="ctr" anchorCtr="0">
          <a:noAutofit/>
        </a:bodyPr>
        <a:lstStyle/>
        <a:p>
          <a:pPr lvl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smtClean="0">
              <a:cs typeface="B Titr" panose="00000700000000000000" pitchFamily="2" charset="-78"/>
            </a:rPr>
            <a:t>1- ثروت اصلی مدینه از جمله: مزارع، تجارت وصنایع در دست آنها بود.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anose="00000700000000000000" pitchFamily="2" charset="-78"/>
          </a:endParaRPr>
        </a:p>
      </dsp:txBody>
      <dsp:txXfrm>
        <a:off x="41546" y="320040"/>
        <a:ext cx="6369618" cy="640080"/>
      </dsp:txXfrm>
    </dsp:sp>
    <dsp:sp modelId="{F0E03346-487A-4774-8C87-649C21490012}">
      <dsp:nvSpPr>
        <dsp:cNvPr id="0" name=""/>
        <dsp:cNvSpPr/>
      </dsp:nvSpPr>
      <dsp:spPr>
        <a:xfrm>
          <a:off x="6011115" y="240030"/>
          <a:ext cx="800100" cy="8001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BFB328-08BE-4E22-9F62-883D2981E1EB}">
      <dsp:nvSpPr>
        <dsp:cNvPr id="0" name=""/>
        <dsp:cNvSpPr/>
      </dsp:nvSpPr>
      <dsp:spPr>
        <a:xfrm>
          <a:off x="41546" y="1280160"/>
          <a:ext cx="6136949" cy="64008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508064" bIns="45720" numCol="1" spcCol="1270" anchor="ctr" anchorCtr="0">
          <a:noAutofit/>
        </a:bodyPr>
        <a:lstStyle/>
        <a:p>
          <a:pPr lvl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smtClean="0">
              <a:cs typeface="B Titr" panose="00000700000000000000" pitchFamily="2" charset="-78"/>
            </a:rPr>
            <a:t>2- بر مردم مدینه برتری فرهنگی داشتند.(چون اهل کتاب بودند)</a:t>
          </a:r>
          <a:endParaRPr lang="en-US" sz="1800" kern="1200" dirty="0">
            <a:cs typeface="B Titr" panose="00000700000000000000" pitchFamily="2" charset="-78"/>
          </a:endParaRPr>
        </a:p>
      </dsp:txBody>
      <dsp:txXfrm>
        <a:off x="41546" y="1280160"/>
        <a:ext cx="6136949" cy="640080"/>
      </dsp:txXfrm>
    </dsp:sp>
    <dsp:sp modelId="{A456A870-4DFE-49F9-8D6D-1A6FF17B4CF1}">
      <dsp:nvSpPr>
        <dsp:cNvPr id="0" name=""/>
        <dsp:cNvSpPr/>
      </dsp:nvSpPr>
      <dsp:spPr>
        <a:xfrm>
          <a:off x="5778446" y="1200150"/>
          <a:ext cx="800100" cy="8001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7EC5DE-41A0-4B7F-9B5D-D23DF865E5DF}">
      <dsp:nvSpPr>
        <dsp:cNvPr id="0" name=""/>
        <dsp:cNvSpPr/>
      </dsp:nvSpPr>
      <dsp:spPr>
        <a:xfrm>
          <a:off x="41546" y="2240280"/>
          <a:ext cx="6369618" cy="64008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508064" bIns="45720" numCol="1" spcCol="1270" anchor="ctr" anchorCtr="0">
          <a:noAutofit/>
        </a:bodyPr>
        <a:lstStyle/>
        <a:p>
          <a:pPr lvl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smtClean="0">
              <a:cs typeface="B Titr" panose="00000700000000000000" pitchFamily="2" charset="-78"/>
            </a:rPr>
            <a:t>3- با جاهای دور دست ارتباط داشتند.</a:t>
          </a:r>
          <a:endParaRPr lang="en-US" sz="1800" kern="1200" dirty="0">
            <a:cs typeface="B Titr" panose="00000700000000000000" pitchFamily="2" charset="-78"/>
          </a:endParaRPr>
        </a:p>
      </dsp:txBody>
      <dsp:txXfrm>
        <a:off x="41546" y="2240280"/>
        <a:ext cx="6369618" cy="640080"/>
      </dsp:txXfrm>
    </dsp:sp>
    <dsp:sp modelId="{94E255B0-3386-422A-B400-3789B6597079}">
      <dsp:nvSpPr>
        <dsp:cNvPr id="0" name=""/>
        <dsp:cNvSpPr/>
      </dsp:nvSpPr>
      <dsp:spPr>
        <a:xfrm>
          <a:off x="6011115" y="2160270"/>
          <a:ext cx="800100" cy="8001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C88543-F246-4584-8D89-B18D42AFAE75}">
      <dsp:nvSpPr>
        <dsp:cNvPr id="0" name=""/>
        <dsp:cNvSpPr/>
      </dsp:nvSpPr>
      <dsp:spPr>
        <a:xfrm>
          <a:off x="0" y="21344"/>
          <a:ext cx="6019800" cy="6552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cs typeface="B Titr" panose="00000700000000000000" pitchFamily="2" charset="-78"/>
            </a:rPr>
            <a:t>1- یک دشمن کوچک ، قبایل نیمه وحشی اطراف مدینه</a:t>
          </a:r>
          <a:endParaRPr lang="en-US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Titr" panose="00000700000000000000" pitchFamily="2" charset="-78"/>
          </a:endParaRPr>
        </a:p>
      </dsp:txBody>
      <dsp:txXfrm>
        <a:off x="0" y="21344"/>
        <a:ext cx="6019800" cy="655200"/>
      </dsp:txXfrm>
    </dsp:sp>
    <dsp:sp modelId="{0FB9B668-125F-453D-99AC-F159A189FB19}">
      <dsp:nvSpPr>
        <dsp:cNvPr id="0" name=""/>
        <dsp:cNvSpPr/>
      </dsp:nvSpPr>
      <dsp:spPr>
        <a:xfrm>
          <a:off x="0" y="780299"/>
          <a:ext cx="6019800" cy="6552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cs typeface="B Titr" panose="00000700000000000000" pitchFamily="2" charset="-78"/>
            </a:rPr>
            <a:t>2- اشراف حاکم بر مکه</a:t>
          </a:r>
          <a:endParaRPr lang="en-US" sz="2000" kern="1200" dirty="0">
            <a:cs typeface="B Titr" panose="00000700000000000000" pitchFamily="2" charset="-78"/>
          </a:endParaRPr>
        </a:p>
      </dsp:txBody>
      <dsp:txXfrm>
        <a:off x="0" y="780299"/>
        <a:ext cx="6019800" cy="655200"/>
      </dsp:txXfrm>
    </dsp:sp>
    <dsp:sp modelId="{87322BBB-F206-4457-BB96-EC2AEFCBF998}">
      <dsp:nvSpPr>
        <dsp:cNvPr id="0" name=""/>
        <dsp:cNvSpPr/>
      </dsp:nvSpPr>
      <dsp:spPr>
        <a:xfrm>
          <a:off x="0" y="1533524"/>
          <a:ext cx="6019800" cy="6552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cs typeface="B Titr" panose="00000700000000000000" pitchFamily="2" charset="-78"/>
            </a:rPr>
            <a:t>3- یهودی های مدینه</a:t>
          </a:r>
          <a:endParaRPr lang="en-US" sz="2000" kern="1200" dirty="0">
            <a:cs typeface="B Titr" panose="00000700000000000000" pitchFamily="2" charset="-78"/>
          </a:endParaRPr>
        </a:p>
      </dsp:txBody>
      <dsp:txXfrm>
        <a:off x="0" y="1533524"/>
        <a:ext cx="6019800" cy="655200"/>
      </dsp:txXfrm>
    </dsp:sp>
    <dsp:sp modelId="{03EE6D0B-679D-47FA-B629-A091E891ACDC}">
      <dsp:nvSpPr>
        <dsp:cNvPr id="0" name=""/>
        <dsp:cNvSpPr/>
      </dsp:nvSpPr>
      <dsp:spPr>
        <a:xfrm>
          <a:off x="0" y="2292300"/>
          <a:ext cx="6019800" cy="6552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cs typeface="B Titr" panose="00000700000000000000" pitchFamily="2" charset="-78"/>
            </a:rPr>
            <a:t>4- منافقین</a:t>
          </a:r>
          <a:endParaRPr lang="en-US" sz="2000" kern="1200" dirty="0">
            <a:cs typeface="B Titr" panose="00000700000000000000" pitchFamily="2" charset="-78"/>
          </a:endParaRPr>
        </a:p>
      </dsp:txBody>
      <dsp:txXfrm>
        <a:off x="0" y="2292300"/>
        <a:ext cx="6019800" cy="65520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C88543-F246-4584-8D89-B18D42AFAE75}">
      <dsp:nvSpPr>
        <dsp:cNvPr id="0" name=""/>
        <dsp:cNvSpPr/>
      </dsp:nvSpPr>
      <dsp:spPr>
        <a:xfrm>
          <a:off x="0" y="170011"/>
          <a:ext cx="6019800" cy="12168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kern="1200" dirty="0" smtClean="0">
              <a:cs typeface="B Titr" panose="00000700000000000000" pitchFamily="2" charset="-78"/>
            </a:rPr>
            <a:t>1- حادثه غدیر خم و نگاه شیعه به آن .</a:t>
          </a:r>
          <a:endParaRPr lang="en-US" sz="2200" kern="1200" dirty="0">
            <a:cs typeface="B Titr" panose="00000700000000000000" pitchFamily="2" charset="-78"/>
          </a:endParaRPr>
        </a:p>
      </dsp:txBody>
      <dsp:txXfrm>
        <a:off x="0" y="170011"/>
        <a:ext cx="6019800" cy="1216800"/>
      </dsp:txXfrm>
    </dsp:sp>
    <dsp:sp modelId="{0FB9B668-125F-453D-99AC-F159A189FB19}">
      <dsp:nvSpPr>
        <dsp:cNvPr id="0" name=""/>
        <dsp:cNvSpPr/>
      </dsp:nvSpPr>
      <dsp:spPr>
        <a:xfrm>
          <a:off x="0" y="1579500"/>
          <a:ext cx="6019800" cy="1216800"/>
        </a:xfrm>
        <a:prstGeom prst="roundRect">
          <a:avLst/>
        </a:prstGeom>
        <a:gradFill rotWithShape="0">
          <a:gsLst>
            <a:gs pos="0">
              <a:schemeClr val="accent5">
                <a:hueOff val="-7353345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5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5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kern="1200" dirty="0" smtClean="0">
              <a:solidFill>
                <a:schemeClr val="tx1"/>
              </a:solidFill>
              <a:cs typeface="B Titr" panose="00000700000000000000" pitchFamily="2" charset="-78"/>
            </a:rPr>
            <a:t>2- حادثه غدیر خم متعلق به همه فرق اسلامی است.</a:t>
          </a:r>
          <a:endParaRPr lang="en-US" sz="2200" kern="1200" dirty="0">
            <a:solidFill>
              <a:schemeClr val="tx1"/>
            </a:solidFill>
            <a:cs typeface="B Titr" panose="00000700000000000000" pitchFamily="2" charset="-78"/>
          </a:endParaRPr>
        </a:p>
      </dsp:txBody>
      <dsp:txXfrm>
        <a:off x="0" y="1579500"/>
        <a:ext cx="6019800" cy="121680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C88543-F246-4584-8D89-B18D42AFAE75}">
      <dsp:nvSpPr>
        <dsp:cNvPr id="0" name=""/>
        <dsp:cNvSpPr/>
      </dsp:nvSpPr>
      <dsp:spPr>
        <a:xfrm>
          <a:off x="0" y="0"/>
          <a:ext cx="7010400" cy="650766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kern="1200" dirty="0" smtClean="0">
              <a:cs typeface="B Titr" panose="00000700000000000000" pitchFamily="2" charset="-78"/>
            </a:rPr>
            <a:t>معنای واژه (امامت)</a:t>
          </a:r>
          <a:endParaRPr lang="en-US" sz="2200" kern="1200" dirty="0">
            <a:cs typeface="B Titr" panose="00000700000000000000" pitchFamily="2" charset="-78"/>
          </a:endParaRPr>
        </a:p>
      </dsp:txBody>
      <dsp:txXfrm>
        <a:off x="0" y="0"/>
        <a:ext cx="7010400" cy="650766"/>
      </dsp:txXfrm>
    </dsp:sp>
    <dsp:sp modelId="{0FB9B668-125F-453D-99AC-F159A189FB19}">
      <dsp:nvSpPr>
        <dsp:cNvPr id="0" name=""/>
        <dsp:cNvSpPr/>
      </dsp:nvSpPr>
      <dsp:spPr>
        <a:xfrm>
          <a:off x="0" y="665216"/>
          <a:ext cx="7010400" cy="650766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kern="1200" dirty="0" smtClean="0">
              <a:cs typeface="B Titr" panose="00000700000000000000" pitchFamily="2" charset="-78"/>
            </a:rPr>
            <a:t>معنای واژه (امام) و( امامت) از دیدگاه تشیع</a:t>
          </a:r>
          <a:endParaRPr lang="en-US" sz="2200" kern="1200" dirty="0">
            <a:cs typeface="B Titr" panose="00000700000000000000" pitchFamily="2" charset="-78"/>
          </a:endParaRPr>
        </a:p>
      </dsp:txBody>
      <dsp:txXfrm>
        <a:off x="0" y="665216"/>
        <a:ext cx="7010400" cy="650766"/>
      </dsp:txXfrm>
    </dsp:sp>
    <dsp:sp modelId="{634C3757-2DCE-4A91-9D46-393D89068C06}">
      <dsp:nvSpPr>
        <dsp:cNvPr id="0" name=""/>
        <dsp:cNvSpPr/>
      </dsp:nvSpPr>
      <dsp:spPr>
        <a:xfrm>
          <a:off x="0" y="1329792"/>
          <a:ext cx="7010400" cy="650766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kern="1200" dirty="0" smtClean="0">
              <a:cs typeface="B Titr" panose="00000700000000000000" pitchFamily="2" charset="-78"/>
            </a:rPr>
            <a:t>چهار دوره جریان امامت</a:t>
          </a:r>
          <a:endParaRPr lang="en-US" sz="2200" kern="1200" dirty="0">
            <a:cs typeface="B Titr" panose="00000700000000000000" pitchFamily="2" charset="-78"/>
          </a:endParaRPr>
        </a:p>
      </dsp:txBody>
      <dsp:txXfrm>
        <a:off x="0" y="1329792"/>
        <a:ext cx="7010400" cy="6507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75F820E-EC53-4D78-B570-F2BA25B99DA6}" type="datetimeFigureOut">
              <a:rPr lang="en-US"/>
              <a:pPr>
                <a:defRPr/>
              </a:pPr>
              <a:t>3/18/2018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9053810-2E54-41A1-A8DC-FEB8A59585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2789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EB0788E-9BFC-47BF-8E7B-59F5EF25F895}" type="datetimeFigureOut">
              <a:rPr lang="en-US"/>
              <a:pPr>
                <a:defRPr/>
              </a:pPr>
              <a:t>3/18/2018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CA477FA-84BF-4A0A-9488-34286E668292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7033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7F892AC-ADFA-4ACA-88DE-BEDE08558D61}" type="datetimeFigureOut">
              <a:rPr lang="en-US"/>
              <a:pPr>
                <a:defRPr/>
              </a:pPr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ADF7E53-55F0-4AD6-AC3B-E6CAB9C7B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6532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6A7A283-1CE8-4B6F-8A65-C76F05259E7D}" type="datetimeFigureOut">
              <a:rPr lang="en-US"/>
              <a:pPr>
                <a:defRPr/>
              </a:pPr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E203E13-82E9-4A24-83E0-1734780E4B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7337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C3661F4-CB50-4691-B248-A10EFDDABE01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8131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030B3F6-BC8E-43CC-A5F4-80E07DBD0CA6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9821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F56ABE4-4E40-4367-B554-14667FA8B591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6148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3853BD0-B65B-46D5-8B7D-CE304C2ECC56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4716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66329CE-85B1-4102-8DA3-985C7A2578E8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0691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69E539E-EF77-4124-971C-A37FC892600B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2281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74A8CE1-0FE6-4E3A-A083-4182BA0A282A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5828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ACD51B9-293B-4703-AEC0-36A7E7D91D10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2795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F7C540C-05D4-428E-BAC0-E5A746BBF2E4}" type="datetimeFigureOut">
              <a:rPr lang="en-US"/>
              <a:pPr>
                <a:defRPr/>
              </a:pPr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D54B84B-F7CE-4946-8C4B-CB1B4BE765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9174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E052C0B-04BA-4ED4-AF2D-7E0C8451D087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11402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BBC673E-F94A-4E82-AF51-F12A38505999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95534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DE91E50-F07E-4980-BA76-A46DEEC81D94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21201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black">
            <a:xfrm>
              <a:off x="1008" y="0"/>
              <a:ext cx="4752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>
                <a:defRPr/>
              </a:pPr>
              <a:endParaRPr lang="fa-IR" smtClean="0">
                <a:solidFill>
                  <a:srgbClr val="FFFFFF"/>
                </a:solidFill>
                <a:latin typeface="Verdana" panose="020B0604030504040204" pitchFamily="34" charset="0"/>
                <a:ea typeface="+mn-ea"/>
                <a:cs typeface="B Traffic" panose="00000400000000000000" pitchFamily="2" charset="-78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ltGray">
            <a:xfrm>
              <a:off x="0" y="0"/>
              <a:ext cx="1008" cy="43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>
                <a:defRPr/>
              </a:pPr>
              <a:endParaRPr lang="fa-IR" sz="240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B Traffic" panose="00000400000000000000" pitchFamily="2" charset="-78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0"/>
              <a:ext cx="5760" cy="2400"/>
            </a:xfrm>
            <a:custGeom>
              <a:avLst/>
              <a:gdLst>
                <a:gd name="T0" fmla="*/ 0 w 5760"/>
                <a:gd name="T1" fmla="*/ 1200 h 2400"/>
                <a:gd name="T2" fmla="*/ 1008 w 5760"/>
                <a:gd name="T3" fmla="*/ 2400 h 2400"/>
                <a:gd name="T4" fmla="*/ 5760 w 5760"/>
                <a:gd name="T5" fmla="*/ 1536 h 2400"/>
                <a:gd name="T6" fmla="*/ 5760 w 5760"/>
                <a:gd name="T7" fmla="*/ 0 h 2400"/>
                <a:gd name="T8" fmla="*/ 0 w 5760"/>
                <a:gd name="T9" fmla="*/ 0 h 2400"/>
                <a:gd name="T10" fmla="*/ 0 w 5760"/>
                <a:gd name="T11" fmla="*/ 1200 h 24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60" h="2400">
                  <a:moveTo>
                    <a:pt x="0" y="1200"/>
                  </a:moveTo>
                  <a:lnTo>
                    <a:pt x="1008" y="2400"/>
                  </a:lnTo>
                  <a:lnTo>
                    <a:pt x="5760" y="1536"/>
                  </a:lnTo>
                  <a:lnTo>
                    <a:pt x="5760" y="0"/>
                  </a:lnTo>
                  <a:lnTo>
                    <a:pt x="0" y="0"/>
                  </a:lnTo>
                  <a:lnTo>
                    <a:pt x="0" y="120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293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293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1676400" y="6400800"/>
            <a:ext cx="1905000" cy="457200"/>
          </a:xfrm>
        </p:spPr>
        <p:txBody>
          <a:bodyPr/>
          <a:lstStyle>
            <a:lvl1pPr algn="r" rtl="1" fontAlgn="auto">
              <a:spcAft>
                <a:spcPts val="0"/>
              </a:spcAft>
              <a:defRPr>
                <a:solidFill>
                  <a:srgbClr val="808080"/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962400" y="6400800"/>
            <a:ext cx="2895600" cy="457200"/>
          </a:xfrm>
        </p:spPr>
        <p:txBody>
          <a:bodyPr/>
          <a:lstStyle>
            <a:lvl1pPr rtl="1" fontAlgn="auto">
              <a:spcAft>
                <a:spcPts val="0"/>
              </a:spcAft>
              <a:defRPr>
                <a:solidFill>
                  <a:srgbClr val="808080"/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>
            <a:lvl1pPr rtl="1" fontAlgn="auto"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EE0BED8-1104-4A49-AC83-96097EDDFE9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92077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 rtl="1" fontAlgn="auto"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rtl="1" fontAlgn="auto"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rtl="1" fontAlgn="auto"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8DC2AC3-F1A7-4D54-978B-55726B8F8FF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55102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 rtl="1" fontAlgn="auto"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rtl="1" fontAlgn="auto"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rtl="1" fontAlgn="auto"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8C2D0BD-25F3-4C3B-8F63-FA333C59152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4267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68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 rtl="1" fontAlgn="auto"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rtl="1" fontAlgn="auto"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rtl="1" fontAlgn="auto"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A7FA4D0-6C93-427A-BF18-1BA1E71FBA3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38916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 rtl="1" fontAlgn="auto"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rtl="1" fontAlgn="auto"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rtl="1" fontAlgn="auto"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23516F-5F6E-4CD7-83AE-D4B78410A2D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25101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 rtl="1" fontAlgn="auto"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rtl="1" fontAlgn="auto"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rtl="1" fontAlgn="auto"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96B7127-5B12-40D8-9B37-4DE39DB0B5B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62829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 rtl="1" fontAlgn="auto"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rtl="1" fontAlgn="auto"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rtl="1" fontAlgn="auto"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A4AC5B7-F3B1-4B4C-A7E6-2EEE274C182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2656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A8A7A19-A9F1-49BF-A5AB-062A650C8107}" type="datetimeFigureOut">
              <a:rPr lang="en-US"/>
              <a:pPr>
                <a:defRPr/>
              </a:pPr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972A9A7-D662-4C76-8384-9C640347E3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98492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 rtl="1" fontAlgn="auto"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rtl="1" fontAlgn="auto"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rtl="1" fontAlgn="auto"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475757-77F1-48FA-826A-7DD2999519A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94718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 rtl="1" fontAlgn="auto"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rtl="1" fontAlgn="auto"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rtl="1" fontAlgn="auto"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D387B37-CC81-4987-A21E-AE319238B36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66346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 rtl="1" fontAlgn="auto"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rtl="1" fontAlgn="auto"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rtl="1" fontAlgn="auto"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C46F847-4720-4B33-AC5B-0DDF7820B08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48803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1663" y="152400"/>
            <a:ext cx="2087562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6113463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 rtl="1" fontAlgn="auto"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rtl="1" fontAlgn="auto"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rtl="1" fontAlgn="auto">
              <a:spcAft>
                <a:spcPts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65399BB-57F1-41DC-9CC4-463A11757A4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05169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B2F876E-61C0-40B0-B1B0-7207A0ED5912}" type="datetimeFigureOut">
              <a:rPr lang="en-US"/>
              <a:pPr>
                <a:defRPr/>
              </a:pPr>
              <a:t>3/18/2018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13FA8EF-4CAF-4196-AD43-78ABA55D7987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37032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0BF382D-76B5-4150-8E4A-E8A47404F780}" type="datetimeFigureOut">
              <a:rPr lang="en-US"/>
              <a:pPr>
                <a:defRPr/>
              </a:pPr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47EBFE0-2838-43ED-A986-8F2F91E9E6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59535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B96E097-E760-4D03-ACB5-1C19EC596A8C}" type="datetimeFigureOut">
              <a:rPr lang="en-US"/>
              <a:pPr>
                <a:defRPr/>
              </a:pPr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89B137D-4076-4DDD-96B7-DBDBEFA80E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26694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A08F2B1-6E88-4190-99BD-D28E10BD34DB}" type="datetimeFigureOut">
              <a:rPr lang="en-US"/>
              <a:pPr>
                <a:defRPr/>
              </a:pPr>
              <a:t>3/18/2018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8A3CA01-CB2C-4DFA-A0A8-CBA786F5F6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22607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51DABD4-BFB2-42DF-AE42-F666804A520F}" type="datetimeFigureOut">
              <a:rPr lang="en-US"/>
              <a:pPr>
                <a:defRPr/>
              </a:pPr>
              <a:t>3/18/2018</a:t>
            </a:fld>
            <a:endParaRPr 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4A76134-BB81-472B-B985-EF76A0E22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4712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8B02104-A502-49F3-AB56-F2D664572DC0}" type="datetimeFigureOut">
              <a:rPr lang="en-US"/>
              <a:pPr>
                <a:defRPr/>
              </a:pPr>
              <a:t>3/18/2018</a:t>
            </a:fld>
            <a:endParaRPr lang="en-US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4815DCD-0816-4E43-A7B7-008AC207CE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4901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3FF8F78-85A2-4954-8CCC-57E075F184A8}" type="datetimeFigureOut">
              <a:rPr lang="en-US"/>
              <a:pPr>
                <a:defRPr/>
              </a:pPr>
              <a:t>3/18/2018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D5D71A3-0F7C-41F4-99BF-80F3ECC9B3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82901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CC69649-E8D6-4ABD-98C6-140385EDABB6}" type="datetimeFigureOut">
              <a:rPr lang="en-US"/>
              <a:pPr>
                <a:defRPr/>
              </a:pPr>
              <a:t>3/18/2018</a:t>
            </a:fld>
            <a:endParaRPr lang="en-US"/>
          </a:p>
        </p:txBody>
      </p:sp>
      <p:sp>
        <p:nvSpPr>
          <p:cNvPr id="3" name="Footer Placeholder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8730FB1-46EC-41AD-AD1C-1FF8D08BE1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50254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E76B4A8-1D94-4051-871A-6A438D89C46F}" type="datetimeFigureOut">
              <a:rPr lang="en-US"/>
              <a:pPr>
                <a:defRPr/>
              </a:pPr>
              <a:t>3/18/2018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E5A1765-DC32-40D1-A40F-27CBA203A4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837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A6D56DD-70BB-45EA-AC78-2B4E3ECB9AB8}" type="datetimeFigureOut">
              <a:rPr lang="en-US"/>
              <a:pPr>
                <a:defRPr/>
              </a:pPr>
              <a:t>3/18/2018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88B9C61-55B5-4C79-AA63-94253BA492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26179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2894FA1-1C4C-47D9-928F-7CB4B5ACFD6D}" type="datetimeFigureOut">
              <a:rPr lang="en-US"/>
              <a:pPr>
                <a:defRPr/>
              </a:pPr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BDF764F-ABA1-4A65-84BD-545D4E870A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29073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226DDA3-3E28-46D3-8C56-4FF6DF56460C}" type="datetimeFigureOut">
              <a:rPr lang="en-US"/>
              <a:pPr>
                <a:defRPr/>
              </a:pPr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5C43D6A-1721-4DE0-98ED-A400482D23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20990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3D27FC-5333-446B-AE41-8C943D34D574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78565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553AD5-795B-4E99-A5C5-AC12D8FA5BB1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4716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4B9318-579B-44E8-9C3C-684F5BBCA9F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38640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7AF6-C1E9-4FAF-818A-9A54546D0BDC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6316988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DC66A4-AB34-4233-B662-61BAEF27235A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6812378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12DFF00-D717-44B4-AAC0-2B3B3EE358CC}" type="datetimeFigureOut">
              <a:rPr lang="en-US"/>
              <a:pPr>
                <a:defRPr/>
              </a:pPr>
              <a:t>3/18/2018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CDB7EC7-88E0-4D22-8E95-990B1DC04B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29277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0578A-CAFE-4AAC-9EF0-9EBD8E3CBEEC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19210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78130D-836B-4E0F-BF6D-E701D090618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42483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A4E1E-5387-4004-9376-187D84E9507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6120636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0782E-B258-4753-A37C-4C3E3A1479D5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18111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021B7-91A8-4481-9639-F96BE5869AF7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2384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C3B8BA-3B6D-4F95-A9C8-A334B1531202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64401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Moshtari\Hadi\Moasseseh\PowerPoint\Back 013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hite Back 3"/>
          <p:cNvSpPr/>
          <p:nvPr userDrawn="1"/>
        </p:nvSpPr>
        <p:spPr>
          <a:xfrm rot="5400000" flipV="1">
            <a:off x="2007393" y="-1112043"/>
            <a:ext cx="6858001" cy="9072562"/>
          </a:xfrm>
          <a:prstGeom prst="wave">
            <a:avLst>
              <a:gd name="adj1" fmla="val 3868"/>
              <a:gd name="adj2" fmla="val -29"/>
            </a:avLst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White Back 1" hidden="1"/>
          <p:cNvGrpSpPr>
            <a:grpSpLocks/>
          </p:cNvGrpSpPr>
          <p:nvPr userDrawn="1"/>
        </p:nvGrpSpPr>
        <p:grpSpPr bwMode="auto">
          <a:xfrm>
            <a:off x="474663" y="588963"/>
            <a:ext cx="8201025" cy="5688012"/>
            <a:chOff x="475072" y="588938"/>
            <a:chExt cx="8200206" cy="5688036"/>
          </a:xfrm>
        </p:grpSpPr>
        <p:sp>
          <p:nvSpPr>
            <p:cNvPr id="8" name="Title"/>
            <p:cNvSpPr/>
            <p:nvPr userDrawn="1"/>
          </p:nvSpPr>
          <p:spPr>
            <a:xfrm flipH="1">
              <a:off x="475072" y="588938"/>
              <a:ext cx="8193857" cy="1050929"/>
            </a:xfrm>
            <a:prstGeom prst="round2DiagRect">
              <a:avLst/>
            </a:prstGeom>
            <a:solidFill>
              <a:srgbClr val="FFFFFF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Text"/>
            <p:cNvSpPr/>
            <p:nvPr userDrawn="1"/>
          </p:nvSpPr>
          <p:spPr>
            <a:xfrm flipH="1" flipV="1">
              <a:off x="481421" y="1711305"/>
              <a:ext cx="8193857" cy="4565669"/>
            </a:xfrm>
            <a:prstGeom prst="round2DiagRect">
              <a:avLst>
                <a:gd name="adj1" fmla="val 4565"/>
                <a:gd name="adj2" fmla="val 0"/>
              </a:avLst>
            </a:prstGeom>
            <a:solidFill>
              <a:srgbClr val="FFFFFF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White Back 2" hidden="1"/>
          <p:cNvGrpSpPr>
            <a:grpSpLocks/>
          </p:cNvGrpSpPr>
          <p:nvPr userDrawn="1"/>
        </p:nvGrpSpPr>
        <p:grpSpPr bwMode="auto">
          <a:xfrm>
            <a:off x="0" y="4030663"/>
            <a:ext cx="9144000" cy="1371600"/>
            <a:chOff x="0" y="4030687"/>
            <a:chExt cx="9144000" cy="13716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4030687"/>
              <a:ext cx="9144000" cy="1371600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2" name="Group"/>
            <p:cNvGrpSpPr>
              <a:grpSpLocks/>
            </p:cNvGrpSpPr>
            <p:nvPr userDrawn="1"/>
          </p:nvGrpSpPr>
          <p:grpSpPr bwMode="auto">
            <a:xfrm>
              <a:off x="76200" y="4098949"/>
              <a:ext cx="8991600" cy="1235075"/>
              <a:chOff x="74600" y="4098949"/>
              <a:chExt cx="8991600" cy="1235075"/>
            </a:xfrm>
          </p:grpSpPr>
          <p:sp>
            <p:nvSpPr>
              <p:cNvPr id="15" name="Rounded Rectangle 14"/>
              <p:cNvSpPr/>
              <p:nvPr userDrawn="1"/>
            </p:nvSpPr>
            <p:spPr>
              <a:xfrm>
                <a:off x="74600" y="4098949"/>
                <a:ext cx="6956425" cy="1235075"/>
              </a:xfrm>
              <a:prstGeom prst="roundRect">
                <a:avLst>
                  <a:gd name="adj" fmla="val 9403"/>
                </a:avLst>
              </a:prstGeom>
              <a:solidFill>
                <a:srgbClr val="FFFFFF">
                  <a:alpha val="8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Rounded Rectangle 16"/>
              <p:cNvSpPr/>
              <p:nvPr userDrawn="1"/>
            </p:nvSpPr>
            <p:spPr>
              <a:xfrm>
                <a:off x="7135800" y="4098949"/>
                <a:ext cx="1930400" cy="1235075"/>
              </a:xfrm>
              <a:prstGeom prst="roundRect">
                <a:avLst>
                  <a:gd name="adj" fmla="val 8823"/>
                </a:avLst>
              </a:prstGeom>
              <a:solidFill>
                <a:srgbClr val="FFFFFF">
                  <a:alpha val="8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cxnSp>
        <p:nvCxnSpPr>
          <p:cNvPr id="18" name="خط چین"/>
          <p:cNvCxnSpPr/>
          <p:nvPr userDrawn="1"/>
        </p:nvCxnSpPr>
        <p:spPr>
          <a:xfrm rot="10800000" flipV="1">
            <a:off x="1906588" y="836613"/>
            <a:ext cx="6769100" cy="20637"/>
          </a:xfrm>
          <a:prstGeom prst="line">
            <a:avLst/>
          </a:prstGeom>
          <a:ln w="79375" cap="sq" cmpd="sng">
            <a:solidFill>
              <a:srgbClr val="006600">
                <a:alpha val="50000"/>
              </a:srgbClr>
            </a:solidFill>
            <a:prstDash val="sysDot"/>
            <a:round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6" name="شماره جلسه/عنوان جلسه"/>
          <p:cNvSpPr>
            <a:spLocks noGrp="1"/>
          </p:cNvSpPr>
          <p:nvPr>
            <p:ph sz="quarter" idx="11"/>
          </p:nvPr>
        </p:nvSpPr>
        <p:spPr>
          <a:xfrm rot="10800000">
            <a:off x="-2" y="260648"/>
            <a:ext cx="899594" cy="3528392"/>
          </a:xfrm>
        </p:spPr>
        <p:txBody>
          <a:bodyPr vert="vert" anchor="ctr"/>
          <a:lstStyle>
            <a:lvl1pPr marL="0" indent="0" algn="r" rtl="1">
              <a:buNone/>
              <a:defRPr sz="1500" b="1" baseline="0">
                <a:solidFill>
                  <a:srgbClr val="C00000"/>
                </a:solidFill>
                <a:effectLst/>
                <a:cs typeface="B Zar" pitchFamily="2" charset="-7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عنوان مطلب"/>
          <p:cNvSpPr>
            <a:spLocks noGrp="1"/>
          </p:cNvSpPr>
          <p:nvPr>
            <p:ph type="title"/>
          </p:nvPr>
        </p:nvSpPr>
        <p:spPr>
          <a:xfrm>
            <a:off x="1835696" y="1"/>
            <a:ext cx="6851104" cy="836712"/>
          </a:xfrm>
        </p:spPr>
        <p:txBody>
          <a:bodyPr>
            <a:normAutofit/>
          </a:bodyPr>
          <a:lstStyle>
            <a:lvl1pPr rtl="1">
              <a:defRPr sz="2500" b="1">
                <a:solidFill>
                  <a:srgbClr val="006600"/>
                </a:solidFill>
                <a:cs typeface="B Mitra" pitchFamily="2" charset="-78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4" name="مطلب"/>
          <p:cNvSpPr>
            <a:spLocks noGrp="1"/>
          </p:cNvSpPr>
          <p:nvPr>
            <p:ph type="body" sz="quarter" idx="10"/>
          </p:nvPr>
        </p:nvSpPr>
        <p:spPr>
          <a:xfrm>
            <a:off x="1835696" y="980728"/>
            <a:ext cx="6808242" cy="5377230"/>
          </a:xfrm>
        </p:spPr>
        <p:txBody>
          <a:bodyPr>
            <a:normAutofit/>
          </a:bodyPr>
          <a:lstStyle>
            <a:lvl1pPr algn="just" rtl="1">
              <a:buClr>
                <a:srgbClr val="C00000"/>
              </a:buClr>
              <a:defRPr sz="3000" b="1" baseline="0">
                <a:solidFill>
                  <a:schemeClr val="tx1"/>
                </a:solidFill>
                <a:cs typeface="B Mitra" pitchFamily="2" charset="-78"/>
              </a:defRPr>
            </a:lvl1pPr>
            <a:lvl2pPr marL="914400" indent="-457200" algn="just" rtl="1">
              <a:buClr>
                <a:srgbClr val="C00000"/>
              </a:buClr>
              <a:buSzPct val="70000"/>
              <a:buFont typeface="Courier New" pitchFamily="49" charset="0"/>
              <a:buChar char="o"/>
              <a:defRPr sz="2500" b="1" baseline="0">
                <a:solidFill>
                  <a:schemeClr val="tx1"/>
                </a:solidFill>
                <a:cs typeface="B Mitra" pitchFamily="2" charset="-78"/>
              </a:defRPr>
            </a:lvl2pPr>
            <a:lvl3pPr marL="1257300" indent="-342900" algn="r" rtl="1">
              <a:buClr>
                <a:srgbClr val="C00000"/>
              </a:buClr>
              <a:buFont typeface="Wingdings" pitchFamily="2" charset="2"/>
              <a:buChar char=""/>
              <a:defRPr sz="2500">
                <a:solidFill>
                  <a:schemeClr val="tx1"/>
                </a:solidFill>
                <a:cs typeface="B Mitra" pitchFamily="2" charset="-78"/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041656489"/>
      </p:ext>
    </p:extLst>
  </p:cSld>
  <p:clrMapOvr>
    <a:masterClrMapping/>
  </p:clrMapOvr>
  <p:transition spd="slow">
    <p:wip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Moshtari\Hadi\Moasseseh\PowerPoint\Back 013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White Back 1" hidden="1"/>
          <p:cNvGrpSpPr>
            <a:grpSpLocks/>
          </p:cNvGrpSpPr>
          <p:nvPr userDrawn="1"/>
        </p:nvGrpSpPr>
        <p:grpSpPr bwMode="auto">
          <a:xfrm>
            <a:off x="474663" y="588963"/>
            <a:ext cx="8201025" cy="5688012"/>
            <a:chOff x="475072" y="588938"/>
            <a:chExt cx="8200206" cy="5688036"/>
          </a:xfrm>
        </p:grpSpPr>
        <p:sp>
          <p:nvSpPr>
            <p:cNvPr id="6" name="Title"/>
            <p:cNvSpPr/>
            <p:nvPr userDrawn="1"/>
          </p:nvSpPr>
          <p:spPr>
            <a:xfrm flipH="1">
              <a:off x="475072" y="588938"/>
              <a:ext cx="8193857" cy="1050929"/>
            </a:xfrm>
            <a:prstGeom prst="round2DiagRect">
              <a:avLst/>
            </a:prstGeom>
            <a:solidFill>
              <a:srgbClr val="FFFFFF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Text"/>
            <p:cNvSpPr/>
            <p:nvPr userDrawn="1"/>
          </p:nvSpPr>
          <p:spPr>
            <a:xfrm flipH="1" flipV="1">
              <a:off x="481421" y="1711305"/>
              <a:ext cx="8193857" cy="4565669"/>
            </a:xfrm>
            <a:prstGeom prst="round2DiagRect">
              <a:avLst>
                <a:gd name="adj1" fmla="val 4565"/>
                <a:gd name="adj2" fmla="val 0"/>
              </a:avLst>
            </a:prstGeom>
            <a:solidFill>
              <a:srgbClr val="FFFFFF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White Back 2" hidden="1"/>
          <p:cNvGrpSpPr>
            <a:grpSpLocks/>
          </p:cNvGrpSpPr>
          <p:nvPr userDrawn="1"/>
        </p:nvGrpSpPr>
        <p:grpSpPr bwMode="auto">
          <a:xfrm>
            <a:off x="0" y="4030663"/>
            <a:ext cx="9144000" cy="1371600"/>
            <a:chOff x="0" y="4030687"/>
            <a:chExt cx="9144000" cy="13716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4030687"/>
              <a:ext cx="9144000" cy="1371600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0" name="Group"/>
            <p:cNvGrpSpPr>
              <a:grpSpLocks/>
            </p:cNvGrpSpPr>
            <p:nvPr userDrawn="1"/>
          </p:nvGrpSpPr>
          <p:grpSpPr bwMode="auto">
            <a:xfrm>
              <a:off x="76200" y="4098949"/>
              <a:ext cx="8991600" cy="1235075"/>
              <a:chOff x="74600" y="4098949"/>
              <a:chExt cx="8991600" cy="1235075"/>
            </a:xfrm>
          </p:grpSpPr>
          <p:sp>
            <p:nvSpPr>
              <p:cNvPr id="11" name="Rounded Rectangle 10"/>
              <p:cNvSpPr/>
              <p:nvPr userDrawn="1"/>
            </p:nvSpPr>
            <p:spPr>
              <a:xfrm>
                <a:off x="74600" y="4098949"/>
                <a:ext cx="6956425" cy="1235075"/>
              </a:xfrm>
              <a:prstGeom prst="roundRect">
                <a:avLst>
                  <a:gd name="adj" fmla="val 9403"/>
                </a:avLst>
              </a:prstGeom>
              <a:solidFill>
                <a:srgbClr val="FFFFFF">
                  <a:alpha val="8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ounded Rectangle 11"/>
              <p:cNvSpPr/>
              <p:nvPr userDrawn="1"/>
            </p:nvSpPr>
            <p:spPr>
              <a:xfrm>
                <a:off x="7135800" y="4098949"/>
                <a:ext cx="1930400" cy="1235075"/>
              </a:xfrm>
              <a:prstGeom prst="roundRect">
                <a:avLst>
                  <a:gd name="adj" fmla="val 8823"/>
                </a:avLst>
              </a:prstGeom>
              <a:solidFill>
                <a:srgbClr val="FFFFFF">
                  <a:alpha val="8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4" name="White Back 3" hidden="1"/>
          <p:cNvSpPr/>
          <p:nvPr userDrawn="1"/>
        </p:nvSpPr>
        <p:spPr>
          <a:xfrm rot="5400000" flipV="1">
            <a:off x="1843088" y="-452437"/>
            <a:ext cx="6480175" cy="7762875"/>
          </a:xfrm>
          <a:prstGeom prst="roundRect">
            <a:avLst>
              <a:gd name="adj" fmla="val 2886"/>
            </a:avLst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خط چین" hidden="1"/>
          <p:cNvCxnSpPr/>
          <p:nvPr userDrawn="1"/>
        </p:nvCxnSpPr>
        <p:spPr>
          <a:xfrm flipH="1">
            <a:off x="1835150" y="1531938"/>
            <a:ext cx="6824663" cy="0"/>
          </a:xfrm>
          <a:prstGeom prst="line">
            <a:avLst/>
          </a:prstGeom>
          <a:ln w="79375" cap="sq" cmpd="sng">
            <a:solidFill>
              <a:srgbClr val="006600">
                <a:alpha val="50000"/>
              </a:srgbClr>
            </a:solidFill>
            <a:prstDash val="sysDot"/>
            <a:round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3" name="عنوان مطلب" hidden="1"/>
          <p:cNvSpPr>
            <a:spLocks noGrp="1"/>
          </p:cNvSpPr>
          <p:nvPr>
            <p:ph type="title"/>
          </p:nvPr>
        </p:nvSpPr>
        <p:spPr>
          <a:xfrm>
            <a:off x="1835696" y="274639"/>
            <a:ext cx="6851104" cy="1143000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6600"/>
                </a:solidFill>
                <a:cs typeface="B Mitra" pitchFamily="2" charset="-78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6" name="شماره جلسه/عنوان جلسه" hidden="1"/>
          <p:cNvSpPr>
            <a:spLocks noGrp="1"/>
          </p:cNvSpPr>
          <p:nvPr>
            <p:ph sz="quarter" idx="11"/>
          </p:nvPr>
        </p:nvSpPr>
        <p:spPr>
          <a:xfrm rot="10800000">
            <a:off x="-2" y="260648"/>
            <a:ext cx="1187452" cy="3528392"/>
          </a:xfrm>
        </p:spPr>
        <p:txBody>
          <a:bodyPr vert="vert"/>
          <a:lstStyle>
            <a:lvl1pPr marL="0" indent="0" algn="r" rtl="1">
              <a:buNone/>
              <a:defRPr sz="1500" b="1" baseline="0">
                <a:solidFill>
                  <a:srgbClr val="C00000"/>
                </a:solidFill>
                <a:effectLst/>
                <a:cs typeface="B Zar" pitchFamily="2" charset="-7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277610316"/>
      </p:ext>
    </p:extLst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Moshtari\Hadi\Moasseseh\PowerPoint\Back 013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White Back 1"/>
          <p:cNvGrpSpPr>
            <a:grpSpLocks/>
          </p:cNvGrpSpPr>
          <p:nvPr userDrawn="1"/>
        </p:nvGrpSpPr>
        <p:grpSpPr bwMode="auto">
          <a:xfrm>
            <a:off x="474663" y="588963"/>
            <a:ext cx="8201025" cy="5688012"/>
            <a:chOff x="475072" y="588938"/>
            <a:chExt cx="8200206" cy="5688036"/>
          </a:xfrm>
        </p:grpSpPr>
        <p:sp>
          <p:nvSpPr>
            <p:cNvPr id="6" name="Title"/>
            <p:cNvSpPr/>
            <p:nvPr userDrawn="1"/>
          </p:nvSpPr>
          <p:spPr>
            <a:xfrm flipH="1">
              <a:off x="475072" y="588938"/>
              <a:ext cx="8193857" cy="1050929"/>
            </a:xfrm>
            <a:prstGeom prst="round2DiagRect">
              <a:avLst/>
            </a:prstGeom>
            <a:solidFill>
              <a:srgbClr val="FFFFFF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 eaLnBrk="1" hangingPunct="1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Text"/>
            <p:cNvSpPr/>
            <p:nvPr userDrawn="1"/>
          </p:nvSpPr>
          <p:spPr>
            <a:xfrm flipH="1" flipV="1">
              <a:off x="481421" y="1711305"/>
              <a:ext cx="8193857" cy="4565669"/>
            </a:xfrm>
            <a:prstGeom prst="round2DiagRect">
              <a:avLst>
                <a:gd name="adj1" fmla="val 4565"/>
                <a:gd name="adj2" fmla="val 0"/>
              </a:avLst>
            </a:prstGeom>
            <a:solidFill>
              <a:srgbClr val="FFFFFF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 eaLnBrk="1" hangingPunct="1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White Back 2" hidden="1"/>
          <p:cNvGrpSpPr>
            <a:grpSpLocks/>
          </p:cNvGrpSpPr>
          <p:nvPr userDrawn="1"/>
        </p:nvGrpSpPr>
        <p:grpSpPr bwMode="auto">
          <a:xfrm>
            <a:off x="0" y="4030663"/>
            <a:ext cx="9144000" cy="1371600"/>
            <a:chOff x="0" y="4030687"/>
            <a:chExt cx="9144000" cy="13716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4030687"/>
              <a:ext cx="9144000" cy="1371600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0" name="Group"/>
            <p:cNvGrpSpPr>
              <a:grpSpLocks/>
            </p:cNvGrpSpPr>
            <p:nvPr userDrawn="1"/>
          </p:nvGrpSpPr>
          <p:grpSpPr bwMode="auto">
            <a:xfrm>
              <a:off x="76200" y="4098949"/>
              <a:ext cx="8991600" cy="1235075"/>
              <a:chOff x="74600" y="4098949"/>
              <a:chExt cx="8991600" cy="1235075"/>
            </a:xfrm>
          </p:grpSpPr>
          <p:sp>
            <p:nvSpPr>
              <p:cNvPr id="11" name="Rounded Rectangle 10"/>
              <p:cNvSpPr/>
              <p:nvPr userDrawn="1"/>
            </p:nvSpPr>
            <p:spPr>
              <a:xfrm>
                <a:off x="74600" y="4098949"/>
                <a:ext cx="6956425" cy="1235075"/>
              </a:xfrm>
              <a:prstGeom prst="roundRect">
                <a:avLst>
                  <a:gd name="adj" fmla="val 9403"/>
                </a:avLst>
              </a:prstGeom>
              <a:solidFill>
                <a:srgbClr val="FFFFFF">
                  <a:alpha val="8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ounded Rectangle 11"/>
              <p:cNvSpPr/>
              <p:nvPr userDrawn="1"/>
            </p:nvSpPr>
            <p:spPr>
              <a:xfrm>
                <a:off x="7135800" y="4098949"/>
                <a:ext cx="1930400" cy="1235075"/>
              </a:xfrm>
              <a:prstGeom prst="roundRect">
                <a:avLst>
                  <a:gd name="adj" fmla="val 8823"/>
                </a:avLst>
              </a:prstGeom>
              <a:solidFill>
                <a:srgbClr val="FFFFFF">
                  <a:alpha val="8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3" name="White Back 3" hidden="1"/>
          <p:cNvSpPr/>
          <p:nvPr userDrawn="1"/>
        </p:nvSpPr>
        <p:spPr>
          <a:xfrm rot="5400000" flipV="1">
            <a:off x="2151062" y="-968375"/>
            <a:ext cx="6858001" cy="8785225"/>
          </a:xfrm>
          <a:prstGeom prst="wave">
            <a:avLst>
              <a:gd name="adj1" fmla="val 3868"/>
              <a:gd name="adj2" fmla="val -29"/>
            </a:avLst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عنوان جلسه"/>
          <p:cNvSpPr>
            <a:spLocks noGrp="1"/>
          </p:cNvSpPr>
          <p:nvPr>
            <p:ph type="title"/>
          </p:nvPr>
        </p:nvSpPr>
        <p:spPr>
          <a:xfrm>
            <a:off x="468312" y="626187"/>
            <a:ext cx="8207376" cy="1029985"/>
          </a:xfrm>
        </p:spPr>
        <p:txBody>
          <a:bodyPr/>
          <a:lstStyle>
            <a:lvl1pPr rtl="1">
              <a:defRPr sz="2500" b="1" cap="none" spc="0" baseline="0">
                <a:ln w="12700">
                  <a:noFill/>
                  <a:prstDash val="solid"/>
                </a:ln>
                <a:solidFill>
                  <a:srgbClr val="006600"/>
                </a:solidFill>
                <a:effectLst/>
                <a:cs typeface="B Zar" pitchFamily="2" charset="-78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فهرست مطالب"/>
          <p:cNvSpPr>
            <a:spLocks noGrp="1"/>
          </p:cNvSpPr>
          <p:nvPr>
            <p:ph sz="quarter" idx="10"/>
          </p:nvPr>
        </p:nvSpPr>
        <p:spPr>
          <a:xfrm>
            <a:off x="468312" y="1711842"/>
            <a:ext cx="8207376" cy="4561367"/>
          </a:xfrm>
        </p:spPr>
        <p:txBody>
          <a:bodyPr/>
          <a:lstStyle>
            <a:lvl1pPr marL="717550" indent="-342900" algn="r" rtl="1">
              <a:buClr>
                <a:srgbClr val="C00000"/>
              </a:buClr>
              <a:buSzPct val="120000"/>
              <a:buFont typeface="Arial" pitchFamily="34" charset="0"/>
              <a:buChar char="•"/>
              <a:defRPr sz="2500" b="1" baseline="0">
                <a:cs typeface="B Mitra" pitchFamily="2" charset="-78"/>
              </a:defRPr>
            </a:lvl1pPr>
            <a:lvl2pPr marL="914400" indent="-457200" algn="r" rtl="1">
              <a:buClr>
                <a:srgbClr val="C00000"/>
              </a:buClr>
              <a:buSzPct val="75000"/>
              <a:buFont typeface="Courier New" pitchFamily="49" charset="0"/>
              <a:buChar char="o"/>
              <a:defRPr sz="2500">
                <a:cs typeface="B Mitra" pitchFamily="2" charset="-78"/>
              </a:defRPr>
            </a:lvl2pPr>
            <a:lvl3pPr algn="r" rtl="1">
              <a:defRPr>
                <a:cs typeface="B Mitra" pitchFamily="2" charset="-78"/>
              </a:defRPr>
            </a:lvl3pPr>
            <a:lvl4pPr algn="r" rtl="1">
              <a:defRPr>
                <a:cs typeface="B Mitra" pitchFamily="2" charset="-78"/>
              </a:defRPr>
            </a:lvl4pPr>
            <a:lvl5pPr algn="r" rtl="1">
              <a:defRPr>
                <a:cs typeface="B Mitra" pitchFamily="2" charset="-78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886644020"/>
      </p:ext>
    </p:extLst>
  </p:cSld>
  <p:clrMapOvr>
    <a:masterClrMapping/>
  </p:clrMapOvr>
  <p:transition spd="slow">
    <p:randomBar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Moshtari\Hadi\Moasseseh\PowerPoint\Back 013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hite Back 3"/>
          <p:cNvSpPr/>
          <p:nvPr userDrawn="1"/>
        </p:nvSpPr>
        <p:spPr>
          <a:xfrm rot="5400000" flipV="1">
            <a:off x="2007393" y="-1112043"/>
            <a:ext cx="6858001" cy="9072562"/>
          </a:xfrm>
          <a:prstGeom prst="wave">
            <a:avLst>
              <a:gd name="adj1" fmla="val 3868"/>
              <a:gd name="adj2" fmla="val -29"/>
            </a:avLst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White Back 1" hidden="1"/>
          <p:cNvGrpSpPr>
            <a:grpSpLocks/>
          </p:cNvGrpSpPr>
          <p:nvPr userDrawn="1"/>
        </p:nvGrpSpPr>
        <p:grpSpPr bwMode="auto">
          <a:xfrm>
            <a:off x="474663" y="588963"/>
            <a:ext cx="8201025" cy="5688012"/>
            <a:chOff x="475072" y="588938"/>
            <a:chExt cx="8200206" cy="5688036"/>
          </a:xfrm>
        </p:grpSpPr>
        <p:sp>
          <p:nvSpPr>
            <p:cNvPr id="8" name="Title"/>
            <p:cNvSpPr/>
            <p:nvPr userDrawn="1"/>
          </p:nvSpPr>
          <p:spPr>
            <a:xfrm flipH="1">
              <a:off x="475072" y="588938"/>
              <a:ext cx="8193857" cy="1050929"/>
            </a:xfrm>
            <a:prstGeom prst="round2DiagRect">
              <a:avLst/>
            </a:prstGeom>
            <a:solidFill>
              <a:srgbClr val="FFFFFF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Text"/>
            <p:cNvSpPr/>
            <p:nvPr userDrawn="1"/>
          </p:nvSpPr>
          <p:spPr>
            <a:xfrm flipH="1" flipV="1">
              <a:off x="481421" y="1711305"/>
              <a:ext cx="8193857" cy="4565669"/>
            </a:xfrm>
            <a:prstGeom prst="round2DiagRect">
              <a:avLst>
                <a:gd name="adj1" fmla="val 4565"/>
                <a:gd name="adj2" fmla="val 0"/>
              </a:avLst>
            </a:prstGeom>
            <a:solidFill>
              <a:srgbClr val="FFFFFF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White Back 2" hidden="1"/>
          <p:cNvGrpSpPr>
            <a:grpSpLocks/>
          </p:cNvGrpSpPr>
          <p:nvPr userDrawn="1"/>
        </p:nvGrpSpPr>
        <p:grpSpPr bwMode="auto">
          <a:xfrm>
            <a:off x="0" y="4030663"/>
            <a:ext cx="9144000" cy="1371600"/>
            <a:chOff x="0" y="4030687"/>
            <a:chExt cx="9144000" cy="13716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4030687"/>
              <a:ext cx="9144000" cy="1371600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2" name="Group"/>
            <p:cNvGrpSpPr>
              <a:grpSpLocks/>
            </p:cNvGrpSpPr>
            <p:nvPr userDrawn="1"/>
          </p:nvGrpSpPr>
          <p:grpSpPr bwMode="auto">
            <a:xfrm>
              <a:off x="76200" y="4098949"/>
              <a:ext cx="8991600" cy="1235075"/>
              <a:chOff x="74600" y="4098949"/>
              <a:chExt cx="8991600" cy="1235075"/>
            </a:xfrm>
          </p:grpSpPr>
          <p:sp>
            <p:nvSpPr>
              <p:cNvPr id="15" name="Rounded Rectangle 14"/>
              <p:cNvSpPr/>
              <p:nvPr userDrawn="1"/>
            </p:nvSpPr>
            <p:spPr>
              <a:xfrm>
                <a:off x="74600" y="4098949"/>
                <a:ext cx="6956425" cy="1235075"/>
              </a:xfrm>
              <a:prstGeom prst="roundRect">
                <a:avLst>
                  <a:gd name="adj" fmla="val 9403"/>
                </a:avLst>
              </a:prstGeom>
              <a:solidFill>
                <a:srgbClr val="FFFFFF">
                  <a:alpha val="8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Rounded Rectangle 16"/>
              <p:cNvSpPr/>
              <p:nvPr userDrawn="1"/>
            </p:nvSpPr>
            <p:spPr>
              <a:xfrm>
                <a:off x="7135800" y="4098949"/>
                <a:ext cx="1930400" cy="1235075"/>
              </a:xfrm>
              <a:prstGeom prst="roundRect">
                <a:avLst>
                  <a:gd name="adj" fmla="val 8823"/>
                </a:avLst>
              </a:prstGeom>
              <a:solidFill>
                <a:srgbClr val="FFFFFF">
                  <a:alpha val="8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cxnSp>
        <p:nvCxnSpPr>
          <p:cNvPr id="18" name="خط چین"/>
          <p:cNvCxnSpPr/>
          <p:nvPr userDrawn="1"/>
        </p:nvCxnSpPr>
        <p:spPr>
          <a:xfrm rot="10800000" flipV="1">
            <a:off x="1906588" y="836613"/>
            <a:ext cx="6769100" cy="20637"/>
          </a:xfrm>
          <a:prstGeom prst="line">
            <a:avLst/>
          </a:prstGeom>
          <a:ln w="79375" cap="sq" cmpd="sng">
            <a:solidFill>
              <a:srgbClr val="006600">
                <a:alpha val="50000"/>
              </a:srgbClr>
            </a:solidFill>
            <a:prstDash val="sysDot"/>
            <a:round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 userDrawn="1"/>
        </p:nvSpPr>
        <p:spPr>
          <a:xfrm>
            <a:off x="76200" y="3356992"/>
            <a:ext cx="1143262" cy="31700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a-IR" sz="20000" b="1">
                <a:ln w="38100" cmpd="sng">
                  <a:solidFill>
                    <a:prstClr val="white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006600"/>
                    </a:gs>
                    <a:gs pos="49000">
                      <a:srgbClr val="00B050"/>
                    </a:gs>
                    <a:gs pos="56000">
                      <a:srgbClr val="92D050"/>
                    </a:gs>
                    <a:gs pos="100000">
                      <a:srgbClr val="FFFF00"/>
                    </a:gs>
                  </a:gsLst>
                  <a:lin ang="17400000" scaled="0"/>
                  <a:tileRect/>
                </a:gra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charset="0"/>
                <a:ea typeface="+mn-ea"/>
                <a:cs typeface="B Mitra" pitchFamily="2" charset="-78"/>
              </a:rPr>
              <a:t>؟</a:t>
            </a:r>
            <a:endParaRPr lang="en-US" sz="20000" b="1">
              <a:ln w="38100" cmpd="sng">
                <a:solidFill>
                  <a:prstClr val="white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006600"/>
                  </a:gs>
                  <a:gs pos="49000">
                    <a:srgbClr val="00B050"/>
                  </a:gs>
                  <a:gs pos="56000">
                    <a:srgbClr val="92D050"/>
                  </a:gs>
                  <a:gs pos="100000">
                    <a:srgbClr val="FFFF00"/>
                  </a:gs>
                </a:gsLst>
                <a:lin ang="17400000" scaled="0"/>
                <a:tileRect/>
              </a:gradFill>
              <a:effectLst>
                <a:glow rad="101600">
                  <a:prstClr val="white">
                    <a:alpha val="60000"/>
                  </a:prstClr>
                </a:glow>
              </a:effectLst>
              <a:latin typeface="Arial" charset="0"/>
              <a:ea typeface="+mn-ea"/>
              <a:cs typeface="B Mitra" pitchFamily="2" charset="-78"/>
            </a:endParaRPr>
          </a:p>
        </p:txBody>
      </p:sp>
      <p:sp>
        <p:nvSpPr>
          <p:cNvPr id="16" name="شماره جلسه/عنوان جلسه"/>
          <p:cNvSpPr>
            <a:spLocks noGrp="1"/>
          </p:cNvSpPr>
          <p:nvPr>
            <p:ph sz="quarter" idx="11"/>
          </p:nvPr>
        </p:nvSpPr>
        <p:spPr>
          <a:xfrm rot="10800000">
            <a:off x="-2" y="260648"/>
            <a:ext cx="899594" cy="3528392"/>
          </a:xfrm>
        </p:spPr>
        <p:txBody>
          <a:bodyPr vert="vert" anchor="ctr"/>
          <a:lstStyle>
            <a:lvl1pPr marL="0" indent="0" algn="r" rtl="1">
              <a:buNone/>
              <a:defRPr sz="1500" b="1" baseline="0">
                <a:solidFill>
                  <a:srgbClr val="C00000"/>
                </a:solidFill>
                <a:effectLst/>
                <a:cs typeface="B Zar" pitchFamily="2" charset="-7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عنوان مطلب"/>
          <p:cNvSpPr>
            <a:spLocks noGrp="1"/>
          </p:cNvSpPr>
          <p:nvPr>
            <p:ph type="title"/>
          </p:nvPr>
        </p:nvSpPr>
        <p:spPr>
          <a:xfrm>
            <a:off x="1835696" y="1"/>
            <a:ext cx="6851104" cy="836712"/>
          </a:xfrm>
        </p:spPr>
        <p:txBody>
          <a:bodyPr>
            <a:normAutofit/>
          </a:bodyPr>
          <a:lstStyle>
            <a:lvl1pPr rtl="1">
              <a:defRPr sz="2500" b="1">
                <a:solidFill>
                  <a:srgbClr val="006600"/>
                </a:solidFill>
                <a:cs typeface="B Mitra" pitchFamily="2" charset="-78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4" name="مطلب"/>
          <p:cNvSpPr>
            <a:spLocks noGrp="1"/>
          </p:cNvSpPr>
          <p:nvPr>
            <p:ph type="body" sz="quarter" idx="10"/>
          </p:nvPr>
        </p:nvSpPr>
        <p:spPr>
          <a:xfrm>
            <a:off x="1835696" y="980728"/>
            <a:ext cx="6808242" cy="5377230"/>
          </a:xfrm>
        </p:spPr>
        <p:txBody>
          <a:bodyPr>
            <a:normAutofit/>
          </a:bodyPr>
          <a:lstStyle>
            <a:lvl1pPr algn="just" rtl="1">
              <a:buClr>
                <a:srgbClr val="C00000"/>
              </a:buClr>
              <a:defRPr sz="3000" b="1" baseline="0">
                <a:solidFill>
                  <a:schemeClr val="tx1"/>
                </a:solidFill>
                <a:cs typeface="B Mitra" pitchFamily="2" charset="-78"/>
              </a:defRPr>
            </a:lvl1pPr>
            <a:lvl2pPr marL="914400" indent="-457200" algn="just" rtl="1">
              <a:buClr>
                <a:srgbClr val="C00000"/>
              </a:buClr>
              <a:buSzPct val="70000"/>
              <a:buFont typeface="Courier New" pitchFamily="49" charset="0"/>
              <a:buChar char="o"/>
              <a:defRPr sz="2500" b="1" baseline="0">
                <a:solidFill>
                  <a:schemeClr val="tx1"/>
                </a:solidFill>
                <a:cs typeface="B Mitra" pitchFamily="2" charset="-78"/>
              </a:defRPr>
            </a:lvl2pPr>
            <a:lvl3pPr marL="1257300" indent="-342900" algn="r" rtl="1">
              <a:buClr>
                <a:srgbClr val="C00000"/>
              </a:buClr>
              <a:buFont typeface="Wingdings" pitchFamily="2" charset="2"/>
              <a:buChar char=""/>
              <a:defRPr sz="2500">
                <a:solidFill>
                  <a:schemeClr val="tx1"/>
                </a:solidFill>
                <a:cs typeface="B Mitra" pitchFamily="2" charset="-78"/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12872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23CF80A-2C99-4478-B0BB-C9CB75A8C92D}" type="datetimeFigureOut">
              <a:rPr lang="en-US"/>
              <a:pPr>
                <a:defRPr/>
              </a:pPr>
              <a:t>3/18/2018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05B378A-94A0-48CF-9551-8F0A503EE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86736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Moshtari\Hadi\Moasseseh\PowerPoint\Back 013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hite Back 3"/>
          <p:cNvSpPr/>
          <p:nvPr userDrawn="1"/>
        </p:nvSpPr>
        <p:spPr>
          <a:xfrm rot="5400000" flipV="1">
            <a:off x="2007393" y="-1112043"/>
            <a:ext cx="6858001" cy="9072562"/>
          </a:xfrm>
          <a:prstGeom prst="wave">
            <a:avLst>
              <a:gd name="adj1" fmla="val 3868"/>
              <a:gd name="adj2" fmla="val -29"/>
            </a:avLst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White Back 1" hidden="1"/>
          <p:cNvGrpSpPr>
            <a:grpSpLocks/>
          </p:cNvGrpSpPr>
          <p:nvPr userDrawn="1"/>
        </p:nvGrpSpPr>
        <p:grpSpPr bwMode="auto">
          <a:xfrm>
            <a:off x="474663" y="588963"/>
            <a:ext cx="8201025" cy="5688012"/>
            <a:chOff x="475072" y="588938"/>
            <a:chExt cx="8200206" cy="5688036"/>
          </a:xfrm>
        </p:grpSpPr>
        <p:sp>
          <p:nvSpPr>
            <p:cNvPr id="8" name="Title"/>
            <p:cNvSpPr/>
            <p:nvPr userDrawn="1"/>
          </p:nvSpPr>
          <p:spPr>
            <a:xfrm flipH="1">
              <a:off x="475072" y="588938"/>
              <a:ext cx="8193857" cy="1050929"/>
            </a:xfrm>
            <a:prstGeom prst="round2DiagRect">
              <a:avLst/>
            </a:prstGeom>
            <a:solidFill>
              <a:srgbClr val="FFFFFF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Text"/>
            <p:cNvSpPr/>
            <p:nvPr userDrawn="1"/>
          </p:nvSpPr>
          <p:spPr>
            <a:xfrm flipH="1" flipV="1">
              <a:off x="481421" y="1711305"/>
              <a:ext cx="8193857" cy="4565669"/>
            </a:xfrm>
            <a:prstGeom prst="round2DiagRect">
              <a:avLst>
                <a:gd name="adj1" fmla="val 4565"/>
                <a:gd name="adj2" fmla="val 0"/>
              </a:avLst>
            </a:prstGeom>
            <a:solidFill>
              <a:srgbClr val="FFFFFF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White Back 2" hidden="1"/>
          <p:cNvGrpSpPr>
            <a:grpSpLocks/>
          </p:cNvGrpSpPr>
          <p:nvPr userDrawn="1"/>
        </p:nvGrpSpPr>
        <p:grpSpPr bwMode="auto">
          <a:xfrm>
            <a:off x="0" y="4030663"/>
            <a:ext cx="9144000" cy="1371600"/>
            <a:chOff x="0" y="4030687"/>
            <a:chExt cx="9144000" cy="13716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4030687"/>
              <a:ext cx="9144000" cy="1371600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2" name="Group"/>
            <p:cNvGrpSpPr>
              <a:grpSpLocks/>
            </p:cNvGrpSpPr>
            <p:nvPr userDrawn="1"/>
          </p:nvGrpSpPr>
          <p:grpSpPr bwMode="auto">
            <a:xfrm>
              <a:off x="76200" y="4098949"/>
              <a:ext cx="8991600" cy="1235075"/>
              <a:chOff x="74600" y="4098949"/>
              <a:chExt cx="8991600" cy="1235075"/>
            </a:xfrm>
          </p:grpSpPr>
          <p:sp>
            <p:nvSpPr>
              <p:cNvPr id="15" name="Rounded Rectangle 14"/>
              <p:cNvSpPr/>
              <p:nvPr userDrawn="1"/>
            </p:nvSpPr>
            <p:spPr>
              <a:xfrm>
                <a:off x="74600" y="4098949"/>
                <a:ext cx="6956425" cy="1235075"/>
              </a:xfrm>
              <a:prstGeom prst="roundRect">
                <a:avLst>
                  <a:gd name="adj" fmla="val 9403"/>
                </a:avLst>
              </a:prstGeom>
              <a:solidFill>
                <a:srgbClr val="FFFFFF">
                  <a:alpha val="8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Rounded Rectangle 16"/>
              <p:cNvSpPr/>
              <p:nvPr userDrawn="1"/>
            </p:nvSpPr>
            <p:spPr>
              <a:xfrm>
                <a:off x="7135800" y="4098949"/>
                <a:ext cx="1930400" cy="1235075"/>
              </a:xfrm>
              <a:prstGeom prst="roundRect">
                <a:avLst>
                  <a:gd name="adj" fmla="val 8823"/>
                </a:avLst>
              </a:prstGeom>
              <a:solidFill>
                <a:srgbClr val="FFFFFF">
                  <a:alpha val="8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cxnSp>
        <p:nvCxnSpPr>
          <p:cNvPr id="18" name="خط چین"/>
          <p:cNvCxnSpPr/>
          <p:nvPr userDrawn="1"/>
        </p:nvCxnSpPr>
        <p:spPr>
          <a:xfrm rot="10800000" flipV="1">
            <a:off x="1906588" y="836613"/>
            <a:ext cx="6769100" cy="20637"/>
          </a:xfrm>
          <a:prstGeom prst="line">
            <a:avLst/>
          </a:prstGeom>
          <a:ln w="79375" cap="sq" cmpd="sng">
            <a:solidFill>
              <a:srgbClr val="006600">
                <a:alpha val="50000"/>
              </a:srgbClr>
            </a:solidFill>
            <a:prstDash val="sysDot"/>
            <a:round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9" name="Picture 2" descr="http://www.seobook.com/images/people-talking.png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prstClr val="black"/>
              <a:srgbClr val="FFFF99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-192335" y="3994150"/>
            <a:ext cx="2098923" cy="2098923"/>
          </a:xfrm>
          <a:prstGeom prst="rect">
            <a:avLst/>
          </a:prstGeom>
          <a:noFill/>
          <a:effectLst>
            <a:glow rad="127000">
              <a:schemeClr val="bg1">
                <a:alpha val="59000"/>
              </a:schemeClr>
            </a:glow>
            <a:softEdge rad="0"/>
          </a:effectLst>
          <a:extLst/>
        </p:spPr>
      </p:pic>
      <p:sp>
        <p:nvSpPr>
          <p:cNvPr id="16" name="شماره جلسه/عنوان جلسه"/>
          <p:cNvSpPr>
            <a:spLocks noGrp="1"/>
          </p:cNvSpPr>
          <p:nvPr>
            <p:ph sz="quarter" idx="11"/>
          </p:nvPr>
        </p:nvSpPr>
        <p:spPr>
          <a:xfrm rot="10800000">
            <a:off x="-2" y="260648"/>
            <a:ext cx="899594" cy="3528392"/>
          </a:xfrm>
        </p:spPr>
        <p:txBody>
          <a:bodyPr vert="vert" anchor="ctr"/>
          <a:lstStyle>
            <a:lvl1pPr marL="0" indent="0" algn="r" rtl="1">
              <a:buNone/>
              <a:defRPr sz="1500" b="1" baseline="0">
                <a:solidFill>
                  <a:srgbClr val="C00000"/>
                </a:solidFill>
                <a:effectLst/>
                <a:cs typeface="B Zar" pitchFamily="2" charset="-7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عنوان مطلب"/>
          <p:cNvSpPr>
            <a:spLocks noGrp="1"/>
          </p:cNvSpPr>
          <p:nvPr>
            <p:ph type="title"/>
          </p:nvPr>
        </p:nvSpPr>
        <p:spPr>
          <a:xfrm>
            <a:off x="1835696" y="1"/>
            <a:ext cx="6851104" cy="836712"/>
          </a:xfrm>
        </p:spPr>
        <p:txBody>
          <a:bodyPr>
            <a:normAutofit/>
          </a:bodyPr>
          <a:lstStyle>
            <a:lvl1pPr rtl="1">
              <a:defRPr sz="2500" b="1">
                <a:solidFill>
                  <a:srgbClr val="006600"/>
                </a:solidFill>
                <a:cs typeface="B Mitra" pitchFamily="2" charset="-78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4" name="مطلب"/>
          <p:cNvSpPr>
            <a:spLocks noGrp="1"/>
          </p:cNvSpPr>
          <p:nvPr>
            <p:ph type="body" sz="quarter" idx="10"/>
          </p:nvPr>
        </p:nvSpPr>
        <p:spPr>
          <a:xfrm>
            <a:off x="1835696" y="980728"/>
            <a:ext cx="6808242" cy="5377230"/>
          </a:xfrm>
        </p:spPr>
        <p:txBody>
          <a:bodyPr>
            <a:normAutofit/>
          </a:bodyPr>
          <a:lstStyle>
            <a:lvl1pPr algn="just" rtl="1">
              <a:buClr>
                <a:srgbClr val="C00000"/>
              </a:buClr>
              <a:defRPr sz="3000" b="1" baseline="0">
                <a:solidFill>
                  <a:schemeClr val="tx1"/>
                </a:solidFill>
                <a:cs typeface="B Mitra" pitchFamily="2" charset="-78"/>
              </a:defRPr>
            </a:lvl1pPr>
            <a:lvl2pPr marL="914400" indent="-457200" algn="just" rtl="1">
              <a:buClr>
                <a:srgbClr val="C00000"/>
              </a:buClr>
              <a:buSzPct val="70000"/>
              <a:buFont typeface="Courier New" pitchFamily="49" charset="0"/>
              <a:buChar char="o"/>
              <a:defRPr sz="2500" b="1" baseline="0">
                <a:solidFill>
                  <a:schemeClr val="tx1"/>
                </a:solidFill>
                <a:cs typeface="B Mitra" pitchFamily="2" charset="-78"/>
              </a:defRPr>
            </a:lvl2pPr>
            <a:lvl3pPr marL="1257300" indent="-342900" algn="r" rtl="1">
              <a:buClr>
                <a:srgbClr val="C00000"/>
              </a:buClr>
              <a:buFont typeface="Wingdings" pitchFamily="2" charset="2"/>
              <a:buChar char=""/>
              <a:defRPr sz="2500">
                <a:solidFill>
                  <a:schemeClr val="tx1"/>
                </a:solidFill>
                <a:cs typeface="B Mitra" pitchFamily="2" charset="-78"/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522674767"/>
      </p:ext>
    </p:extLst>
  </p:cSld>
  <p:clrMapOvr>
    <a:masterClrMapping/>
  </p:clrMapOvr>
  <p:transition spd="slow">
    <p:wip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Moshtari\Hadi\Moasseseh\PowerPoint\Back 013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hite Back 3"/>
          <p:cNvSpPr/>
          <p:nvPr userDrawn="1"/>
        </p:nvSpPr>
        <p:spPr>
          <a:xfrm rot="5400000" flipV="1">
            <a:off x="2007393" y="-1112043"/>
            <a:ext cx="6858001" cy="9072562"/>
          </a:xfrm>
          <a:prstGeom prst="wave">
            <a:avLst>
              <a:gd name="adj1" fmla="val 3868"/>
              <a:gd name="adj2" fmla="val -29"/>
            </a:avLst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White Back 1" hidden="1"/>
          <p:cNvGrpSpPr>
            <a:grpSpLocks/>
          </p:cNvGrpSpPr>
          <p:nvPr userDrawn="1"/>
        </p:nvGrpSpPr>
        <p:grpSpPr bwMode="auto">
          <a:xfrm>
            <a:off x="474663" y="588963"/>
            <a:ext cx="8201025" cy="5688012"/>
            <a:chOff x="475072" y="588938"/>
            <a:chExt cx="8200206" cy="5688036"/>
          </a:xfrm>
        </p:grpSpPr>
        <p:sp>
          <p:nvSpPr>
            <p:cNvPr id="8" name="Title"/>
            <p:cNvSpPr/>
            <p:nvPr userDrawn="1"/>
          </p:nvSpPr>
          <p:spPr>
            <a:xfrm flipH="1">
              <a:off x="475072" y="588938"/>
              <a:ext cx="8193857" cy="1050929"/>
            </a:xfrm>
            <a:prstGeom prst="round2DiagRect">
              <a:avLst/>
            </a:prstGeom>
            <a:solidFill>
              <a:srgbClr val="FFFFFF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Text"/>
            <p:cNvSpPr/>
            <p:nvPr userDrawn="1"/>
          </p:nvSpPr>
          <p:spPr>
            <a:xfrm flipH="1" flipV="1">
              <a:off x="481421" y="1711305"/>
              <a:ext cx="8193857" cy="4565669"/>
            </a:xfrm>
            <a:prstGeom prst="round2DiagRect">
              <a:avLst>
                <a:gd name="adj1" fmla="val 4565"/>
                <a:gd name="adj2" fmla="val 0"/>
              </a:avLst>
            </a:prstGeom>
            <a:solidFill>
              <a:srgbClr val="FFFFFF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White Back 2" hidden="1"/>
          <p:cNvGrpSpPr>
            <a:grpSpLocks/>
          </p:cNvGrpSpPr>
          <p:nvPr userDrawn="1"/>
        </p:nvGrpSpPr>
        <p:grpSpPr bwMode="auto">
          <a:xfrm>
            <a:off x="0" y="4030663"/>
            <a:ext cx="9144000" cy="1371600"/>
            <a:chOff x="0" y="4030687"/>
            <a:chExt cx="9144000" cy="13716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4030687"/>
              <a:ext cx="9144000" cy="1371600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2" name="Group"/>
            <p:cNvGrpSpPr>
              <a:grpSpLocks/>
            </p:cNvGrpSpPr>
            <p:nvPr userDrawn="1"/>
          </p:nvGrpSpPr>
          <p:grpSpPr bwMode="auto">
            <a:xfrm>
              <a:off x="76200" y="4098949"/>
              <a:ext cx="8991600" cy="1235075"/>
              <a:chOff x="74600" y="4098949"/>
              <a:chExt cx="8991600" cy="1235075"/>
            </a:xfrm>
          </p:grpSpPr>
          <p:sp>
            <p:nvSpPr>
              <p:cNvPr id="15" name="Rounded Rectangle 14"/>
              <p:cNvSpPr/>
              <p:nvPr userDrawn="1"/>
            </p:nvSpPr>
            <p:spPr>
              <a:xfrm>
                <a:off x="74600" y="4098949"/>
                <a:ext cx="6956425" cy="1235075"/>
              </a:xfrm>
              <a:prstGeom prst="roundRect">
                <a:avLst>
                  <a:gd name="adj" fmla="val 9403"/>
                </a:avLst>
              </a:prstGeom>
              <a:solidFill>
                <a:srgbClr val="FFFFFF">
                  <a:alpha val="8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Rounded Rectangle 16"/>
              <p:cNvSpPr/>
              <p:nvPr userDrawn="1"/>
            </p:nvSpPr>
            <p:spPr>
              <a:xfrm>
                <a:off x="7135800" y="4098949"/>
                <a:ext cx="1930400" cy="1235075"/>
              </a:xfrm>
              <a:prstGeom prst="roundRect">
                <a:avLst>
                  <a:gd name="adj" fmla="val 8823"/>
                </a:avLst>
              </a:prstGeom>
              <a:solidFill>
                <a:srgbClr val="FFFFFF">
                  <a:alpha val="8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cxnSp>
        <p:nvCxnSpPr>
          <p:cNvPr id="18" name="خط چین"/>
          <p:cNvCxnSpPr/>
          <p:nvPr userDrawn="1"/>
        </p:nvCxnSpPr>
        <p:spPr>
          <a:xfrm rot="10800000" flipV="1">
            <a:off x="1906588" y="836613"/>
            <a:ext cx="6769100" cy="20637"/>
          </a:xfrm>
          <a:prstGeom prst="line">
            <a:avLst/>
          </a:prstGeom>
          <a:ln w="79375" cap="sq" cmpd="sng">
            <a:solidFill>
              <a:srgbClr val="006600">
                <a:alpha val="50000"/>
              </a:srgbClr>
            </a:solidFill>
            <a:prstDash val="sysDot"/>
            <a:round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9" name="Picture 2" descr="E:\Pic\Icon-Baton\4\Search\Search HD.png"/>
          <p:cNvPicPr>
            <a:picLocks noChangeAspect="1" noChangeArrowheads="1"/>
          </p:cNvPicPr>
          <p:nvPr userDrawn="1"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10287" y="4509120"/>
            <a:ext cx="1235076" cy="1235076"/>
          </a:xfrm>
          <a:prstGeom prst="rect">
            <a:avLst/>
          </a:prstGeom>
          <a:noFill/>
          <a:effectLst>
            <a:glow rad="152400">
              <a:schemeClr val="bg1"/>
            </a:glow>
            <a:softEdge rad="0"/>
          </a:effectLst>
          <a:extLst/>
        </p:spPr>
      </p:pic>
      <p:sp>
        <p:nvSpPr>
          <p:cNvPr id="16" name="شماره جلسه/عنوان جلسه"/>
          <p:cNvSpPr>
            <a:spLocks noGrp="1"/>
          </p:cNvSpPr>
          <p:nvPr>
            <p:ph sz="quarter" idx="11"/>
          </p:nvPr>
        </p:nvSpPr>
        <p:spPr>
          <a:xfrm rot="10800000">
            <a:off x="-2" y="260648"/>
            <a:ext cx="899594" cy="3528392"/>
          </a:xfrm>
        </p:spPr>
        <p:txBody>
          <a:bodyPr vert="vert" anchor="ctr"/>
          <a:lstStyle>
            <a:lvl1pPr marL="0" indent="0" algn="r" rtl="1">
              <a:buNone/>
              <a:defRPr sz="1500" b="1" baseline="0">
                <a:solidFill>
                  <a:srgbClr val="C00000"/>
                </a:solidFill>
                <a:effectLst/>
                <a:cs typeface="B Zar" pitchFamily="2" charset="-7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عنوان مطلب"/>
          <p:cNvSpPr>
            <a:spLocks noGrp="1"/>
          </p:cNvSpPr>
          <p:nvPr>
            <p:ph type="title"/>
          </p:nvPr>
        </p:nvSpPr>
        <p:spPr>
          <a:xfrm>
            <a:off x="1835696" y="1"/>
            <a:ext cx="6851104" cy="836712"/>
          </a:xfrm>
        </p:spPr>
        <p:txBody>
          <a:bodyPr>
            <a:normAutofit/>
          </a:bodyPr>
          <a:lstStyle>
            <a:lvl1pPr rtl="1">
              <a:defRPr sz="2500" b="1">
                <a:solidFill>
                  <a:srgbClr val="006600"/>
                </a:solidFill>
                <a:cs typeface="B Mitra" pitchFamily="2" charset="-78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4" name="مطلب"/>
          <p:cNvSpPr>
            <a:spLocks noGrp="1"/>
          </p:cNvSpPr>
          <p:nvPr>
            <p:ph type="body" sz="quarter" idx="10"/>
          </p:nvPr>
        </p:nvSpPr>
        <p:spPr>
          <a:xfrm>
            <a:off x="1835696" y="980728"/>
            <a:ext cx="6808242" cy="5377230"/>
          </a:xfrm>
        </p:spPr>
        <p:txBody>
          <a:bodyPr>
            <a:normAutofit/>
          </a:bodyPr>
          <a:lstStyle>
            <a:lvl1pPr algn="just" rtl="1">
              <a:buClr>
                <a:srgbClr val="C00000"/>
              </a:buClr>
              <a:defRPr sz="3000" b="1" baseline="0">
                <a:solidFill>
                  <a:schemeClr val="tx1"/>
                </a:solidFill>
                <a:cs typeface="B Mitra" pitchFamily="2" charset="-78"/>
              </a:defRPr>
            </a:lvl1pPr>
            <a:lvl2pPr marL="914400" indent="-457200" algn="just" rtl="1">
              <a:buClr>
                <a:srgbClr val="C00000"/>
              </a:buClr>
              <a:buSzPct val="70000"/>
              <a:buFont typeface="Courier New" pitchFamily="49" charset="0"/>
              <a:buChar char="o"/>
              <a:defRPr sz="2500" b="1" baseline="0">
                <a:solidFill>
                  <a:schemeClr val="tx1"/>
                </a:solidFill>
                <a:cs typeface="B Mitra" pitchFamily="2" charset="-78"/>
              </a:defRPr>
            </a:lvl2pPr>
            <a:lvl3pPr marL="1257300" indent="-342900" algn="r" rtl="1">
              <a:buClr>
                <a:srgbClr val="C00000"/>
              </a:buClr>
              <a:buFont typeface="Wingdings" pitchFamily="2" charset="2"/>
              <a:buChar char=""/>
              <a:defRPr sz="2500">
                <a:solidFill>
                  <a:schemeClr val="tx1"/>
                </a:solidFill>
                <a:cs typeface="B Mitra" pitchFamily="2" charset="-78"/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442228681"/>
      </p:ext>
    </p:extLst>
  </p:cSld>
  <p:clrMapOvr>
    <a:masterClrMapping/>
  </p:clrMapOvr>
  <p:transition spd="slow">
    <p:wip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Moshtari\Hadi\Moasseseh\PowerPoint\Back 013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White Back 1" hidden="1"/>
          <p:cNvGrpSpPr>
            <a:grpSpLocks/>
          </p:cNvGrpSpPr>
          <p:nvPr userDrawn="1"/>
        </p:nvGrpSpPr>
        <p:grpSpPr bwMode="auto">
          <a:xfrm>
            <a:off x="474663" y="588963"/>
            <a:ext cx="8201025" cy="5688012"/>
            <a:chOff x="475072" y="588938"/>
            <a:chExt cx="8200206" cy="5688036"/>
          </a:xfrm>
        </p:grpSpPr>
        <p:sp>
          <p:nvSpPr>
            <p:cNvPr id="6" name="Title"/>
            <p:cNvSpPr/>
            <p:nvPr userDrawn="1"/>
          </p:nvSpPr>
          <p:spPr>
            <a:xfrm flipH="1">
              <a:off x="475072" y="588938"/>
              <a:ext cx="8193857" cy="1050929"/>
            </a:xfrm>
            <a:prstGeom prst="round2DiagRect">
              <a:avLst/>
            </a:prstGeom>
            <a:solidFill>
              <a:srgbClr val="FFFFFF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Text"/>
            <p:cNvSpPr/>
            <p:nvPr userDrawn="1"/>
          </p:nvSpPr>
          <p:spPr>
            <a:xfrm flipH="1" flipV="1">
              <a:off x="481421" y="1711305"/>
              <a:ext cx="8193857" cy="4565669"/>
            </a:xfrm>
            <a:prstGeom prst="round2DiagRect">
              <a:avLst>
                <a:gd name="adj1" fmla="val 4565"/>
                <a:gd name="adj2" fmla="val 0"/>
              </a:avLst>
            </a:prstGeom>
            <a:solidFill>
              <a:srgbClr val="FFFFFF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White Back 2" hidden="1"/>
          <p:cNvGrpSpPr>
            <a:grpSpLocks/>
          </p:cNvGrpSpPr>
          <p:nvPr userDrawn="1"/>
        </p:nvGrpSpPr>
        <p:grpSpPr bwMode="auto">
          <a:xfrm>
            <a:off x="0" y="4030663"/>
            <a:ext cx="9144000" cy="1371600"/>
            <a:chOff x="0" y="4030687"/>
            <a:chExt cx="9144000" cy="13716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4030687"/>
              <a:ext cx="9144000" cy="1371600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0" name="Group"/>
            <p:cNvGrpSpPr>
              <a:grpSpLocks/>
            </p:cNvGrpSpPr>
            <p:nvPr userDrawn="1"/>
          </p:nvGrpSpPr>
          <p:grpSpPr bwMode="auto">
            <a:xfrm>
              <a:off x="76200" y="4098949"/>
              <a:ext cx="8991600" cy="1235075"/>
              <a:chOff x="74600" y="4098949"/>
              <a:chExt cx="8991600" cy="1235075"/>
            </a:xfrm>
          </p:grpSpPr>
          <p:sp>
            <p:nvSpPr>
              <p:cNvPr id="11" name="Rounded Rectangle 10"/>
              <p:cNvSpPr/>
              <p:nvPr userDrawn="1"/>
            </p:nvSpPr>
            <p:spPr>
              <a:xfrm>
                <a:off x="74600" y="4098949"/>
                <a:ext cx="6956425" cy="1235075"/>
              </a:xfrm>
              <a:prstGeom prst="roundRect">
                <a:avLst>
                  <a:gd name="adj" fmla="val 9403"/>
                </a:avLst>
              </a:prstGeom>
              <a:solidFill>
                <a:srgbClr val="FFFFFF">
                  <a:alpha val="8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ounded Rectangle 11"/>
              <p:cNvSpPr/>
              <p:nvPr userDrawn="1"/>
            </p:nvSpPr>
            <p:spPr>
              <a:xfrm>
                <a:off x="7135800" y="4098949"/>
                <a:ext cx="1930400" cy="1235075"/>
              </a:xfrm>
              <a:prstGeom prst="roundRect">
                <a:avLst>
                  <a:gd name="adj" fmla="val 8823"/>
                </a:avLst>
              </a:prstGeom>
              <a:solidFill>
                <a:srgbClr val="FFFFFF">
                  <a:alpha val="8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4" name="White Back 3"/>
          <p:cNvSpPr/>
          <p:nvPr userDrawn="1"/>
        </p:nvSpPr>
        <p:spPr>
          <a:xfrm rot="5400000" flipV="1">
            <a:off x="1843088" y="-452437"/>
            <a:ext cx="6480175" cy="7762875"/>
          </a:xfrm>
          <a:prstGeom prst="roundRect">
            <a:avLst>
              <a:gd name="adj" fmla="val 2886"/>
            </a:avLst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خط چین"/>
          <p:cNvCxnSpPr/>
          <p:nvPr userDrawn="1"/>
        </p:nvCxnSpPr>
        <p:spPr>
          <a:xfrm flipH="1">
            <a:off x="1681163" y="981075"/>
            <a:ext cx="6824662" cy="0"/>
          </a:xfrm>
          <a:prstGeom prst="line">
            <a:avLst/>
          </a:prstGeom>
          <a:ln w="79375" cap="sq" cmpd="sng">
            <a:solidFill>
              <a:srgbClr val="006600">
                <a:alpha val="50000"/>
              </a:srgbClr>
            </a:solidFill>
            <a:prstDash val="sysDot"/>
            <a:round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3" name="عنوان مطلب"/>
          <p:cNvSpPr>
            <a:spLocks noGrp="1"/>
          </p:cNvSpPr>
          <p:nvPr>
            <p:ph type="title"/>
          </p:nvPr>
        </p:nvSpPr>
        <p:spPr>
          <a:xfrm>
            <a:off x="1681336" y="274639"/>
            <a:ext cx="6851104" cy="634081"/>
          </a:xfrm>
        </p:spPr>
        <p:txBody>
          <a:bodyPr>
            <a:normAutofit/>
          </a:bodyPr>
          <a:lstStyle>
            <a:lvl1pPr>
              <a:defRPr sz="2000" b="1">
                <a:solidFill>
                  <a:srgbClr val="006600"/>
                </a:solidFill>
                <a:cs typeface="B Mitra" pitchFamily="2" charset="-78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7" name="شماره جلسه/عنوان جلسه"/>
          <p:cNvSpPr>
            <a:spLocks noGrp="1"/>
          </p:cNvSpPr>
          <p:nvPr>
            <p:ph sz="quarter" idx="11"/>
          </p:nvPr>
        </p:nvSpPr>
        <p:spPr>
          <a:xfrm rot="10800000">
            <a:off x="-2" y="260648"/>
            <a:ext cx="899594" cy="3528392"/>
          </a:xfrm>
        </p:spPr>
        <p:txBody>
          <a:bodyPr vert="vert" anchor="ctr"/>
          <a:lstStyle>
            <a:lvl1pPr marL="0" indent="0" algn="r" rtl="1">
              <a:buNone/>
              <a:defRPr sz="1500" b="1" baseline="0">
                <a:solidFill>
                  <a:srgbClr val="C00000"/>
                </a:solidFill>
                <a:effectLst/>
                <a:cs typeface="B Zar" pitchFamily="2" charset="-7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80904525"/>
      </p:ext>
    </p:extLst>
  </p:cSld>
  <p:clrMapOvr>
    <a:masterClrMapping/>
  </p:clrMapOvr>
  <p:transition spd="slow">
    <p:dissolv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:\Moshtari\Hadi\Moasseseh\PowerPoint\Back 013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White Back 1" hidden="1"/>
          <p:cNvGrpSpPr>
            <a:grpSpLocks/>
          </p:cNvGrpSpPr>
          <p:nvPr userDrawn="1"/>
        </p:nvGrpSpPr>
        <p:grpSpPr bwMode="auto">
          <a:xfrm>
            <a:off x="474663" y="588963"/>
            <a:ext cx="8201025" cy="5688012"/>
            <a:chOff x="475072" y="588938"/>
            <a:chExt cx="8200206" cy="5688036"/>
          </a:xfrm>
        </p:grpSpPr>
        <p:sp>
          <p:nvSpPr>
            <p:cNvPr id="8" name="Title"/>
            <p:cNvSpPr/>
            <p:nvPr userDrawn="1"/>
          </p:nvSpPr>
          <p:spPr>
            <a:xfrm flipH="1">
              <a:off x="475072" y="588938"/>
              <a:ext cx="8193857" cy="1050929"/>
            </a:xfrm>
            <a:prstGeom prst="round2DiagRect">
              <a:avLst/>
            </a:prstGeom>
            <a:solidFill>
              <a:srgbClr val="FFFFFF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Text"/>
            <p:cNvSpPr/>
            <p:nvPr userDrawn="1"/>
          </p:nvSpPr>
          <p:spPr>
            <a:xfrm flipH="1" flipV="1">
              <a:off x="481421" y="1711305"/>
              <a:ext cx="8193857" cy="4565669"/>
            </a:xfrm>
            <a:prstGeom prst="round2DiagRect">
              <a:avLst>
                <a:gd name="adj1" fmla="val 4565"/>
                <a:gd name="adj2" fmla="val 0"/>
              </a:avLst>
            </a:prstGeom>
            <a:solidFill>
              <a:srgbClr val="FFFFFF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White Back 2" hidden="1"/>
          <p:cNvGrpSpPr>
            <a:grpSpLocks/>
          </p:cNvGrpSpPr>
          <p:nvPr userDrawn="1"/>
        </p:nvGrpSpPr>
        <p:grpSpPr bwMode="auto">
          <a:xfrm>
            <a:off x="0" y="4030663"/>
            <a:ext cx="9144000" cy="1371600"/>
            <a:chOff x="0" y="4030687"/>
            <a:chExt cx="9144000" cy="13716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4030687"/>
              <a:ext cx="9144000" cy="1371600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2" name="Group"/>
            <p:cNvGrpSpPr>
              <a:grpSpLocks/>
            </p:cNvGrpSpPr>
            <p:nvPr userDrawn="1"/>
          </p:nvGrpSpPr>
          <p:grpSpPr bwMode="auto">
            <a:xfrm>
              <a:off x="76200" y="4098949"/>
              <a:ext cx="8991600" cy="1235075"/>
              <a:chOff x="74600" y="4098949"/>
              <a:chExt cx="8991600" cy="1235075"/>
            </a:xfrm>
          </p:grpSpPr>
          <p:sp>
            <p:nvSpPr>
              <p:cNvPr id="17" name="Rounded Rectangle 16"/>
              <p:cNvSpPr/>
              <p:nvPr userDrawn="1"/>
            </p:nvSpPr>
            <p:spPr>
              <a:xfrm>
                <a:off x="74600" y="4098949"/>
                <a:ext cx="6956425" cy="1235075"/>
              </a:xfrm>
              <a:prstGeom prst="roundRect">
                <a:avLst>
                  <a:gd name="adj" fmla="val 9403"/>
                </a:avLst>
              </a:prstGeom>
              <a:solidFill>
                <a:srgbClr val="FFFFFF">
                  <a:alpha val="8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ounded Rectangle 17"/>
              <p:cNvSpPr/>
              <p:nvPr userDrawn="1"/>
            </p:nvSpPr>
            <p:spPr>
              <a:xfrm>
                <a:off x="7135800" y="4098949"/>
                <a:ext cx="1930400" cy="1235075"/>
              </a:xfrm>
              <a:prstGeom prst="roundRect">
                <a:avLst>
                  <a:gd name="adj" fmla="val 8823"/>
                </a:avLst>
              </a:prstGeom>
              <a:solidFill>
                <a:srgbClr val="FFFFFF">
                  <a:alpha val="8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9" name="White Back 3"/>
          <p:cNvSpPr/>
          <p:nvPr userDrawn="1"/>
        </p:nvSpPr>
        <p:spPr>
          <a:xfrm rot="5400000" flipV="1">
            <a:off x="2151062" y="-968375"/>
            <a:ext cx="6858001" cy="8785225"/>
          </a:xfrm>
          <a:prstGeom prst="wave">
            <a:avLst>
              <a:gd name="adj1" fmla="val 3868"/>
              <a:gd name="adj2" fmla="val -29"/>
            </a:avLst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0" name="خط چین"/>
          <p:cNvCxnSpPr/>
          <p:nvPr userDrawn="1"/>
        </p:nvCxnSpPr>
        <p:spPr>
          <a:xfrm flipH="1">
            <a:off x="1835150" y="1531938"/>
            <a:ext cx="6824663" cy="0"/>
          </a:xfrm>
          <a:prstGeom prst="line">
            <a:avLst/>
          </a:prstGeom>
          <a:ln w="79375" cap="sq" cmpd="sng">
            <a:solidFill>
              <a:srgbClr val="006600">
                <a:alpha val="50000"/>
              </a:srgbClr>
            </a:solidFill>
            <a:prstDash val="sysDot"/>
            <a:round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3" name="عنوان مطلب"/>
          <p:cNvSpPr>
            <a:spLocks noGrp="1"/>
          </p:cNvSpPr>
          <p:nvPr>
            <p:ph type="title"/>
          </p:nvPr>
        </p:nvSpPr>
        <p:spPr>
          <a:xfrm>
            <a:off x="1835696" y="274639"/>
            <a:ext cx="6851104" cy="1143000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6600"/>
                </a:solidFill>
                <a:cs typeface="B Mitra" pitchFamily="2" charset="-78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4" name="مطلب"/>
          <p:cNvSpPr>
            <a:spLocks noGrp="1"/>
          </p:cNvSpPr>
          <p:nvPr>
            <p:ph type="body" sz="quarter" idx="10"/>
          </p:nvPr>
        </p:nvSpPr>
        <p:spPr>
          <a:xfrm>
            <a:off x="1835696" y="2348880"/>
            <a:ext cx="6808242" cy="4009078"/>
          </a:xfrm>
        </p:spPr>
        <p:txBody>
          <a:bodyPr>
            <a:normAutofit/>
          </a:bodyPr>
          <a:lstStyle>
            <a:lvl1pPr algn="just" rtl="1">
              <a:buClr>
                <a:srgbClr val="C00000"/>
              </a:buClr>
              <a:defRPr sz="3000" b="0" baseline="0">
                <a:solidFill>
                  <a:schemeClr val="tx1"/>
                </a:solidFill>
                <a:cs typeface="B Mitra" pitchFamily="2" charset="-78"/>
              </a:defRPr>
            </a:lvl1pPr>
            <a:lvl2pPr marL="457200" indent="0" algn="just" rtl="1">
              <a:buClr>
                <a:srgbClr val="C00000"/>
              </a:buClr>
              <a:buSzPct val="75000"/>
              <a:buFont typeface="Arial" pitchFamily="34" charset="0"/>
              <a:buNone/>
              <a:defRPr sz="3000" b="0" baseline="0">
                <a:solidFill>
                  <a:schemeClr val="tx2">
                    <a:lumMod val="75000"/>
                  </a:schemeClr>
                </a:solidFill>
                <a:cs typeface="B Mitra" pitchFamily="2" charset="-78"/>
              </a:defRPr>
            </a:lvl2pPr>
            <a:lvl3pPr marL="914400" indent="0" algn="r" rtl="1">
              <a:buClr>
                <a:srgbClr val="C00000"/>
              </a:buClr>
              <a:buFont typeface="Wingdings" pitchFamily="2" charset="2"/>
              <a:buNone/>
              <a:defRPr sz="2000">
                <a:solidFill>
                  <a:schemeClr val="tx1"/>
                </a:solidFill>
                <a:cs typeface="B Mitra" pitchFamily="2" charset="-78"/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مطلب"/>
          <p:cNvSpPr>
            <a:spLocks noGrp="1"/>
          </p:cNvSpPr>
          <p:nvPr>
            <p:ph type="body" sz="quarter" idx="12"/>
          </p:nvPr>
        </p:nvSpPr>
        <p:spPr>
          <a:xfrm>
            <a:off x="1835696" y="1700808"/>
            <a:ext cx="6808242" cy="576064"/>
          </a:xfrm>
        </p:spPr>
        <p:txBody>
          <a:bodyPr>
            <a:normAutofit/>
          </a:bodyPr>
          <a:lstStyle>
            <a:lvl1pPr algn="just" rtl="1">
              <a:buClr>
                <a:srgbClr val="C00000"/>
              </a:buClr>
              <a:defRPr sz="3000" b="1" baseline="0">
                <a:solidFill>
                  <a:schemeClr val="tx1"/>
                </a:solidFill>
                <a:cs typeface="B Mitra" pitchFamily="2" charset="-78"/>
              </a:defRPr>
            </a:lvl1pPr>
            <a:lvl2pPr marL="457200" indent="0" algn="r" rtl="1">
              <a:buClr>
                <a:srgbClr val="C00000"/>
              </a:buClr>
              <a:buSzPct val="75000"/>
              <a:buFont typeface="Arial" pitchFamily="34" charset="0"/>
              <a:buNone/>
              <a:defRPr sz="2500">
                <a:solidFill>
                  <a:schemeClr val="tx1"/>
                </a:solidFill>
                <a:cs typeface="B Mitra" pitchFamily="2" charset="-78"/>
              </a:defRPr>
            </a:lvl2pPr>
            <a:lvl3pPr marL="914400" indent="0" algn="r" rtl="1">
              <a:buClr>
                <a:srgbClr val="C00000"/>
              </a:buClr>
              <a:buFont typeface="Wingdings" pitchFamily="2" charset="2"/>
              <a:buNone/>
              <a:defRPr sz="2000">
                <a:solidFill>
                  <a:schemeClr val="tx1"/>
                </a:solidFill>
                <a:cs typeface="B Mitra" pitchFamily="2" charset="-78"/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شماره جلسه/عنوان جلسه"/>
          <p:cNvSpPr>
            <a:spLocks noGrp="1"/>
          </p:cNvSpPr>
          <p:nvPr>
            <p:ph sz="quarter" idx="11"/>
          </p:nvPr>
        </p:nvSpPr>
        <p:spPr>
          <a:xfrm rot="10800000">
            <a:off x="-2" y="260648"/>
            <a:ext cx="1187452" cy="3528392"/>
          </a:xfrm>
        </p:spPr>
        <p:txBody>
          <a:bodyPr vert="vert"/>
          <a:lstStyle>
            <a:lvl1pPr marL="0" indent="0" algn="r" rtl="1">
              <a:buNone/>
              <a:defRPr sz="1500" b="1" baseline="0">
                <a:solidFill>
                  <a:srgbClr val="C00000"/>
                </a:solidFill>
                <a:effectLst/>
                <a:cs typeface="B Zar" pitchFamily="2" charset="-7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227014766"/>
      </p:ext>
    </p:extLst>
  </p:cSld>
  <p:clrMapOvr>
    <a:masterClrMapping/>
  </p:clrMapOvr>
  <p:transition spd="slow">
    <p:wip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:\Moshtari\Hadi\Moasseseh\PowerPoint\Back 013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White Back 1" hidden="1"/>
          <p:cNvGrpSpPr>
            <a:grpSpLocks/>
          </p:cNvGrpSpPr>
          <p:nvPr userDrawn="1"/>
        </p:nvGrpSpPr>
        <p:grpSpPr bwMode="auto">
          <a:xfrm>
            <a:off x="474663" y="588963"/>
            <a:ext cx="8201025" cy="5688012"/>
            <a:chOff x="475072" y="588938"/>
            <a:chExt cx="8200206" cy="5688036"/>
          </a:xfrm>
        </p:grpSpPr>
        <p:sp>
          <p:nvSpPr>
            <p:cNvPr id="8" name="Title"/>
            <p:cNvSpPr/>
            <p:nvPr userDrawn="1"/>
          </p:nvSpPr>
          <p:spPr>
            <a:xfrm flipH="1">
              <a:off x="475072" y="588938"/>
              <a:ext cx="8193857" cy="1050929"/>
            </a:xfrm>
            <a:prstGeom prst="round2DiagRect">
              <a:avLst/>
            </a:prstGeom>
            <a:solidFill>
              <a:srgbClr val="FFFFFF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Text"/>
            <p:cNvSpPr/>
            <p:nvPr userDrawn="1"/>
          </p:nvSpPr>
          <p:spPr>
            <a:xfrm flipH="1" flipV="1">
              <a:off x="481421" y="1711305"/>
              <a:ext cx="8193857" cy="4565669"/>
            </a:xfrm>
            <a:prstGeom prst="round2DiagRect">
              <a:avLst>
                <a:gd name="adj1" fmla="val 4565"/>
                <a:gd name="adj2" fmla="val 0"/>
              </a:avLst>
            </a:prstGeom>
            <a:solidFill>
              <a:srgbClr val="FFFFFF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White Back 2" hidden="1"/>
          <p:cNvGrpSpPr>
            <a:grpSpLocks/>
          </p:cNvGrpSpPr>
          <p:nvPr userDrawn="1"/>
        </p:nvGrpSpPr>
        <p:grpSpPr bwMode="auto">
          <a:xfrm>
            <a:off x="0" y="4030663"/>
            <a:ext cx="9144000" cy="1371600"/>
            <a:chOff x="0" y="4030687"/>
            <a:chExt cx="9144000" cy="13716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4030687"/>
              <a:ext cx="9144000" cy="1371600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2" name="Group"/>
            <p:cNvGrpSpPr>
              <a:grpSpLocks/>
            </p:cNvGrpSpPr>
            <p:nvPr userDrawn="1"/>
          </p:nvGrpSpPr>
          <p:grpSpPr bwMode="auto">
            <a:xfrm>
              <a:off x="76200" y="4098949"/>
              <a:ext cx="8991600" cy="1235075"/>
              <a:chOff x="74600" y="4098949"/>
              <a:chExt cx="8991600" cy="1235075"/>
            </a:xfrm>
          </p:grpSpPr>
          <p:sp>
            <p:nvSpPr>
              <p:cNvPr id="17" name="Rounded Rectangle 16"/>
              <p:cNvSpPr/>
              <p:nvPr userDrawn="1"/>
            </p:nvSpPr>
            <p:spPr>
              <a:xfrm>
                <a:off x="74600" y="4098949"/>
                <a:ext cx="6956425" cy="1235075"/>
              </a:xfrm>
              <a:prstGeom prst="roundRect">
                <a:avLst>
                  <a:gd name="adj" fmla="val 9403"/>
                </a:avLst>
              </a:prstGeom>
              <a:solidFill>
                <a:srgbClr val="FFFFFF">
                  <a:alpha val="8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ounded Rectangle 17"/>
              <p:cNvSpPr/>
              <p:nvPr userDrawn="1"/>
            </p:nvSpPr>
            <p:spPr>
              <a:xfrm>
                <a:off x="7135800" y="4098949"/>
                <a:ext cx="1930400" cy="1235075"/>
              </a:xfrm>
              <a:prstGeom prst="roundRect">
                <a:avLst>
                  <a:gd name="adj" fmla="val 8823"/>
                </a:avLst>
              </a:prstGeom>
              <a:solidFill>
                <a:srgbClr val="FFFFFF">
                  <a:alpha val="8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9" name="White Back 3"/>
          <p:cNvSpPr/>
          <p:nvPr userDrawn="1"/>
        </p:nvSpPr>
        <p:spPr>
          <a:xfrm rot="5400000" flipV="1">
            <a:off x="2151062" y="-968375"/>
            <a:ext cx="6858001" cy="8785225"/>
          </a:xfrm>
          <a:prstGeom prst="wave">
            <a:avLst>
              <a:gd name="adj1" fmla="val 3868"/>
              <a:gd name="adj2" fmla="val -29"/>
            </a:avLst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0" name="خط چین"/>
          <p:cNvCxnSpPr/>
          <p:nvPr userDrawn="1"/>
        </p:nvCxnSpPr>
        <p:spPr>
          <a:xfrm flipH="1">
            <a:off x="1835150" y="1531938"/>
            <a:ext cx="6824663" cy="0"/>
          </a:xfrm>
          <a:prstGeom prst="line">
            <a:avLst/>
          </a:prstGeom>
          <a:ln w="79375" cap="sq" cmpd="sng">
            <a:solidFill>
              <a:srgbClr val="006600">
                <a:alpha val="50000"/>
              </a:srgbClr>
            </a:solidFill>
            <a:prstDash val="sysDot"/>
            <a:round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3" name="عنوان مطلب"/>
          <p:cNvSpPr>
            <a:spLocks noGrp="1"/>
          </p:cNvSpPr>
          <p:nvPr>
            <p:ph type="title"/>
          </p:nvPr>
        </p:nvSpPr>
        <p:spPr>
          <a:xfrm>
            <a:off x="1835696" y="274639"/>
            <a:ext cx="6851104" cy="1143000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6600"/>
                </a:solidFill>
                <a:cs typeface="B Mitra" pitchFamily="2" charset="-78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4" name="مطلب"/>
          <p:cNvSpPr>
            <a:spLocks noGrp="1"/>
          </p:cNvSpPr>
          <p:nvPr>
            <p:ph type="body" sz="quarter" idx="10"/>
          </p:nvPr>
        </p:nvSpPr>
        <p:spPr>
          <a:xfrm>
            <a:off x="1835696" y="2348880"/>
            <a:ext cx="6808242" cy="4009078"/>
          </a:xfrm>
        </p:spPr>
        <p:txBody>
          <a:bodyPr>
            <a:normAutofit/>
          </a:bodyPr>
          <a:lstStyle>
            <a:lvl1pPr algn="just" rtl="1">
              <a:buClr>
                <a:srgbClr val="C00000"/>
              </a:buClr>
              <a:defRPr sz="3000" b="0" baseline="0">
                <a:solidFill>
                  <a:schemeClr val="tx1"/>
                </a:solidFill>
                <a:cs typeface="B Mitra" pitchFamily="2" charset="-78"/>
              </a:defRPr>
            </a:lvl1pPr>
            <a:lvl2pPr marL="457200" indent="0" algn="just" rtl="1">
              <a:buClr>
                <a:srgbClr val="C00000"/>
              </a:buClr>
              <a:buSzPct val="75000"/>
              <a:buFont typeface="Arial" pitchFamily="34" charset="0"/>
              <a:buNone/>
              <a:defRPr sz="3000" b="0" baseline="0">
                <a:solidFill>
                  <a:schemeClr val="tx2">
                    <a:lumMod val="75000"/>
                  </a:schemeClr>
                </a:solidFill>
                <a:cs typeface="B Mitra" pitchFamily="2" charset="-78"/>
              </a:defRPr>
            </a:lvl2pPr>
            <a:lvl3pPr marL="914400" indent="0" algn="r" rtl="1">
              <a:buClr>
                <a:srgbClr val="C00000"/>
              </a:buClr>
              <a:buFont typeface="Wingdings" pitchFamily="2" charset="2"/>
              <a:buNone/>
              <a:defRPr sz="2000">
                <a:solidFill>
                  <a:schemeClr val="tx1"/>
                </a:solidFill>
                <a:cs typeface="B Mitra" pitchFamily="2" charset="-78"/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مطلب"/>
          <p:cNvSpPr>
            <a:spLocks noGrp="1"/>
          </p:cNvSpPr>
          <p:nvPr>
            <p:ph type="body" sz="quarter" idx="12"/>
          </p:nvPr>
        </p:nvSpPr>
        <p:spPr>
          <a:xfrm>
            <a:off x="1835696" y="1700808"/>
            <a:ext cx="6808242" cy="576064"/>
          </a:xfrm>
        </p:spPr>
        <p:txBody>
          <a:bodyPr>
            <a:normAutofit/>
          </a:bodyPr>
          <a:lstStyle>
            <a:lvl1pPr algn="just" rtl="1">
              <a:buClr>
                <a:srgbClr val="C00000"/>
              </a:buClr>
              <a:defRPr sz="3000" b="1" baseline="0">
                <a:solidFill>
                  <a:schemeClr val="tx1"/>
                </a:solidFill>
                <a:cs typeface="B Mitra" pitchFamily="2" charset="-78"/>
              </a:defRPr>
            </a:lvl1pPr>
            <a:lvl2pPr marL="457200" indent="0" algn="r" rtl="1">
              <a:buClr>
                <a:srgbClr val="C00000"/>
              </a:buClr>
              <a:buSzPct val="75000"/>
              <a:buFont typeface="Arial" pitchFamily="34" charset="0"/>
              <a:buNone/>
              <a:defRPr sz="2500">
                <a:solidFill>
                  <a:schemeClr val="tx1"/>
                </a:solidFill>
                <a:cs typeface="B Mitra" pitchFamily="2" charset="-78"/>
              </a:defRPr>
            </a:lvl2pPr>
            <a:lvl3pPr marL="914400" indent="0" algn="r" rtl="1">
              <a:buClr>
                <a:srgbClr val="C00000"/>
              </a:buClr>
              <a:buFont typeface="Wingdings" pitchFamily="2" charset="2"/>
              <a:buNone/>
              <a:defRPr sz="2000">
                <a:solidFill>
                  <a:schemeClr val="tx1"/>
                </a:solidFill>
                <a:cs typeface="B Mitra" pitchFamily="2" charset="-78"/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شماره جلسه/عنوان جلسه"/>
          <p:cNvSpPr>
            <a:spLocks noGrp="1"/>
          </p:cNvSpPr>
          <p:nvPr>
            <p:ph sz="quarter" idx="11"/>
          </p:nvPr>
        </p:nvSpPr>
        <p:spPr>
          <a:xfrm rot="10800000">
            <a:off x="-2" y="260648"/>
            <a:ext cx="1187452" cy="3528392"/>
          </a:xfrm>
        </p:spPr>
        <p:txBody>
          <a:bodyPr vert="vert"/>
          <a:lstStyle>
            <a:lvl1pPr marL="0" indent="0" algn="r" rtl="1">
              <a:buNone/>
              <a:defRPr sz="1500" b="1" baseline="0">
                <a:solidFill>
                  <a:srgbClr val="C00000"/>
                </a:solidFill>
                <a:effectLst/>
                <a:cs typeface="B Zar" pitchFamily="2" charset="-7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280780337"/>
      </p:ext>
    </p:extLst>
  </p:cSld>
  <p:clrMapOvr>
    <a:masterClrMapping/>
  </p:clrMapOvr>
  <p:transition spd="slow">
    <p:wip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:\Moshtari\Hadi\Moasseseh\PowerPoint\Back 013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White Back 1" hidden="1"/>
          <p:cNvGrpSpPr>
            <a:grpSpLocks/>
          </p:cNvGrpSpPr>
          <p:nvPr userDrawn="1"/>
        </p:nvGrpSpPr>
        <p:grpSpPr bwMode="auto">
          <a:xfrm>
            <a:off x="474663" y="588963"/>
            <a:ext cx="8201025" cy="5688012"/>
            <a:chOff x="475072" y="588938"/>
            <a:chExt cx="8200206" cy="5688036"/>
          </a:xfrm>
        </p:grpSpPr>
        <p:sp>
          <p:nvSpPr>
            <p:cNvPr id="8" name="Title"/>
            <p:cNvSpPr/>
            <p:nvPr userDrawn="1"/>
          </p:nvSpPr>
          <p:spPr>
            <a:xfrm flipH="1">
              <a:off x="475072" y="588938"/>
              <a:ext cx="8193857" cy="1050929"/>
            </a:xfrm>
            <a:prstGeom prst="round2DiagRect">
              <a:avLst/>
            </a:prstGeom>
            <a:solidFill>
              <a:srgbClr val="FFFFFF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Text"/>
            <p:cNvSpPr/>
            <p:nvPr userDrawn="1"/>
          </p:nvSpPr>
          <p:spPr>
            <a:xfrm flipH="1" flipV="1">
              <a:off x="481421" y="1711305"/>
              <a:ext cx="8193857" cy="4565669"/>
            </a:xfrm>
            <a:prstGeom prst="round2DiagRect">
              <a:avLst>
                <a:gd name="adj1" fmla="val 4565"/>
                <a:gd name="adj2" fmla="val 0"/>
              </a:avLst>
            </a:prstGeom>
            <a:solidFill>
              <a:srgbClr val="FFFFFF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White Back 2" hidden="1"/>
          <p:cNvGrpSpPr>
            <a:grpSpLocks/>
          </p:cNvGrpSpPr>
          <p:nvPr userDrawn="1"/>
        </p:nvGrpSpPr>
        <p:grpSpPr bwMode="auto">
          <a:xfrm>
            <a:off x="0" y="4030663"/>
            <a:ext cx="9144000" cy="1371600"/>
            <a:chOff x="0" y="4030687"/>
            <a:chExt cx="9144000" cy="13716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4030687"/>
              <a:ext cx="9144000" cy="1371600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2" name="Group"/>
            <p:cNvGrpSpPr>
              <a:grpSpLocks/>
            </p:cNvGrpSpPr>
            <p:nvPr userDrawn="1"/>
          </p:nvGrpSpPr>
          <p:grpSpPr bwMode="auto">
            <a:xfrm>
              <a:off x="76200" y="4098949"/>
              <a:ext cx="8991600" cy="1235075"/>
              <a:chOff x="74600" y="4098949"/>
              <a:chExt cx="8991600" cy="1235075"/>
            </a:xfrm>
          </p:grpSpPr>
          <p:sp>
            <p:nvSpPr>
              <p:cNvPr id="17" name="Rounded Rectangle 16"/>
              <p:cNvSpPr/>
              <p:nvPr userDrawn="1"/>
            </p:nvSpPr>
            <p:spPr>
              <a:xfrm>
                <a:off x="74600" y="4098949"/>
                <a:ext cx="6956425" cy="1235075"/>
              </a:xfrm>
              <a:prstGeom prst="roundRect">
                <a:avLst>
                  <a:gd name="adj" fmla="val 9403"/>
                </a:avLst>
              </a:prstGeom>
              <a:solidFill>
                <a:srgbClr val="FFFFFF">
                  <a:alpha val="8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ounded Rectangle 17"/>
              <p:cNvSpPr/>
              <p:nvPr userDrawn="1"/>
            </p:nvSpPr>
            <p:spPr>
              <a:xfrm>
                <a:off x="7135800" y="4098949"/>
                <a:ext cx="1930400" cy="1235075"/>
              </a:xfrm>
              <a:prstGeom prst="roundRect">
                <a:avLst>
                  <a:gd name="adj" fmla="val 8823"/>
                </a:avLst>
              </a:prstGeom>
              <a:solidFill>
                <a:srgbClr val="FFFFFF">
                  <a:alpha val="8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9" name="White Back 3"/>
          <p:cNvSpPr/>
          <p:nvPr userDrawn="1"/>
        </p:nvSpPr>
        <p:spPr>
          <a:xfrm rot="5400000" flipV="1">
            <a:off x="2151062" y="-968375"/>
            <a:ext cx="6858001" cy="8785225"/>
          </a:xfrm>
          <a:prstGeom prst="wave">
            <a:avLst>
              <a:gd name="adj1" fmla="val 3868"/>
              <a:gd name="adj2" fmla="val -29"/>
            </a:avLst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0" name="خط چین"/>
          <p:cNvCxnSpPr/>
          <p:nvPr userDrawn="1"/>
        </p:nvCxnSpPr>
        <p:spPr>
          <a:xfrm flipH="1">
            <a:off x="1835150" y="1531938"/>
            <a:ext cx="6824663" cy="0"/>
          </a:xfrm>
          <a:prstGeom prst="line">
            <a:avLst/>
          </a:prstGeom>
          <a:ln w="79375" cap="sq" cmpd="sng">
            <a:solidFill>
              <a:srgbClr val="006600">
                <a:alpha val="50000"/>
              </a:srgbClr>
            </a:solidFill>
            <a:prstDash val="sysDot"/>
            <a:round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3" name="عنوان مطلب"/>
          <p:cNvSpPr>
            <a:spLocks noGrp="1"/>
          </p:cNvSpPr>
          <p:nvPr>
            <p:ph type="title"/>
          </p:nvPr>
        </p:nvSpPr>
        <p:spPr>
          <a:xfrm>
            <a:off x="1835696" y="274639"/>
            <a:ext cx="6851104" cy="1143000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6600"/>
                </a:solidFill>
                <a:cs typeface="B Mitra" pitchFamily="2" charset="-78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4" name="مطلب"/>
          <p:cNvSpPr>
            <a:spLocks noGrp="1"/>
          </p:cNvSpPr>
          <p:nvPr>
            <p:ph type="body" sz="quarter" idx="10"/>
          </p:nvPr>
        </p:nvSpPr>
        <p:spPr>
          <a:xfrm>
            <a:off x="1835696" y="2348880"/>
            <a:ext cx="6808242" cy="4009078"/>
          </a:xfrm>
        </p:spPr>
        <p:txBody>
          <a:bodyPr>
            <a:normAutofit/>
          </a:bodyPr>
          <a:lstStyle>
            <a:lvl1pPr algn="just" rtl="1">
              <a:buClr>
                <a:srgbClr val="C00000"/>
              </a:buClr>
              <a:defRPr sz="3000" b="0" baseline="0">
                <a:solidFill>
                  <a:schemeClr val="tx1"/>
                </a:solidFill>
                <a:cs typeface="B Mitra" pitchFamily="2" charset="-78"/>
              </a:defRPr>
            </a:lvl1pPr>
            <a:lvl2pPr marL="457200" indent="0" algn="just" rtl="1">
              <a:buClr>
                <a:srgbClr val="C00000"/>
              </a:buClr>
              <a:buSzPct val="75000"/>
              <a:buFont typeface="Arial" pitchFamily="34" charset="0"/>
              <a:buNone/>
              <a:defRPr sz="3000" b="0" baseline="0">
                <a:solidFill>
                  <a:schemeClr val="tx2">
                    <a:lumMod val="75000"/>
                  </a:schemeClr>
                </a:solidFill>
                <a:cs typeface="B Mitra" pitchFamily="2" charset="-78"/>
              </a:defRPr>
            </a:lvl2pPr>
            <a:lvl3pPr marL="914400" indent="0" algn="r" rtl="1">
              <a:buClr>
                <a:srgbClr val="C00000"/>
              </a:buClr>
              <a:buFont typeface="Wingdings" pitchFamily="2" charset="2"/>
              <a:buNone/>
              <a:defRPr sz="2000">
                <a:solidFill>
                  <a:schemeClr val="tx1"/>
                </a:solidFill>
                <a:cs typeface="B Mitra" pitchFamily="2" charset="-78"/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مطلب"/>
          <p:cNvSpPr>
            <a:spLocks noGrp="1"/>
          </p:cNvSpPr>
          <p:nvPr>
            <p:ph type="body" sz="quarter" idx="12"/>
          </p:nvPr>
        </p:nvSpPr>
        <p:spPr>
          <a:xfrm>
            <a:off x="1835696" y="1700808"/>
            <a:ext cx="6808242" cy="576064"/>
          </a:xfrm>
        </p:spPr>
        <p:txBody>
          <a:bodyPr>
            <a:normAutofit/>
          </a:bodyPr>
          <a:lstStyle>
            <a:lvl1pPr algn="just" rtl="1">
              <a:buClr>
                <a:srgbClr val="C00000"/>
              </a:buClr>
              <a:defRPr sz="3000" b="1" baseline="0">
                <a:solidFill>
                  <a:schemeClr val="tx1"/>
                </a:solidFill>
                <a:cs typeface="B Mitra" pitchFamily="2" charset="-78"/>
              </a:defRPr>
            </a:lvl1pPr>
            <a:lvl2pPr marL="457200" indent="0" algn="r" rtl="1">
              <a:buClr>
                <a:srgbClr val="C00000"/>
              </a:buClr>
              <a:buSzPct val="75000"/>
              <a:buFont typeface="Arial" pitchFamily="34" charset="0"/>
              <a:buNone/>
              <a:defRPr sz="2500">
                <a:solidFill>
                  <a:schemeClr val="tx1"/>
                </a:solidFill>
                <a:cs typeface="B Mitra" pitchFamily="2" charset="-78"/>
              </a:defRPr>
            </a:lvl2pPr>
            <a:lvl3pPr marL="914400" indent="0" algn="r" rtl="1">
              <a:buClr>
                <a:srgbClr val="C00000"/>
              </a:buClr>
              <a:buFont typeface="Wingdings" pitchFamily="2" charset="2"/>
              <a:buNone/>
              <a:defRPr sz="2000">
                <a:solidFill>
                  <a:schemeClr val="tx1"/>
                </a:solidFill>
                <a:cs typeface="B Mitra" pitchFamily="2" charset="-78"/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شماره جلسه/عنوان جلسه"/>
          <p:cNvSpPr>
            <a:spLocks noGrp="1"/>
          </p:cNvSpPr>
          <p:nvPr>
            <p:ph sz="quarter" idx="11"/>
          </p:nvPr>
        </p:nvSpPr>
        <p:spPr>
          <a:xfrm rot="10800000">
            <a:off x="-2" y="260648"/>
            <a:ext cx="1187452" cy="3528392"/>
          </a:xfrm>
        </p:spPr>
        <p:txBody>
          <a:bodyPr vert="vert"/>
          <a:lstStyle>
            <a:lvl1pPr marL="0" indent="0" algn="r" rtl="1">
              <a:buNone/>
              <a:defRPr sz="1500" b="1" baseline="0">
                <a:solidFill>
                  <a:srgbClr val="C00000"/>
                </a:solidFill>
                <a:effectLst/>
                <a:cs typeface="B Zar" pitchFamily="2" charset="-7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544487761"/>
      </p:ext>
    </p:extLst>
  </p:cSld>
  <p:clrMapOvr>
    <a:masterClrMapping/>
  </p:clrMapOvr>
  <p:transition spd="slow">
    <p:wip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:\Moshtari\Hadi\Moasseseh\PowerPoint\Back 013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White Back 1" hidden="1"/>
          <p:cNvGrpSpPr>
            <a:grpSpLocks/>
          </p:cNvGrpSpPr>
          <p:nvPr userDrawn="1"/>
        </p:nvGrpSpPr>
        <p:grpSpPr bwMode="auto">
          <a:xfrm>
            <a:off x="474663" y="588963"/>
            <a:ext cx="8201025" cy="5688012"/>
            <a:chOff x="475072" y="588938"/>
            <a:chExt cx="8200206" cy="5688036"/>
          </a:xfrm>
        </p:grpSpPr>
        <p:sp>
          <p:nvSpPr>
            <p:cNvPr id="8" name="Title"/>
            <p:cNvSpPr/>
            <p:nvPr userDrawn="1"/>
          </p:nvSpPr>
          <p:spPr>
            <a:xfrm flipH="1">
              <a:off x="475072" y="588938"/>
              <a:ext cx="8193857" cy="1050929"/>
            </a:xfrm>
            <a:prstGeom prst="round2DiagRect">
              <a:avLst/>
            </a:prstGeom>
            <a:solidFill>
              <a:srgbClr val="FFFFFF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Text"/>
            <p:cNvSpPr/>
            <p:nvPr userDrawn="1"/>
          </p:nvSpPr>
          <p:spPr>
            <a:xfrm flipH="1" flipV="1">
              <a:off x="481421" y="1711305"/>
              <a:ext cx="8193857" cy="4565669"/>
            </a:xfrm>
            <a:prstGeom prst="round2DiagRect">
              <a:avLst>
                <a:gd name="adj1" fmla="val 4565"/>
                <a:gd name="adj2" fmla="val 0"/>
              </a:avLst>
            </a:prstGeom>
            <a:solidFill>
              <a:srgbClr val="FFFFFF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White Back 2" hidden="1"/>
          <p:cNvGrpSpPr>
            <a:grpSpLocks/>
          </p:cNvGrpSpPr>
          <p:nvPr userDrawn="1"/>
        </p:nvGrpSpPr>
        <p:grpSpPr bwMode="auto">
          <a:xfrm>
            <a:off x="0" y="4030663"/>
            <a:ext cx="9144000" cy="1371600"/>
            <a:chOff x="0" y="4030687"/>
            <a:chExt cx="9144000" cy="13716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4030687"/>
              <a:ext cx="9144000" cy="1371600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2" name="Group"/>
            <p:cNvGrpSpPr>
              <a:grpSpLocks/>
            </p:cNvGrpSpPr>
            <p:nvPr userDrawn="1"/>
          </p:nvGrpSpPr>
          <p:grpSpPr bwMode="auto">
            <a:xfrm>
              <a:off x="76200" y="4098949"/>
              <a:ext cx="8991600" cy="1235075"/>
              <a:chOff x="74600" y="4098949"/>
              <a:chExt cx="8991600" cy="1235075"/>
            </a:xfrm>
          </p:grpSpPr>
          <p:sp>
            <p:nvSpPr>
              <p:cNvPr id="17" name="Rounded Rectangle 16"/>
              <p:cNvSpPr/>
              <p:nvPr userDrawn="1"/>
            </p:nvSpPr>
            <p:spPr>
              <a:xfrm>
                <a:off x="74600" y="4098949"/>
                <a:ext cx="6956425" cy="1235075"/>
              </a:xfrm>
              <a:prstGeom prst="roundRect">
                <a:avLst>
                  <a:gd name="adj" fmla="val 9403"/>
                </a:avLst>
              </a:prstGeom>
              <a:solidFill>
                <a:srgbClr val="FFFFFF">
                  <a:alpha val="8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ounded Rectangle 17"/>
              <p:cNvSpPr/>
              <p:nvPr userDrawn="1"/>
            </p:nvSpPr>
            <p:spPr>
              <a:xfrm>
                <a:off x="7135800" y="4098949"/>
                <a:ext cx="1930400" cy="1235075"/>
              </a:xfrm>
              <a:prstGeom prst="roundRect">
                <a:avLst>
                  <a:gd name="adj" fmla="val 8823"/>
                </a:avLst>
              </a:prstGeom>
              <a:solidFill>
                <a:srgbClr val="FFFFFF">
                  <a:alpha val="8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9" name="White Back 3"/>
          <p:cNvSpPr/>
          <p:nvPr userDrawn="1"/>
        </p:nvSpPr>
        <p:spPr>
          <a:xfrm rot="5400000" flipV="1">
            <a:off x="2151062" y="-968375"/>
            <a:ext cx="6858001" cy="8785225"/>
          </a:xfrm>
          <a:prstGeom prst="wave">
            <a:avLst>
              <a:gd name="adj1" fmla="val 3868"/>
              <a:gd name="adj2" fmla="val -29"/>
            </a:avLst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0" name="خط چین"/>
          <p:cNvCxnSpPr/>
          <p:nvPr userDrawn="1"/>
        </p:nvCxnSpPr>
        <p:spPr>
          <a:xfrm flipH="1">
            <a:off x="1835150" y="1531938"/>
            <a:ext cx="6824663" cy="0"/>
          </a:xfrm>
          <a:prstGeom prst="line">
            <a:avLst/>
          </a:prstGeom>
          <a:ln w="79375" cap="sq" cmpd="sng">
            <a:solidFill>
              <a:srgbClr val="006600">
                <a:alpha val="50000"/>
              </a:srgbClr>
            </a:solidFill>
            <a:prstDash val="sysDot"/>
            <a:round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3" name="عنوان مطلب"/>
          <p:cNvSpPr>
            <a:spLocks noGrp="1"/>
          </p:cNvSpPr>
          <p:nvPr>
            <p:ph type="title"/>
          </p:nvPr>
        </p:nvSpPr>
        <p:spPr>
          <a:xfrm>
            <a:off x="1835696" y="274639"/>
            <a:ext cx="6851104" cy="1143000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6600"/>
                </a:solidFill>
                <a:cs typeface="B Mitra" pitchFamily="2" charset="-78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4" name="مطلب"/>
          <p:cNvSpPr>
            <a:spLocks noGrp="1"/>
          </p:cNvSpPr>
          <p:nvPr>
            <p:ph type="body" sz="quarter" idx="10"/>
          </p:nvPr>
        </p:nvSpPr>
        <p:spPr>
          <a:xfrm>
            <a:off x="1835696" y="2348880"/>
            <a:ext cx="6808242" cy="4009078"/>
          </a:xfrm>
        </p:spPr>
        <p:txBody>
          <a:bodyPr>
            <a:normAutofit/>
          </a:bodyPr>
          <a:lstStyle>
            <a:lvl1pPr algn="just" rtl="1">
              <a:buClr>
                <a:srgbClr val="C00000"/>
              </a:buClr>
              <a:defRPr sz="3000" b="0" baseline="0">
                <a:solidFill>
                  <a:schemeClr val="tx1"/>
                </a:solidFill>
                <a:cs typeface="B Mitra" pitchFamily="2" charset="-78"/>
              </a:defRPr>
            </a:lvl1pPr>
            <a:lvl2pPr marL="457200" indent="0" algn="just" rtl="1">
              <a:buClr>
                <a:srgbClr val="C00000"/>
              </a:buClr>
              <a:buSzPct val="75000"/>
              <a:buFont typeface="Arial" pitchFamily="34" charset="0"/>
              <a:buNone/>
              <a:defRPr sz="3000" b="0" baseline="0">
                <a:solidFill>
                  <a:schemeClr val="tx2">
                    <a:lumMod val="75000"/>
                  </a:schemeClr>
                </a:solidFill>
                <a:cs typeface="B Mitra" pitchFamily="2" charset="-78"/>
              </a:defRPr>
            </a:lvl2pPr>
            <a:lvl3pPr marL="914400" indent="0" algn="r" rtl="1">
              <a:buClr>
                <a:srgbClr val="C00000"/>
              </a:buClr>
              <a:buFont typeface="Wingdings" pitchFamily="2" charset="2"/>
              <a:buNone/>
              <a:defRPr sz="2000">
                <a:solidFill>
                  <a:schemeClr val="tx1"/>
                </a:solidFill>
                <a:cs typeface="B Mitra" pitchFamily="2" charset="-78"/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مطلب"/>
          <p:cNvSpPr>
            <a:spLocks noGrp="1"/>
          </p:cNvSpPr>
          <p:nvPr>
            <p:ph type="body" sz="quarter" idx="12"/>
          </p:nvPr>
        </p:nvSpPr>
        <p:spPr>
          <a:xfrm>
            <a:off x="1835696" y="1700808"/>
            <a:ext cx="6808242" cy="576064"/>
          </a:xfrm>
        </p:spPr>
        <p:txBody>
          <a:bodyPr>
            <a:normAutofit/>
          </a:bodyPr>
          <a:lstStyle>
            <a:lvl1pPr algn="just" rtl="1">
              <a:buClr>
                <a:srgbClr val="C00000"/>
              </a:buClr>
              <a:defRPr sz="3000" b="1" baseline="0">
                <a:solidFill>
                  <a:schemeClr val="tx1"/>
                </a:solidFill>
                <a:cs typeface="B Mitra" pitchFamily="2" charset="-78"/>
              </a:defRPr>
            </a:lvl1pPr>
            <a:lvl2pPr marL="457200" indent="0" algn="r" rtl="1">
              <a:buClr>
                <a:srgbClr val="C00000"/>
              </a:buClr>
              <a:buSzPct val="75000"/>
              <a:buFont typeface="Arial" pitchFamily="34" charset="0"/>
              <a:buNone/>
              <a:defRPr sz="2500">
                <a:solidFill>
                  <a:schemeClr val="tx1"/>
                </a:solidFill>
                <a:cs typeface="B Mitra" pitchFamily="2" charset="-78"/>
              </a:defRPr>
            </a:lvl2pPr>
            <a:lvl3pPr marL="914400" indent="0" algn="r" rtl="1">
              <a:buClr>
                <a:srgbClr val="C00000"/>
              </a:buClr>
              <a:buFont typeface="Wingdings" pitchFamily="2" charset="2"/>
              <a:buNone/>
              <a:defRPr sz="2000">
                <a:solidFill>
                  <a:schemeClr val="tx1"/>
                </a:solidFill>
                <a:cs typeface="B Mitra" pitchFamily="2" charset="-78"/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شماره جلسه/عنوان جلسه"/>
          <p:cNvSpPr>
            <a:spLocks noGrp="1"/>
          </p:cNvSpPr>
          <p:nvPr>
            <p:ph sz="quarter" idx="11"/>
          </p:nvPr>
        </p:nvSpPr>
        <p:spPr>
          <a:xfrm rot="10800000">
            <a:off x="-2" y="260648"/>
            <a:ext cx="1187452" cy="3528392"/>
          </a:xfrm>
        </p:spPr>
        <p:txBody>
          <a:bodyPr vert="vert"/>
          <a:lstStyle>
            <a:lvl1pPr marL="0" indent="0" algn="r" rtl="1">
              <a:buNone/>
              <a:defRPr sz="1500" b="1" baseline="0">
                <a:solidFill>
                  <a:srgbClr val="C00000"/>
                </a:solidFill>
                <a:effectLst/>
                <a:cs typeface="B Zar" pitchFamily="2" charset="-7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597480231"/>
      </p:ext>
    </p:extLst>
  </p:cSld>
  <p:clrMapOvr>
    <a:masterClrMapping/>
  </p:clrMapOvr>
  <p:transition spd="slow">
    <p:wip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:\Moshtari\Hadi\Moasseseh\PowerPoint\Back 013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White Back 1" hidden="1"/>
          <p:cNvGrpSpPr>
            <a:grpSpLocks/>
          </p:cNvGrpSpPr>
          <p:nvPr userDrawn="1"/>
        </p:nvGrpSpPr>
        <p:grpSpPr bwMode="auto">
          <a:xfrm>
            <a:off x="474663" y="588963"/>
            <a:ext cx="8201025" cy="5688012"/>
            <a:chOff x="475072" y="588938"/>
            <a:chExt cx="8200206" cy="5688036"/>
          </a:xfrm>
        </p:grpSpPr>
        <p:sp>
          <p:nvSpPr>
            <p:cNvPr id="8" name="Title"/>
            <p:cNvSpPr/>
            <p:nvPr userDrawn="1"/>
          </p:nvSpPr>
          <p:spPr>
            <a:xfrm flipH="1">
              <a:off x="475072" y="588938"/>
              <a:ext cx="8193857" cy="1050929"/>
            </a:xfrm>
            <a:prstGeom prst="round2DiagRect">
              <a:avLst/>
            </a:prstGeom>
            <a:solidFill>
              <a:srgbClr val="FFFFFF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Text"/>
            <p:cNvSpPr/>
            <p:nvPr userDrawn="1"/>
          </p:nvSpPr>
          <p:spPr>
            <a:xfrm flipH="1" flipV="1">
              <a:off x="481421" y="1711305"/>
              <a:ext cx="8193857" cy="4565669"/>
            </a:xfrm>
            <a:prstGeom prst="round2DiagRect">
              <a:avLst>
                <a:gd name="adj1" fmla="val 4565"/>
                <a:gd name="adj2" fmla="val 0"/>
              </a:avLst>
            </a:prstGeom>
            <a:solidFill>
              <a:srgbClr val="FFFFFF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White Back 2" hidden="1"/>
          <p:cNvGrpSpPr>
            <a:grpSpLocks/>
          </p:cNvGrpSpPr>
          <p:nvPr userDrawn="1"/>
        </p:nvGrpSpPr>
        <p:grpSpPr bwMode="auto">
          <a:xfrm>
            <a:off x="0" y="4030663"/>
            <a:ext cx="9144000" cy="1371600"/>
            <a:chOff x="0" y="4030687"/>
            <a:chExt cx="9144000" cy="13716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4030687"/>
              <a:ext cx="9144000" cy="1371600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2" name="Group"/>
            <p:cNvGrpSpPr>
              <a:grpSpLocks/>
            </p:cNvGrpSpPr>
            <p:nvPr userDrawn="1"/>
          </p:nvGrpSpPr>
          <p:grpSpPr bwMode="auto">
            <a:xfrm>
              <a:off x="76200" y="4098949"/>
              <a:ext cx="8991600" cy="1235075"/>
              <a:chOff x="74600" y="4098949"/>
              <a:chExt cx="8991600" cy="1235075"/>
            </a:xfrm>
          </p:grpSpPr>
          <p:sp>
            <p:nvSpPr>
              <p:cNvPr id="17" name="Rounded Rectangle 16"/>
              <p:cNvSpPr/>
              <p:nvPr userDrawn="1"/>
            </p:nvSpPr>
            <p:spPr>
              <a:xfrm>
                <a:off x="74600" y="4098949"/>
                <a:ext cx="6956425" cy="1235075"/>
              </a:xfrm>
              <a:prstGeom prst="roundRect">
                <a:avLst>
                  <a:gd name="adj" fmla="val 9403"/>
                </a:avLst>
              </a:prstGeom>
              <a:solidFill>
                <a:srgbClr val="FFFFFF">
                  <a:alpha val="8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ounded Rectangle 17"/>
              <p:cNvSpPr/>
              <p:nvPr userDrawn="1"/>
            </p:nvSpPr>
            <p:spPr>
              <a:xfrm>
                <a:off x="7135800" y="4098949"/>
                <a:ext cx="1930400" cy="1235075"/>
              </a:xfrm>
              <a:prstGeom prst="roundRect">
                <a:avLst>
                  <a:gd name="adj" fmla="val 8823"/>
                </a:avLst>
              </a:prstGeom>
              <a:solidFill>
                <a:srgbClr val="FFFFFF">
                  <a:alpha val="8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9" name="White Back 3"/>
          <p:cNvSpPr/>
          <p:nvPr userDrawn="1"/>
        </p:nvSpPr>
        <p:spPr>
          <a:xfrm rot="5400000" flipV="1">
            <a:off x="2151062" y="-968375"/>
            <a:ext cx="6858001" cy="8785225"/>
          </a:xfrm>
          <a:prstGeom prst="wave">
            <a:avLst>
              <a:gd name="adj1" fmla="val 3868"/>
              <a:gd name="adj2" fmla="val -29"/>
            </a:avLst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0" name="خط چین"/>
          <p:cNvCxnSpPr/>
          <p:nvPr userDrawn="1"/>
        </p:nvCxnSpPr>
        <p:spPr>
          <a:xfrm flipH="1">
            <a:off x="1835150" y="1531938"/>
            <a:ext cx="6824663" cy="0"/>
          </a:xfrm>
          <a:prstGeom prst="line">
            <a:avLst/>
          </a:prstGeom>
          <a:ln w="79375" cap="sq" cmpd="sng">
            <a:solidFill>
              <a:srgbClr val="006600">
                <a:alpha val="50000"/>
              </a:srgbClr>
            </a:solidFill>
            <a:prstDash val="sysDot"/>
            <a:round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3" name="عنوان مطلب"/>
          <p:cNvSpPr>
            <a:spLocks noGrp="1"/>
          </p:cNvSpPr>
          <p:nvPr>
            <p:ph type="title"/>
          </p:nvPr>
        </p:nvSpPr>
        <p:spPr>
          <a:xfrm>
            <a:off x="1835696" y="274639"/>
            <a:ext cx="6851104" cy="1143000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6600"/>
                </a:solidFill>
                <a:cs typeface="B Mitra" pitchFamily="2" charset="-78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4" name="مطلب"/>
          <p:cNvSpPr>
            <a:spLocks noGrp="1"/>
          </p:cNvSpPr>
          <p:nvPr>
            <p:ph type="body" sz="quarter" idx="10"/>
          </p:nvPr>
        </p:nvSpPr>
        <p:spPr>
          <a:xfrm>
            <a:off x="1835696" y="2348880"/>
            <a:ext cx="6808242" cy="4009078"/>
          </a:xfrm>
        </p:spPr>
        <p:txBody>
          <a:bodyPr>
            <a:normAutofit/>
          </a:bodyPr>
          <a:lstStyle>
            <a:lvl1pPr algn="just" rtl="1">
              <a:buClr>
                <a:srgbClr val="C00000"/>
              </a:buClr>
              <a:defRPr sz="3000" b="0" baseline="0">
                <a:solidFill>
                  <a:schemeClr val="tx1"/>
                </a:solidFill>
                <a:cs typeface="B Mitra" pitchFamily="2" charset="-78"/>
              </a:defRPr>
            </a:lvl1pPr>
            <a:lvl2pPr marL="457200" indent="0" algn="just" rtl="1">
              <a:buClr>
                <a:srgbClr val="C00000"/>
              </a:buClr>
              <a:buSzPct val="75000"/>
              <a:buFont typeface="Arial" pitchFamily="34" charset="0"/>
              <a:buNone/>
              <a:defRPr sz="3000" b="0" baseline="0">
                <a:solidFill>
                  <a:schemeClr val="tx2">
                    <a:lumMod val="75000"/>
                  </a:schemeClr>
                </a:solidFill>
                <a:cs typeface="B Mitra" pitchFamily="2" charset="-78"/>
              </a:defRPr>
            </a:lvl2pPr>
            <a:lvl3pPr marL="914400" indent="0" algn="r" rtl="1">
              <a:buClr>
                <a:srgbClr val="C00000"/>
              </a:buClr>
              <a:buFont typeface="Wingdings" pitchFamily="2" charset="2"/>
              <a:buNone/>
              <a:defRPr sz="2000">
                <a:solidFill>
                  <a:schemeClr val="tx1"/>
                </a:solidFill>
                <a:cs typeface="B Mitra" pitchFamily="2" charset="-78"/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مطلب"/>
          <p:cNvSpPr>
            <a:spLocks noGrp="1"/>
          </p:cNvSpPr>
          <p:nvPr>
            <p:ph type="body" sz="quarter" idx="12"/>
          </p:nvPr>
        </p:nvSpPr>
        <p:spPr>
          <a:xfrm>
            <a:off x="1835696" y="1700808"/>
            <a:ext cx="6808242" cy="576064"/>
          </a:xfrm>
        </p:spPr>
        <p:txBody>
          <a:bodyPr>
            <a:normAutofit/>
          </a:bodyPr>
          <a:lstStyle>
            <a:lvl1pPr algn="just" rtl="1">
              <a:buClr>
                <a:srgbClr val="C00000"/>
              </a:buClr>
              <a:defRPr sz="3000" b="1" baseline="0">
                <a:solidFill>
                  <a:schemeClr val="tx1"/>
                </a:solidFill>
                <a:cs typeface="B Mitra" pitchFamily="2" charset="-78"/>
              </a:defRPr>
            </a:lvl1pPr>
            <a:lvl2pPr marL="457200" indent="0" algn="r" rtl="1">
              <a:buClr>
                <a:srgbClr val="C00000"/>
              </a:buClr>
              <a:buSzPct val="75000"/>
              <a:buFont typeface="Arial" pitchFamily="34" charset="0"/>
              <a:buNone/>
              <a:defRPr sz="2500">
                <a:solidFill>
                  <a:schemeClr val="tx1"/>
                </a:solidFill>
                <a:cs typeface="B Mitra" pitchFamily="2" charset="-78"/>
              </a:defRPr>
            </a:lvl2pPr>
            <a:lvl3pPr marL="914400" indent="0" algn="r" rtl="1">
              <a:buClr>
                <a:srgbClr val="C00000"/>
              </a:buClr>
              <a:buFont typeface="Wingdings" pitchFamily="2" charset="2"/>
              <a:buNone/>
              <a:defRPr sz="2000">
                <a:solidFill>
                  <a:schemeClr val="tx1"/>
                </a:solidFill>
                <a:cs typeface="B Mitra" pitchFamily="2" charset="-78"/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شماره جلسه/عنوان جلسه"/>
          <p:cNvSpPr>
            <a:spLocks noGrp="1"/>
          </p:cNvSpPr>
          <p:nvPr>
            <p:ph sz="quarter" idx="11"/>
          </p:nvPr>
        </p:nvSpPr>
        <p:spPr>
          <a:xfrm rot="10800000">
            <a:off x="-2" y="260648"/>
            <a:ext cx="1187452" cy="3528392"/>
          </a:xfrm>
        </p:spPr>
        <p:txBody>
          <a:bodyPr vert="vert"/>
          <a:lstStyle>
            <a:lvl1pPr marL="0" indent="0" algn="r" rtl="1">
              <a:buNone/>
              <a:defRPr sz="1500" b="1" baseline="0">
                <a:solidFill>
                  <a:srgbClr val="C00000"/>
                </a:solidFill>
                <a:effectLst/>
                <a:cs typeface="B Zar" pitchFamily="2" charset="-7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678586412"/>
      </p:ext>
    </p:extLst>
  </p:cSld>
  <p:clrMapOvr>
    <a:masterClrMapping/>
  </p:clrMapOvr>
  <p:transition spd="slow">
    <p:wip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:\Moshtari\Hadi\Moasseseh\PowerPoint\Back 013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White Back 1" hidden="1"/>
          <p:cNvGrpSpPr>
            <a:grpSpLocks/>
          </p:cNvGrpSpPr>
          <p:nvPr userDrawn="1"/>
        </p:nvGrpSpPr>
        <p:grpSpPr bwMode="auto">
          <a:xfrm>
            <a:off x="474663" y="588963"/>
            <a:ext cx="8201025" cy="5688012"/>
            <a:chOff x="475072" y="588938"/>
            <a:chExt cx="8200206" cy="5688036"/>
          </a:xfrm>
        </p:grpSpPr>
        <p:sp>
          <p:nvSpPr>
            <p:cNvPr id="8" name="Title"/>
            <p:cNvSpPr/>
            <p:nvPr userDrawn="1"/>
          </p:nvSpPr>
          <p:spPr>
            <a:xfrm flipH="1">
              <a:off x="475072" y="588938"/>
              <a:ext cx="8193857" cy="1050929"/>
            </a:xfrm>
            <a:prstGeom prst="round2DiagRect">
              <a:avLst/>
            </a:prstGeom>
            <a:solidFill>
              <a:srgbClr val="FFFFFF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Text"/>
            <p:cNvSpPr/>
            <p:nvPr userDrawn="1"/>
          </p:nvSpPr>
          <p:spPr>
            <a:xfrm flipH="1" flipV="1">
              <a:off x="481421" y="1711305"/>
              <a:ext cx="8193857" cy="4565669"/>
            </a:xfrm>
            <a:prstGeom prst="round2DiagRect">
              <a:avLst>
                <a:gd name="adj1" fmla="val 4565"/>
                <a:gd name="adj2" fmla="val 0"/>
              </a:avLst>
            </a:prstGeom>
            <a:solidFill>
              <a:srgbClr val="FFFFFF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White Back 2" hidden="1"/>
          <p:cNvGrpSpPr>
            <a:grpSpLocks/>
          </p:cNvGrpSpPr>
          <p:nvPr userDrawn="1"/>
        </p:nvGrpSpPr>
        <p:grpSpPr bwMode="auto">
          <a:xfrm>
            <a:off x="0" y="4030663"/>
            <a:ext cx="9144000" cy="1371600"/>
            <a:chOff x="0" y="4030687"/>
            <a:chExt cx="9144000" cy="13716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4030687"/>
              <a:ext cx="9144000" cy="1371600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2" name="Group"/>
            <p:cNvGrpSpPr>
              <a:grpSpLocks/>
            </p:cNvGrpSpPr>
            <p:nvPr userDrawn="1"/>
          </p:nvGrpSpPr>
          <p:grpSpPr bwMode="auto">
            <a:xfrm>
              <a:off x="76200" y="4098949"/>
              <a:ext cx="8991600" cy="1235075"/>
              <a:chOff x="74600" y="4098949"/>
              <a:chExt cx="8991600" cy="1235075"/>
            </a:xfrm>
          </p:grpSpPr>
          <p:sp>
            <p:nvSpPr>
              <p:cNvPr id="17" name="Rounded Rectangle 16"/>
              <p:cNvSpPr/>
              <p:nvPr userDrawn="1"/>
            </p:nvSpPr>
            <p:spPr>
              <a:xfrm>
                <a:off x="74600" y="4098949"/>
                <a:ext cx="6956425" cy="1235075"/>
              </a:xfrm>
              <a:prstGeom prst="roundRect">
                <a:avLst>
                  <a:gd name="adj" fmla="val 9403"/>
                </a:avLst>
              </a:prstGeom>
              <a:solidFill>
                <a:srgbClr val="FFFFFF">
                  <a:alpha val="8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ounded Rectangle 17"/>
              <p:cNvSpPr/>
              <p:nvPr userDrawn="1"/>
            </p:nvSpPr>
            <p:spPr>
              <a:xfrm>
                <a:off x="7135800" y="4098949"/>
                <a:ext cx="1930400" cy="1235075"/>
              </a:xfrm>
              <a:prstGeom prst="roundRect">
                <a:avLst>
                  <a:gd name="adj" fmla="val 8823"/>
                </a:avLst>
              </a:prstGeom>
              <a:solidFill>
                <a:srgbClr val="FFFFFF">
                  <a:alpha val="8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9" name="White Back 3"/>
          <p:cNvSpPr/>
          <p:nvPr userDrawn="1"/>
        </p:nvSpPr>
        <p:spPr>
          <a:xfrm rot="5400000" flipV="1">
            <a:off x="2151062" y="-968375"/>
            <a:ext cx="6858001" cy="8785225"/>
          </a:xfrm>
          <a:prstGeom prst="wave">
            <a:avLst>
              <a:gd name="adj1" fmla="val 3868"/>
              <a:gd name="adj2" fmla="val -29"/>
            </a:avLst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0" name="خط چین"/>
          <p:cNvCxnSpPr/>
          <p:nvPr userDrawn="1"/>
        </p:nvCxnSpPr>
        <p:spPr>
          <a:xfrm flipH="1">
            <a:off x="1835150" y="1531938"/>
            <a:ext cx="6824663" cy="0"/>
          </a:xfrm>
          <a:prstGeom prst="line">
            <a:avLst/>
          </a:prstGeom>
          <a:ln w="79375" cap="sq" cmpd="sng">
            <a:solidFill>
              <a:srgbClr val="006600">
                <a:alpha val="50000"/>
              </a:srgbClr>
            </a:solidFill>
            <a:prstDash val="sysDot"/>
            <a:round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3" name="عنوان مطلب"/>
          <p:cNvSpPr>
            <a:spLocks noGrp="1"/>
          </p:cNvSpPr>
          <p:nvPr>
            <p:ph type="title"/>
          </p:nvPr>
        </p:nvSpPr>
        <p:spPr>
          <a:xfrm>
            <a:off x="1835696" y="274639"/>
            <a:ext cx="6851104" cy="1143000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6600"/>
                </a:solidFill>
                <a:cs typeface="B Mitra" pitchFamily="2" charset="-78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4" name="مطلب"/>
          <p:cNvSpPr>
            <a:spLocks noGrp="1"/>
          </p:cNvSpPr>
          <p:nvPr>
            <p:ph type="body" sz="quarter" idx="10"/>
          </p:nvPr>
        </p:nvSpPr>
        <p:spPr>
          <a:xfrm>
            <a:off x="1835696" y="2348880"/>
            <a:ext cx="6808242" cy="4009078"/>
          </a:xfrm>
        </p:spPr>
        <p:txBody>
          <a:bodyPr>
            <a:normAutofit/>
          </a:bodyPr>
          <a:lstStyle>
            <a:lvl1pPr algn="just" rtl="1">
              <a:buClr>
                <a:srgbClr val="C00000"/>
              </a:buClr>
              <a:defRPr sz="3000" b="0" baseline="0">
                <a:solidFill>
                  <a:schemeClr val="tx1"/>
                </a:solidFill>
                <a:cs typeface="B Mitra" pitchFamily="2" charset="-78"/>
              </a:defRPr>
            </a:lvl1pPr>
            <a:lvl2pPr marL="457200" indent="0" algn="just" rtl="1">
              <a:buClr>
                <a:srgbClr val="C00000"/>
              </a:buClr>
              <a:buSzPct val="75000"/>
              <a:buFont typeface="Arial" pitchFamily="34" charset="0"/>
              <a:buNone/>
              <a:defRPr sz="3000" b="0" baseline="0">
                <a:solidFill>
                  <a:schemeClr val="tx2">
                    <a:lumMod val="75000"/>
                  </a:schemeClr>
                </a:solidFill>
                <a:cs typeface="B Mitra" pitchFamily="2" charset="-78"/>
              </a:defRPr>
            </a:lvl2pPr>
            <a:lvl3pPr marL="914400" indent="0" algn="r" rtl="1">
              <a:buClr>
                <a:srgbClr val="C00000"/>
              </a:buClr>
              <a:buFont typeface="Wingdings" pitchFamily="2" charset="2"/>
              <a:buNone/>
              <a:defRPr sz="2000">
                <a:solidFill>
                  <a:schemeClr val="tx1"/>
                </a:solidFill>
                <a:cs typeface="B Mitra" pitchFamily="2" charset="-78"/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مطلب"/>
          <p:cNvSpPr>
            <a:spLocks noGrp="1"/>
          </p:cNvSpPr>
          <p:nvPr>
            <p:ph type="body" sz="quarter" idx="12"/>
          </p:nvPr>
        </p:nvSpPr>
        <p:spPr>
          <a:xfrm>
            <a:off x="1835696" y="1700808"/>
            <a:ext cx="6808242" cy="576064"/>
          </a:xfrm>
        </p:spPr>
        <p:txBody>
          <a:bodyPr>
            <a:normAutofit/>
          </a:bodyPr>
          <a:lstStyle>
            <a:lvl1pPr algn="just" rtl="1">
              <a:buClr>
                <a:srgbClr val="C00000"/>
              </a:buClr>
              <a:defRPr sz="3000" b="1" baseline="0">
                <a:solidFill>
                  <a:schemeClr val="tx1"/>
                </a:solidFill>
                <a:cs typeface="B Mitra" pitchFamily="2" charset="-78"/>
              </a:defRPr>
            </a:lvl1pPr>
            <a:lvl2pPr marL="457200" indent="0" algn="r" rtl="1">
              <a:buClr>
                <a:srgbClr val="C00000"/>
              </a:buClr>
              <a:buSzPct val="75000"/>
              <a:buFont typeface="Arial" pitchFamily="34" charset="0"/>
              <a:buNone/>
              <a:defRPr sz="2500">
                <a:solidFill>
                  <a:schemeClr val="tx1"/>
                </a:solidFill>
                <a:cs typeface="B Mitra" pitchFamily="2" charset="-78"/>
              </a:defRPr>
            </a:lvl2pPr>
            <a:lvl3pPr marL="914400" indent="0" algn="r" rtl="1">
              <a:buClr>
                <a:srgbClr val="C00000"/>
              </a:buClr>
              <a:buFont typeface="Wingdings" pitchFamily="2" charset="2"/>
              <a:buNone/>
              <a:defRPr sz="2000">
                <a:solidFill>
                  <a:schemeClr val="tx1"/>
                </a:solidFill>
                <a:cs typeface="B Mitra" pitchFamily="2" charset="-78"/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شماره جلسه/عنوان جلسه"/>
          <p:cNvSpPr>
            <a:spLocks noGrp="1"/>
          </p:cNvSpPr>
          <p:nvPr>
            <p:ph sz="quarter" idx="11"/>
          </p:nvPr>
        </p:nvSpPr>
        <p:spPr>
          <a:xfrm rot="10800000">
            <a:off x="-2" y="260648"/>
            <a:ext cx="1187452" cy="3528392"/>
          </a:xfrm>
        </p:spPr>
        <p:txBody>
          <a:bodyPr vert="vert"/>
          <a:lstStyle>
            <a:lvl1pPr marL="0" indent="0" algn="r" rtl="1">
              <a:buNone/>
              <a:defRPr sz="1500" b="1" baseline="0">
                <a:solidFill>
                  <a:srgbClr val="C00000"/>
                </a:solidFill>
                <a:effectLst/>
                <a:cs typeface="B Zar" pitchFamily="2" charset="-7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458307994"/>
      </p:ext>
    </p:extLst>
  </p:cSld>
  <p:clrMapOvr>
    <a:masterClrMapping/>
  </p:clrMapOvr>
  <p:transition spd="slow">
    <p:wip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:\Moshtari\Hadi\Moasseseh\PowerPoint\Back 013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White Back 1" hidden="1"/>
          <p:cNvGrpSpPr>
            <a:grpSpLocks/>
          </p:cNvGrpSpPr>
          <p:nvPr userDrawn="1"/>
        </p:nvGrpSpPr>
        <p:grpSpPr bwMode="auto">
          <a:xfrm>
            <a:off x="474663" y="588963"/>
            <a:ext cx="8201025" cy="5688012"/>
            <a:chOff x="475072" y="588938"/>
            <a:chExt cx="8200206" cy="5688036"/>
          </a:xfrm>
        </p:grpSpPr>
        <p:sp>
          <p:nvSpPr>
            <p:cNvPr id="8" name="Title"/>
            <p:cNvSpPr/>
            <p:nvPr userDrawn="1"/>
          </p:nvSpPr>
          <p:spPr>
            <a:xfrm flipH="1">
              <a:off x="475072" y="588938"/>
              <a:ext cx="8193857" cy="1050929"/>
            </a:xfrm>
            <a:prstGeom prst="round2DiagRect">
              <a:avLst/>
            </a:prstGeom>
            <a:solidFill>
              <a:srgbClr val="FFFFFF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Text"/>
            <p:cNvSpPr/>
            <p:nvPr userDrawn="1"/>
          </p:nvSpPr>
          <p:spPr>
            <a:xfrm flipH="1" flipV="1">
              <a:off x="481421" y="1711305"/>
              <a:ext cx="8193857" cy="4565669"/>
            </a:xfrm>
            <a:prstGeom prst="round2DiagRect">
              <a:avLst>
                <a:gd name="adj1" fmla="val 4565"/>
                <a:gd name="adj2" fmla="val 0"/>
              </a:avLst>
            </a:prstGeom>
            <a:solidFill>
              <a:srgbClr val="FFFFFF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White Back 2" hidden="1"/>
          <p:cNvGrpSpPr>
            <a:grpSpLocks/>
          </p:cNvGrpSpPr>
          <p:nvPr userDrawn="1"/>
        </p:nvGrpSpPr>
        <p:grpSpPr bwMode="auto">
          <a:xfrm>
            <a:off x="0" y="4030663"/>
            <a:ext cx="9144000" cy="1371600"/>
            <a:chOff x="0" y="4030687"/>
            <a:chExt cx="9144000" cy="13716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4030687"/>
              <a:ext cx="9144000" cy="1371600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2" name="Group"/>
            <p:cNvGrpSpPr>
              <a:grpSpLocks/>
            </p:cNvGrpSpPr>
            <p:nvPr userDrawn="1"/>
          </p:nvGrpSpPr>
          <p:grpSpPr bwMode="auto">
            <a:xfrm>
              <a:off x="76200" y="4098949"/>
              <a:ext cx="8991600" cy="1235075"/>
              <a:chOff x="74600" y="4098949"/>
              <a:chExt cx="8991600" cy="1235075"/>
            </a:xfrm>
          </p:grpSpPr>
          <p:sp>
            <p:nvSpPr>
              <p:cNvPr id="17" name="Rounded Rectangle 16"/>
              <p:cNvSpPr/>
              <p:nvPr userDrawn="1"/>
            </p:nvSpPr>
            <p:spPr>
              <a:xfrm>
                <a:off x="74600" y="4098949"/>
                <a:ext cx="6956425" cy="1235075"/>
              </a:xfrm>
              <a:prstGeom prst="roundRect">
                <a:avLst>
                  <a:gd name="adj" fmla="val 9403"/>
                </a:avLst>
              </a:prstGeom>
              <a:solidFill>
                <a:srgbClr val="FFFFFF">
                  <a:alpha val="8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ounded Rectangle 17"/>
              <p:cNvSpPr/>
              <p:nvPr userDrawn="1"/>
            </p:nvSpPr>
            <p:spPr>
              <a:xfrm>
                <a:off x="7135800" y="4098949"/>
                <a:ext cx="1930400" cy="1235075"/>
              </a:xfrm>
              <a:prstGeom prst="roundRect">
                <a:avLst>
                  <a:gd name="adj" fmla="val 8823"/>
                </a:avLst>
              </a:prstGeom>
              <a:solidFill>
                <a:srgbClr val="FFFFFF">
                  <a:alpha val="8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9" name="White Back 3"/>
          <p:cNvSpPr/>
          <p:nvPr userDrawn="1"/>
        </p:nvSpPr>
        <p:spPr>
          <a:xfrm rot="5400000" flipV="1">
            <a:off x="2151062" y="-968375"/>
            <a:ext cx="6858001" cy="8785225"/>
          </a:xfrm>
          <a:prstGeom prst="wave">
            <a:avLst>
              <a:gd name="adj1" fmla="val 3868"/>
              <a:gd name="adj2" fmla="val -29"/>
            </a:avLst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0" name="خط چین"/>
          <p:cNvCxnSpPr/>
          <p:nvPr userDrawn="1"/>
        </p:nvCxnSpPr>
        <p:spPr>
          <a:xfrm flipH="1">
            <a:off x="1835150" y="1531938"/>
            <a:ext cx="6824663" cy="0"/>
          </a:xfrm>
          <a:prstGeom prst="line">
            <a:avLst/>
          </a:prstGeom>
          <a:ln w="79375" cap="sq" cmpd="sng">
            <a:solidFill>
              <a:srgbClr val="006600">
                <a:alpha val="50000"/>
              </a:srgbClr>
            </a:solidFill>
            <a:prstDash val="sysDot"/>
            <a:round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3" name="عنوان مطلب"/>
          <p:cNvSpPr>
            <a:spLocks noGrp="1"/>
          </p:cNvSpPr>
          <p:nvPr>
            <p:ph type="title"/>
          </p:nvPr>
        </p:nvSpPr>
        <p:spPr>
          <a:xfrm>
            <a:off x="1835696" y="274639"/>
            <a:ext cx="6851104" cy="1143000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6600"/>
                </a:solidFill>
                <a:cs typeface="B Mitra" pitchFamily="2" charset="-78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4" name="مطلب"/>
          <p:cNvSpPr>
            <a:spLocks noGrp="1"/>
          </p:cNvSpPr>
          <p:nvPr>
            <p:ph type="body" sz="quarter" idx="10"/>
          </p:nvPr>
        </p:nvSpPr>
        <p:spPr>
          <a:xfrm>
            <a:off x="1835696" y="2348880"/>
            <a:ext cx="6808242" cy="4009078"/>
          </a:xfrm>
        </p:spPr>
        <p:txBody>
          <a:bodyPr>
            <a:normAutofit/>
          </a:bodyPr>
          <a:lstStyle>
            <a:lvl1pPr algn="just" rtl="1">
              <a:buClr>
                <a:srgbClr val="C00000"/>
              </a:buClr>
              <a:defRPr sz="3000" b="0" baseline="0">
                <a:solidFill>
                  <a:schemeClr val="tx1"/>
                </a:solidFill>
                <a:cs typeface="B Mitra" pitchFamily="2" charset="-78"/>
              </a:defRPr>
            </a:lvl1pPr>
            <a:lvl2pPr marL="457200" indent="0" algn="just" rtl="1">
              <a:buClr>
                <a:srgbClr val="C00000"/>
              </a:buClr>
              <a:buSzPct val="75000"/>
              <a:buFont typeface="Arial" pitchFamily="34" charset="0"/>
              <a:buNone/>
              <a:defRPr sz="3000" b="0" baseline="0">
                <a:solidFill>
                  <a:schemeClr val="tx2">
                    <a:lumMod val="75000"/>
                  </a:schemeClr>
                </a:solidFill>
                <a:cs typeface="B Mitra" pitchFamily="2" charset="-78"/>
              </a:defRPr>
            </a:lvl2pPr>
            <a:lvl3pPr marL="914400" indent="0" algn="r" rtl="1">
              <a:buClr>
                <a:srgbClr val="C00000"/>
              </a:buClr>
              <a:buFont typeface="Wingdings" pitchFamily="2" charset="2"/>
              <a:buNone/>
              <a:defRPr sz="2000">
                <a:solidFill>
                  <a:schemeClr val="tx1"/>
                </a:solidFill>
                <a:cs typeface="B Mitra" pitchFamily="2" charset="-78"/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مطلب"/>
          <p:cNvSpPr>
            <a:spLocks noGrp="1"/>
          </p:cNvSpPr>
          <p:nvPr>
            <p:ph type="body" sz="quarter" idx="12"/>
          </p:nvPr>
        </p:nvSpPr>
        <p:spPr>
          <a:xfrm>
            <a:off x="1835696" y="1700808"/>
            <a:ext cx="6808242" cy="576064"/>
          </a:xfrm>
        </p:spPr>
        <p:txBody>
          <a:bodyPr>
            <a:normAutofit/>
          </a:bodyPr>
          <a:lstStyle>
            <a:lvl1pPr algn="just" rtl="1">
              <a:buClr>
                <a:srgbClr val="C00000"/>
              </a:buClr>
              <a:defRPr sz="3000" b="1" baseline="0">
                <a:solidFill>
                  <a:schemeClr val="tx1"/>
                </a:solidFill>
                <a:cs typeface="B Mitra" pitchFamily="2" charset="-78"/>
              </a:defRPr>
            </a:lvl1pPr>
            <a:lvl2pPr marL="457200" indent="0" algn="r" rtl="1">
              <a:buClr>
                <a:srgbClr val="C00000"/>
              </a:buClr>
              <a:buSzPct val="75000"/>
              <a:buFont typeface="Arial" pitchFamily="34" charset="0"/>
              <a:buNone/>
              <a:defRPr sz="2500">
                <a:solidFill>
                  <a:schemeClr val="tx1"/>
                </a:solidFill>
                <a:cs typeface="B Mitra" pitchFamily="2" charset="-78"/>
              </a:defRPr>
            </a:lvl2pPr>
            <a:lvl3pPr marL="914400" indent="0" algn="r" rtl="1">
              <a:buClr>
                <a:srgbClr val="C00000"/>
              </a:buClr>
              <a:buFont typeface="Wingdings" pitchFamily="2" charset="2"/>
              <a:buNone/>
              <a:defRPr sz="2000">
                <a:solidFill>
                  <a:schemeClr val="tx1"/>
                </a:solidFill>
                <a:cs typeface="B Mitra" pitchFamily="2" charset="-78"/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شماره جلسه/عنوان جلسه"/>
          <p:cNvSpPr>
            <a:spLocks noGrp="1"/>
          </p:cNvSpPr>
          <p:nvPr>
            <p:ph sz="quarter" idx="11"/>
          </p:nvPr>
        </p:nvSpPr>
        <p:spPr>
          <a:xfrm rot="10800000">
            <a:off x="-2" y="260648"/>
            <a:ext cx="1187452" cy="3528392"/>
          </a:xfrm>
        </p:spPr>
        <p:txBody>
          <a:bodyPr vert="vert"/>
          <a:lstStyle>
            <a:lvl1pPr marL="0" indent="0" algn="r" rtl="1">
              <a:buNone/>
              <a:defRPr sz="1500" b="1" baseline="0">
                <a:solidFill>
                  <a:srgbClr val="C00000"/>
                </a:solidFill>
                <a:effectLst/>
                <a:cs typeface="B Zar" pitchFamily="2" charset="-7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03730201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FABFBA7-E6E7-471C-9FB2-97C991FC1375}" type="datetimeFigureOut">
              <a:rPr lang="en-US"/>
              <a:pPr>
                <a:defRPr/>
              </a:pPr>
              <a:t>3/18/2018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4EFCB5E-370E-48A1-8155-4317483F7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3094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:\Moshtari\Hadi\Moasseseh\PowerPoint\Back 013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White Back 1" hidden="1"/>
          <p:cNvGrpSpPr>
            <a:grpSpLocks/>
          </p:cNvGrpSpPr>
          <p:nvPr userDrawn="1"/>
        </p:nvGrpSpPr>
        <p:grpSpPr bwMode="auto">
          <a:xfrm>
            <a:off x="474663" y="588963"/>
            <a:ext cx="8201025" cy="5688012"/>
            <a:chOff x="475072" y="588938"/>
            <a:chExt cx="8200206" cy="5688036"/>
          </a:xfrm>
        </p:grpSpPr>
        <p:sp>
          <p:nvSpPr>
            <p:cNvPr id="8" name="Title"/>
            <p:cNvSpPr/>
            <p:nvPr userDrawn="1"/>
          </p:nvSpPr>
          <p:spPr>
            <a:xfrm flipH="1">
              <a:off x="475072" y="588938"/>
              <a:ext cx="8193857" cy="1050929"/>
            </a:xfrm>
            <a:prstGeom prst="round2DiagRect">
              <a:avLst/>
            </a:prstGeom>
            <a:solidFill>
              <a:srgbClr val="FFFFFF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Text"/>
            <p:cNvSpPr/>
            <p:nvPr userDrawn="1"/>
          </p:nvSpPr>
          <p:spPr>
            <a:xfrm flipH="1" flipV="1">
              <a:off x="481421" y="1711305"/>
              <a:ext cx="8193857" cy="4565669"/>
            </a:xfrm>
            <a:prstGeom prst="round2DiagRect">
              <a:avLst>
                <a:gd name="adj1" fmla="val 4565"/>
                <a:gd name="adj2" fmla="val 0"/>
              </a:avLst>
            </a:prstGeom>
            <a:solidFill>
              <a:srgbClr val="FFFFFF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White Back 2" hidden="1"/>
          <p:cNvGrpSpPr>
            <a:grpSpLocks/>
          </p:cNvGrpSpPr>
          <p:nvPr userDrawn="1"/>
        </p:nvGrpSpPr>
        <p:grpSpPr bwMode="auto">
          <a:xfrm>
            <a:off x="0" y="4030663"/>
            <a:ext cx="9144000" cy="1371600"/>
            <a:chOff x="0" y="4030687"/>
            <a:chExt cx="9144000" cy="13716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4030687"/>
              <a:ext cx="9144000" cy="1371600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2" name="Group"/>
            <p:cNvGrpSpPr>
              <a:grpSpLocks/>
            </p:cNvGrpSpPr>
            <p:nvPr userDrawn="1"/>
          </p:nvGrpSpPr>
          <p:grpSpPr bwMode="auto">
            <a:xfrm>
              <a:off x="76200" y="4098949"/>
              <a:ext cx="8991600" cy="1235075"/>
              <a:chOff x="74600" y="4098949"/>
              <a:chExt cx="8991600" cy="1235075"/>
            </a:xfrm>
          </p:grpSpPr>
          <p:sp>
            <p:nvSpPr>
              <p:cNvPr id="17" name="Rounded Rectangle 16"/>
              <p:cNvSpPr/>
              <p:nvPr userDrawn="1"/>
            </p:nvSpPr>
            <p:spPr>
              <a:xfrm>
                <a:off x="74600" y="4098949"/>
                <a:ext cx="6956425" cy="1235075"/>
              </a:xfrm>
              <a:prstGeom prst="roundRect">
                <a:avLst>
                  <a:gd name="adj" fmla="val 9403"/>
                </a:avLst>
              </a:prstGeom>
              <a:solidFill>
                <a:srgbClr val="FFFFFF">
                  <a:alpha val="8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ounded Rectangle 17"/>
              <p:cNvSpPr/>
              <p:nvPr userDrawn="1"/>
            </p:nvSpPr>
            <p:spPr>
              <a:xfrm>
                <a:off x="7135800" y="4098949"/>
                <a:ext cx="1930400" cy="1235075"/>
              </a:xfrm>
              <a:prstGeom prst="roundRect">
                <a:avLst>
                  <a:gd name="adj" fmla="val 8823"/>
                </a:avLst>
              </a:prstGeom>
              <a:solidFill>
                <a:srgbClr val="FFFFFF">
                  <a:alpha val="8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9" name="White Back 3"/>
          <p:cNvSpPr/>
          <p:nvPr userDrawn="1"/>
        </p:nvSpPr>
        <p:spPr>
          <a:xfrm rot="5400000" flipV="1">
            <a:off x="2151062" y="-968375"/>
            <a:ext cx="6858001" cy="8785225"/>
          </a:xfrm>
          <a:prstGeom prst="wave">
            <a:avLst>
              <a:gd name="adj1" fmla="val 3868"/>
              <a:gd name="adj2" fmla="val -29"/>
            </a:avLst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0" name="خط چین"/>
          <p:cNvCxnSpPr/>
          <p:nvPr userDrawn="1"/>
        </p:nvCxnSpPr>
        <p:spPr>
          <a:xfrm flipH="1">
            <a:off x="1835150" y="1531938"/>
            <a:ext cx="6824663" cy="0"/>
          </a:xfrm>
          <a:prstGeom prst="line">
            <a:avLst/>
          </a:prstGeom>
          <a:ln w="79375" cap="sq" cmpd="sng">
            <a:solidFill>
              <a:srgbClr val="006600">
                <a:alpha val="50000"/>
              </a:srgbClr>
            </a:solidFill>
            <a:prstDash val="sysDot"/>
            <a:round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3" name="عنوان مطلب"/>
          <p:cNvSpPr>
            <a:spLocks noGrp="1"/>
          </p:cNvSpPr>
          <p:nvPr>
            <p:ph type="title"/>
          </p:nvPr>
        </p:nvSpPr>
        <p:spPr>
          <a:xfrm>
            <a:off x="1835696" y="274639"/>
            <a:ext cx="6851104" cy="1143000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6600"/>
                </a:solidFill>
                <a:cs typeface="B Mitra" pitchFamily="2" charset="-78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4" name="مطلب"/>
          <p:cNvSpPr>
            <a:spLocks noGrp="1"/>
          </p:cNvSpPr>
          <p:nvPr>
            <p:ph type="body" sz="quarter" idx="10"/>
          </p:nvPr>
        </p:nvSpPr>
        <p:spPr>
          <a:xfrm>
            <a:off x="1835696" y="2348880"/>
            <a:ext cx="6808242" cy="4009078"/>
          </a:xfrm>
        </p:spPr>
        <p:txBody>
          <a:bodyPr>
            <a:normAutofit/>
          </a:bodyPr>
          <a:lstStyle>
            <a:lvl1pPr algn="just" rtl="1">
              <a:buClr>
                <a:srgbClr val="C00000"/>
              </a:buClr>
              <a:defRPr sz="3000" b="0" baseline="0">
                <a:solidFill>
                  <a:schemeClr val="tx1"/>
                </a:solidFill>
                <a:cs typeface="B Mitra" pitchFamily="2" charset="-78"/>
              </a:defRPr>
            </a:lvl1pPr>
            <a:lvl2pPr marL="457200" indent="0" algn="just" rtl="1">
              <a:buClr>
                <a:srgbClr val="C00000"/>
              </a:buClr>
              <a:buSzPct val="75000"/>
              <a:buFont typeface="Arial" pitchFamily="34" charset="0"/>
              <a:buNone/>
              <a:defRPr sz="3000" b="0" baseline="0">
                <a:solidFill>
                  <a:schemeClr val="tx2">
                    <a:lumMod val="75000"/>
                  </a:schemeClr>
                </a:solidFill>
                <a:cs typeface="B Mitra" pitchFamily="2" charset="-78"/>
              </a:defRPr>
            </a:lvl2pPr>
            <a:lvl3pPr marL="914400" indent="0" algn="r" rtl="1">
              <a:buClr>
                <a:srgbClr val="C00000"/>
              </a:buClr>
              <a:buFont typeface="Wingdings" pitchFamily="2" charset="2"/>
              <a:buNone/>
              <a:defRPr sz="2000">
                <a:solidFill>
                  <a:schemeClr val="tx1"/>
                </a:solidFill>
                <a:cs typeface="B Mitra" pitchFamily="2" charset="-78"/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مطلب"/>
          <p:cNvSpPr>
            <a:spLocks noGrp="1"/>
          </p:cNvSpPr>
          <p:nvPr>
            <p:ph type="body" sz="quarter" idx="12"/>
          </p:nvPr>
        </p:nvSpPr>
        <p:spPr>
          <a:xfrm>
            <a:off x="1835696" y="1700808"/>
            <a:ext cx="6808242" cy="576064"/>
          </a:xfrm>
        </p:spPr>
        <p:txBody>
          <a:bodyPr>
            <a:normAutofit/>
          </a:bodyPr>
          <a:lstStyle>
            <a:lvl1pPr algn="just" rtl="1">
              <a:buClr>
                <a:srgbClr val="C00000"/>
              </a:buClr>
              <a:defRPr sz="3000" b="1" baseline="0">
                <a:solidFill>
                  <a:schemeClr val="tx1"/>
                </a:solidFill>
                <a:cs typeface="B Mitra" pitchFamily="2" charset="-78"/>
              </a:defRPr>
            </a:lvl1pPr>
            <a:lvl2pPr marL="457200" indent="0" algn="r" rtl="1">
              <a:buClr>
                <a:srgbClr val="C00000"/>
              </a:buClr>
              <a:buSzPct val="75000"/>
              <a:buFont typeface="Arial" pitchFamily="34" charset="0"/>
              <a:buNone/>
              <a:defRPr sz="2500">
                <a:solidFill>
                  <a:schemeClr val="tx1"/>
                </a:solidFill>
                <a:cs typeface="B Mitra" pitchFamily="2" charset="-78"/>
              </a:defRPr>
            </a:lvl2pPr>
            <a:lvl3pPr marL="914400" indent="0" algn="r" rtl="1">
              <a:buClr>
                <a:srgbClr val="C00000"/>
              </a:buClr>
              <a:buFont typeface="Wingdings" pitchFamily="2" charset="2"/>
              <a:buNone/>
              <a:defRPr sz="2000">
                <a:solidFill>
                  <a:schemeClr val="tx1"/>
                </a:solidFill>
                <a:cs typeface="B Mitra" pitchFamily="2" charset="-78"/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شماره جلسه/عنوان جلسه"/>
          <p:cNvSpPr>
            <a:spLocks noGrp="1"/>
          </p:cNvSpPr>
          <p:nvPr>
            <p:ph sz="quarter" idx="11"/>
          </p:nvPr>
        </p:nvSpPr>
        <p:spPr>
          <a:xfrm rot="10800000">
            <a:off x="-2" y="260648"/>
            <a:ext cx="1187452" cy="3528392"/>
          </a:xfrm>
        </p:spPr>
        <p:txBody>
          <a:bodyPr vert="vert"/>
          <a:lstStyle>
            <a:lvl1pPr marL="0" indent="0" algn="r" rtl="1">
              <a:buNone/>
              <a:defRPr sz="1500" b="1" baseline="0">
                <a:solidFill>
                  <a:srgbClr val="C00000"/>
                </a:solidFill>
                <a:effectLst/>
                <a:cs typeface="B Zar" pitchFamily="2" charset="-7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13934195"/>
      </p:ext>
    </p:extLst>
  </p:cSld>
  <p:clrMapOvr>
    <a:masterClrMapping/>
  </p:clrMapOvr>
  <p:transition spd="slow">
    <p:wip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:\Moshtari\Hadi\Moasseseh\PowerPoint\Back 013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White Back 1" hidden="1"/>
          <p:cNvGrpSpPr>
            <a:grpSpLocks/>
          </p:cNvGrpSpPr>
          <p:nvPr userDrawn="1"/>
        </p:nvGrpSpPr>
        <p:grpSpPr bwMode="auto">
          <a:xfrm>
            <a:off x="474663" y="588963"/>
            <a:ext cx="8201025" cy="5688012"/>
            <a:chOff x="475072" y="588938"/>
            <a:chExt cx="8200206" cy="5688036"/>
          </a:xfrm>
        </p:grpSpPr>
        <p:sp>
          <p:nvSpPr>
            <p:cNvPr id="8" name="Title"/>
            <p:cNvSpPr/>
            <p:nvPr userDrawn="1"/>
          </p:nvSpPr>
          <p:spPr>
            <a:xfrm flipH="1">
              <a:off x="475072" y="588938"/>
              <a:ext cx="8193857" cy="1050929"/>
            </a:xfrm>
            <a:prstGeom prst="round2DiagRect">
              <a:avLst/>
            </a:prstGeom>
            <a:solidFill>
              <a:srgbClr val="FFFFFF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Text"/>
            <p:cNvSpPr/>
            <p:nvPr userDrawn="1"/>
          </p:nvSpPr>
          <p:spPr>
            <a:xfrm flipH="1" flipV="1">
              <a:off x="481421" y="1711305"/>
              <a:ext cx="8193857" cy="4565669"/>
            </a:xfrm>
            <a:prstGeom prst="round2DiagRect">
              <a:avLst>
                <a:gd name="adj1" fmla="val 4565"/>
                <a:gd name="adj2" fmla="val 0"/>
              </a:avLst>
            </a:prstGeom>
            <a:solidFill>
              <a:srgbClr val="FFFFFF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White Back 2" hidden="1"/>
          <p:cNvGrpSpPr>
            <a:grpSpLocks/>
          </p:cNvGrpSpPr>
          <p:nvPr userDrawn="1"/>
        </p:nvGrpSpPr>
        <p:grpSpPr bwMode="auto">
          <a:xfrm>
            <a:off x="0" y="4030663"/>
            <a:ext cx="9144000" cy="1371600"/>
            <a:chOff x="0" y="4030687"/>
            <a:chExt cx="9144000" cy="13716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4030687"/>
              <a:ext cx="9144000" cy="1371600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2" name="Group"/>
            <p:cNvGrpSpPr>
              <a:grpSpLocks/>
            </p:cNvGrpSpPr>
            <p:nvPr userDrawn="1"/>
          </p:nvGrpSpPr>
          <p:grpSpPr bwMode="auto">
            <a:xfrm>
              <a:off x="76200" y="4098949"/>
              <a:ext cx="8991600" cy="1235075"/>
              <a:chOff x="74600" y="4098949"/>
              <a:chExt cx="8991600" cy="1235075"/>
            </a:xfrm>
          </p:grpSpPr>
          <p:sp>
            <p:nvSpPr>
              <p:cNvPr id="17" name="Rounded Rectangle 16"/>
              <p:cNvSpPr/>
              <p:nvPr userDrawn="1"/>
            </p:nvSpPr>
            <p:spPr>
              <a:xfrm>
                <a:off x="74600" y="4098949"/>
                <a:ext cx="6956425" cy="1235075"/>
              </a:xfrm>
              <a:prstGeom prst="roundRect">
                <a:avLst>
                  <a:gd name="adj" fmla="val 9403"/>
                </a:avLst>
              </a:prstGeom>
              <a:solidFill>
                <a:srgbClr val="FFFFFF">
                  <a:alpha val="8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ounded Rectangle 17"/>
              <p:cNvSpPr/>
              <p:nvPr userDrawn="1"/>
            </p:nvSpPr>
            <p:spPr>
              <a:xfrm>
                <a:off x="7135800" y="4098949"/>
                <a:ext cx="1930400" cy="1235075"/>
              </a:xfrm>
              <a:prstGeom prst="roundRect">
                <a:avLst>
                  <a:gd name="adj" fmla="val 8823"/>
                </a:avLst>
              </a:prstGeom>
              <a:solidFill>
                <a:srgbClr val="FFFFFF">
                  <a:alpha val="8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9" name="White Back 3"/>
          <p:cNvSpPr/>
          <p:nvPr userDrawn="1"/>
        </p:nvSpPr>
        <p:spPr>
          <a:xfrm rot="5400000" flipV="1">
            <a:off x="2151062" y="-968375"/>
            <a:ext cx="6858001" cy="8785225"/>
          </a:xfrm>
          <a:prstGeom prst="wave">
            <a:avLst>
              <a:gd name="adj1" fmla="val 3868"/>
              <a:gd name="adj2" fmla="val -29"/>
            </a:avLst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0" name="خط چین"/>
          <p:cNvCxnSpPr/>
          <p:nvPr userDrawn="1"/>
        </p:nvCxnSpPr>
        <p:spPr>
          <a:xfrm flipH="1">
            <a:off x="1835150" y="1531938"/>
            <a:ext cx="6824663" cy="0"/>
          </a:xfrm>
          <a:prstGeom prst="line">
            <a:avLst/>
          </a:prstGeom>
          <a:ln w="79375" cap="sq" cmpd="sng">
            <a:solidFill>
              <a:srgbClr val="006600">
                <a:alpha val="50000"/>
              </a:srgbClr>
            </a:solidFill>
            <a:prstDash val="sysDot"/>
            <a:round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3" name="عنوان مطلب"/>
          <p:cNvSpPr>
            <a:spLocks noGrp="1"/>
          </p:cNvSpPr>
          <p:nvPr>
            <p:ph type="title"/>
          </p:nvPr>
        </p:nvSpPr>
        <p:spPr>
          <a:xfrm>
            <a:off x="1835696" y="274639"/>
            <a:ext cx="6851104" cy="1143000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6600"/>
                </a:solidFill>
                <a:cs typeface="B Mitra" pitchFamily="2" charset="-78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4" name="مطلب"/>
          <p:cNvSpPr>
            <a:spLocks noGrp="1"/>
          </p:cNvSpPr>
          <p:nvPr>
            <p:ph type="body" sz="quarter" idx="10"/>
          </p:nvPr>
        </p:nvSpPr>
        <p:spPr>
          <a:xfrm>
            <a:off x="1835696" y="2348880"/>
            <a:ext cx="6808242" cy="4009078"/>
          </a:xfrm>
        </p:spPr>
        <p:txBody>
          <a:bodyPr>
            <a:normAutofit/>
          </a:bodyPr>
          <a:lstStyle>
            <a:lvl1pPr algn="just" rtl="1">
              <a:buClr>
                <a:srgbClr val="C00000"/>
              </a:buClr>
              <a:defRPr sz="3000" b="0" baseline="0">
                <a:solidFill>
                  <a:schemeClr val="tx1"/>
                </a:solidFill>
                <a:cs typeface="B Mitra" pitchFamily="2" charset="-78"/>
              </a:defRPr>
            </a:lvl1pPr>
            <a:lvl2pPr marL="457200" indent="0" algn="just" rtl="1">
              <a:buClr>
                <a:srgbClr val="C00000"/>
              </a:buClr>
              <a:buSzPct val="75000"/>
              <a:buFont typeface="Arial" pitchFamily="34" charset="0"/>
              <a:buNone/>
              <a:defRPr sz="3000" b="0" baseline="0">
                <a:solidFill>
                  <a:schemeClr val="tx2">
                    <a:lumMod val="75000"/>
                  </a:schemeClr>
                </a:solidFill>
                <a:cs typeface="B Mitra" pitchFamily="2" charset="-78"/>
              </a:defRPr>
            </a:lvl2pPr>
            <a:lvl3pPr marL="914400" indent="0" algn="r" rtl="1">
              <a:buClr>
                <a:srgbClr val="C00000"/>
              </a:buClr>
              <a:buFont typeface="Wingdings" pitchFamily="2" charset="2"/>
              <a:buNone/>
              <a:defRPr sz="2000">
                <a:solidFill>
                  <a:schemeClr val="tx1"/>
                </a:solidFill>
                <a:cs typeface="B Mitra" pitchFamily="2" charset="-78"/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مطلب"/>
          <p:cNvSpPr>
            <a:spLocks noGrp="1"/>
          </p:cNvSpPr>
          <p:nvPr>
            <p:ph type="body" sz="quarter" idx="12"/>
          </p:nvPr>
        </p:nvSpPr>
        <p:spPr>
          <a:xfrm>
            <a:off x="1835696" y="1700808"/>
            <a:ext cx="6808242" cy="576064"/>
          </a:xfrm>
        </p:spPr>
        <p:txBody>
          <a:bodyPr>
            <a:normAutofit/>
          </a:bodyPr>
          <a:lstStyle>
            <a:lvl1pPr algn="just" rtl="1">
              <a:buClr>
                <a:srgbClr val="C00000"/>
              </a:buClr>
              <a:defRPr sz="3000" b="1" baseline="0">
                <a:solidFill>
                  <a:schemeClr val="tx1"/>
                </a:solidFill>
                <a:cs typeface="B Mitra" pitchFamily="2" charset="-78"/>
              </a:defRPr>
            </a:lvl1pPr>
            <a:lvl2pPr marL="457200" indent="0" algn="r" rtl="1">
              <a:buClr>
                <a:srgbClr val="C00000"/>
              </a:buClr>
              <a:buSzPct val="75000"/>
              <a:buFont typeface="Arial" pitchFamily="34" charset="0"/>
              <a:buNone/>
              <a:defRPr sz="2500">
                <a:solidFill>
                  <a:schemeClr val="tx1"/>
                </a:solidFill>
                <a:cs typeface="B Mitra" pitchFamily="2" charset="-78"/>
              </a:defRPr>
            </a:lvl2pPr>
            <a:lvl3pPr marL="914400" indent="0" algn="r" rtl="1">
              <a:buClr>
                <a:srgbClr val="C00000"/>
              </a:buClr>
              <a:buFont typeface="Wingdings" pitchFamily="2" charset="2"/>
              <a:buNone/>
              <a:defRPr sz="2000">
                <a:solidFill>
                  <a:schemeClr val="tx1"/>
                </a:solidFill>
                <a:cs typeface="B Mitra" pitchFamily="2" charset="-78"/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شماره جلسه/عنوان جلسه"/>
          <p:cNvSpPr>
            <a:spLocks noGrp="1"/>
          </p:cNvSpPr>
          <p:nvPr>
            <p:ph sz="quarter" idx="11"/>
          </p:nvPr>
        </p:nvSpPr>
        <p:spPr>
          <a:xfrm rot="10800000">
            <a:off x="-2" y="260648"/>
            <a:ext cx="1187452" cy="3528392"/>
          </a:xfrm>
        </p:spPr>
        <p:txBody>
          <a:bodyPr vert="vert"/>
          <a:lstStyle>
            <a:lvl1pPr marL="0" indent="0" algn="r" rtl="1">
              <a:buNone/>
              <a:defRPr sz="1500" b="1" baseline="0">
                <a:solidFill>
                  <a:srgbClr val="C00000"/>
                </a:solidFill>
                <a:effectLst/>
                <a:cs typeface="B Zar" pitchFamily="2" charset="-7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946972207"/>
      </p:ext>
    </p:extLst>
  </p:cSld>
  <p:clrMapOvr>
    <a:masterClrMapping/>
  </p:clrMapOvr>
  <p:transition spd="slow">
    <p:wip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:\Moshtari\Hadi\Moasseseh\PowerPoint\Back 013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White Back 1" hidden="1"/>
          <p:cNvGrpSpPr>
            <a:grpSpLocks/>
          </p:cNvGrpSpPr>
          <p:nvPr userDrawn="1"/>
        </p:nvGrpSpPr>
        <p:grpSpPr bwMode="auto">
          <a:xfrm>
            <a:off x="474663" y="588963"/>
            <a:ext cx="8201025" cy="5688012"/>
            <a:chOff x="475072" y="588938"/>
            <a:chExt cx="8200206" cy="5688036"/>
          </a:xfrm>
        </p:grpSpPr>
        <p:sp>
          <p:nvSpPr>
            <p:cNvPr id="8" name="Title"/>
            <p:cNvSpPr/>
            <p:nvPr userDrawn="1"/>
          </p:nvSpPr>
          <p:spPr>
            <a:xfrm flipH="1">
              <a:off x="475072" y="588938"/>
              <a:ext cx="8193857" cy="1050929"/>
            </a:xfrm>
            <a:prstGeom prst="round2DiagRect">
              <a:avLst/>
            </a:prstGeom>
            <a:solidFill>
              <a:srgbClr val="FFFFFF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Text"/>
            <p:cNvSpPr/>
            <p:nvPr userDrawn="1"/>
          </p:nvSpPr>
          <p:spPr>
            <a:xfrm flipH="1" flipV="1">
              <a:off x="481421" y="1711305"/>
              <a:ext cx="8193857" cy="4565669"/>
            </a:xfrm>
            <a:prstGeom prst="round2DiagRect">
              <a:avLst>
                <a:gd name="adj1" fmla="val 4565"/>
                <a:gd name="adj2" fmla="val 0"/>
              </a:avLst>
            </a:prstGeom>
            <a:solidFill>
              <a:srgbClr val="FFFFFF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White Back 2" hidden="1"/>
          <p:cNvGrpSpPr>
            <a:grpSpLocks/>
          </p:cNvGrpSpPr>
          <p:nvPr userDrawn="1"/>
        </p:nvGrpSpPr>
        <p:grpSpPr bwMode="auto">
          <a:xfrm>
            <a:off x="0" y="4030663"/>
            <a:ext cx="9144000" cy="1371600"/>
            <a:chOff x="0" y="4030687"/>
            <a:chExt cx="9144000" cy="13716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4030687"/>
              <a:ext cx="9144000" cy="1371600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2" name="Group"/>
            <p:cNvGrpSpPr>
              <a:grpSpLocks/>
            </p:cNvGrpSpPr>
            <p:nvPr userDrawn="1"/>
          </p:nvGrpSpPr>
          <p:grpSpPr bwMode="auto">
            <a:xfrm>
              <a:off x="76200" y="4098949"/>
              <a:ext cx="8991600" cy="1235075"/>
              <a:chOff x="74600" y="4098949"/>
              <a:chExt cx="8991600" cy="1235075"/>
            </a:xfrm>
          </p:grpSpPr>
          <p:sp>
            <p:nvSpPr>
              <p:cNvPr id="17" name="Rounded Rectangle 16"/>
              <p:cNvSpPr/>
              <p:nvPr userDrawn="1"/>
            </p:nvSpPr>
            <p:spPr>
              <a:xfrm>
                <a:off x="74600" y="4098949"/>
                <a:ext cx="6956425" cy="1235075"/>
              </a:xfrm>
              <a:prstGeom prst="roundRect">
                <a:avLst>
                  <a:gd name="adj" fmla="val 9403"/>
                </a:avLst>
              </a:prstGeom>
              <a:solidFill>
                <a:srgbClr val="FFFFFF">
                  <a:alpha val="8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ounded Rectangle 17"/>
              <p:cNvSpPr/>
              <p:nvPr userDrawn="1"/>
            </p:nvSpPr>
            <p:spPr>
              <a:xfrm>
                <a:off x="7135800" y="4098949"/>
                <a:ext cx="1930400" cy="1235075"/>
              </a:xfrm>
              <a:prstGeom prst="roundRect">
                <a:avLst>
                  <a:gd name="adj" fmla="val 8823"/>
                </a:avLst>
              </a:prstGeom>
              <a:solidFill>
                <a:srgbClr val="FFFFFF">
                  <a:alpha val="8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9" name="White Back 3"/>
          <p:cNvSpPr/>
          <p:nvPr userDrawn="1"/>
        </p:nvSpPr>
        <p:spPr>
          <a:xfrm rot="5400000" flipV="1">
            <a:off x="2151062" y="-968375"/>
            <a:ext cx="6858001" cy="8785225"/>
          </a:xfrm>
          <a:prstGeom prst="wave">
            <a:avLst>
              <a:gd name="adj1" fmla="val 3868"/>
              <a:gd name="adj2" fmla="val -29"/>
            </a:avLst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0" name="خط چین"/>
          <p:cNvCxnSpPr/>
          <p:nvPr userDrawn="1"/>
        </p:nvCxnSpPr>
        <p:spPr>
          <a:xfrm flipH="1">
            <a:off x="1835150" y="1531938"/>
            <a:ext cx="6824663" cy="0"/>
          </a:xfrm>
          <a:prstGeom prst="line">
            <a:avLst/>
          </a:prstGeom>
          <a:ln w="79375" cap="sq" cmpd="sng">
            <a:solidFill>
              <a:srgbClr val="006600">
                <a:alpha val="50000"/>
              </a:srgbClr>
            </a:solidFill>
            <a:prstDash val="sysDot"/>
            <a:round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3" name="عنوان مطلب"/>
          <p:cNvSpPr>
            <a:spLocks noGrp="1"/>
          </p:cNvSpPr>
          <p:nvPr>
            <p:ph type="title"/>
          </p:nvPr>
        </p:nvSpPr>
        <p:spPr>
          <a:xfrm>
            <a:off x="1835696" y="274639"/>
            <a:ext cx="6851104" cy="1143000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6600"/>
                </a:solidFill>
                <a:cs typeface="B Mitra" pitchFamily="2" charset="-78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4" name="مطلب"/>
          <p:cNvSpPr>
            <a:spLocks noGrp="1"/>
          </p:cNvSpPr>
          <p:nvPr>
            <p:ph type="body" sz="quarter" idx="10"/>
          </p:nvPr>
        </p:nvSpPr>
        <p:spPr>
          <a:xfrm>
            <a:off x="1835696" y="2348880"/>
            <a:ext cx="6808242" cy="4009078"/>
          </a:xfrm>
        </p:spPr>
        <p:txBody>
          <a:bodyPr>
            <a:normAutofit/>
          </a:bodyPr>
          <a:lstStyle>
            <a:lvl1pPr algn="just" rtl="1">
              <a:buClr>
                <a:srgbClr val="C00000"/>
              </a:buClr>
              <a:defRPr sz="3000" b="0" baseline="0">
                <a:solidFill>
                  <a:schemeClr val="tx1"/>
                </a:solidFill>
                <a:cs typeface="B Mitra" pitchFamily="2" charset="-78"/>
              </a:defRPr>
            </a:lvl1pPr>
            <a:lvl2pPr marL="457200" indent="0" algn="just" rtl="1">
              <a:buClr>
                <a:srgbClr val="C00000"/>
              </a:buClr>
              <a:buSzPct val="75000"/>
              <a:buFont typeface="Arial" pitchFamily="34" charset="0"/>
              <a:buNone/>
              <a:defRPr sz="3000" b="0" baseline="0">
                <a:solidFill>
                  <a:schemeClr val="tx2">
                    <a:lumMod val="75000"/>
                  </a:schemeClr>
                </a:solidFill>
                <a:cs typeface="B Mitra" pitchFamily="2" charset="-78"/>
              </a:defRPr>
            </a:lvl2pPr>
            <a:lvl3pPr marL="914400" indent="0" algn="r" rtl="1">
              <a:buClr>
                <a:srgbClr val="C00000"/>
              </a:buClr>
              <a:buFont typeface="Wingdings" pitchFamily="2" charset="2"/>
              <a:buNone/>
              <a:defRPr sz="2000">
                <a:solidFill>
                  <a:schemeClr val="tx1"/>
                </a:solidFill>
                <a:cs typeface="B Mitra" pitchFamily="2" charset="-78"/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مطلب"/>
          <p:cNvSpPr>
            <a:spLocks noGrp="1"/>
          </p:cNvSpPr>
          <p:nvPr>
            <p:ph type="body" sz="quarter" idx="12"/>
          </p:nvPr>
        </p:nvSpPr>
        <p:spPr>
          <a:xfrm>
            <a:off x="1835696" y="1700808"/>
            <a:ext cx="6808242" cy="576064"/>
          </a:xfrm>
        </p:spPr>
        <p:txBody>
          <a:bodyPr>
            <a:normAutofit/>
          </a:bodyPr>
          <a:lstStyle>
            <a:lvl1pPr algn="just" rtl="1">
              <a:buClr>
                <a:srgbClr val="C00000"/>
              </a:buClr>
              <a:defRPr sz="3000" b="1" baseline="0">
                <a:solidFill>
                  <a:schemeClr val="tx1"/>
                </a:solidFill>
                <a:cs typeface="B Mitra" pitchFamily="2" charset="-78"/>
              </a:defRPr>
            </a:lvl1pPr>
            <a:lvl2pPr marL="457200" indent="0" algn="r" rtl="1">
              <a:buClr>
                <a:srgbClr val="C00000"/>
              </a:buClr>
              <a:buSzPct val="75000"/>
              <a:buFont typeface="Arial" pitchFamily="34" charset="0"/>
              <a:buNone/>
              <a:defRPr sz="2500">
                <a:solidFill>
                  <a:schemeClr val="tx1"/>
                </a:solidFill>
                <a:cs typeface="B Mitra" pitchFamily="2" charset="-78"/>
              </a:defRPr>
            </a:lvl2pPr>
            <a:lvl3pPr marL="914400" indent="0" algn="r" rtl="1">
              <a:buClr>
                <a:srgbClr val="C00000"/>
              </a:buClr>
              <a:buFont typeface="Wingdings" pitchFamily="2" charset="2"/>
              <a:buNone/>
              <a:defRPr sz="2000">
                <a:solidFill>
                  <a:schemeClr val="tx1"/>
                </a:solidFill>
                <a:cs typeface="B Mitra" pitchFamily="2" charset="-78"/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شماره جلسه/عنوان جلسه"/>
          <p:cNvSpPr>
            <a:spLocks noGrp="1"/>
          </p:cNvSpPr>
          <p:nvPr>
            <p:ph sz="quarter" idx="11"/>
          </p:nvPr>
        </p:nvSpPr>
        <p:spPr>
          <a:xfrm rot="10800000">
            <a:off x="-2" y="260648"/>
            <a:ext cx="1187452" cy="3528392"/>
          </a:xfrm>
        </p:spPr>
        <p:txBody>
          <a:bodyPr vert="vert"/>
          <a:lstStyle>
            <a:lvl1pPr marL="0" indent="0" algn="r" rtl="1">
              <a:buNone/>
              <a:defRPr sz="1500" b="1" baseline="0">
                <a:solidFill>
                  <a:srgbClr val="C00000"/>
                </a:solidFill>
                <a:effectLst/>
                <a:cs typeface="B Zar" pitchFamily="2" charset="-7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06948037"/>
      </p:ext>
    </p:extLst>
  </p:cSld>
  <p:clrMapOvr>
    <a:masterClrMapping/>
  </p:clrMapOvr>
  <p:transition spd="slow">
    <p:wip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:\Moshtari\Hadi\Moasseseh\PowerPoint\Back 013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White Back 1" hidden="1"/>
          <p:cNvGrpSpPr>
            <a:grpSpLocks/>
          </p:cNvGrpSpPr>
          <p:nvPr userDrawn="1"/>
        </p:nvGrpSpPr>
        <p:grpSpPr bwMode="auto">
          <a:xfrm>
            <a:off x="474663" y="588963"/>
            <a:ext cx="8201025" cy="5688012"/>
            <a:chOff x="475072" y="588938"/>
            <a:chExt cx="8200206" cy="5688036"/>
          </a:xfrm>
        </p:grpSpPr>
        <p:sp>
          <p:nvSpPr>
            <p:cNvPr id="8" name="Title"/>
            <p:cNvSpPr/>
            <p:nvPr userDrawn="1"/>
          </p:nvSpPr>
          <p:spPr>
            <a:xfrm flipH="1">
              <a:off x="475072" y="588938"/>
              <a:ext cx="8193857" cy="1050929"/>
            </a:xfrm>
            <a:prstGeom prst="round2DiagRect">
              <a:avLst/>
            </a:prstGeom>
            <a:solidFill>
              <a:srgbClr val="FFFFFF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Text"/>
            <p:cNvSpPr/>
            <p:nvPr userDrawn="1"/>
          </p:nvSpPr>
          <p:spPr>
            <a:xfrm flipH="1" flipV="1">
              <a:off x="481421" y="1711305"/>
              <a:ext cx="8193857" cy="4565669"/>
            </a:xfrm>
            <a:prstGeom prst="round2DiagRect">
              <a:avLst>
                <a:gd name="adj1" fmla="val 4565"/>
                <a:gd name="adj2" fmla="val 0"/>
              </a:avLst>
            </a:prstGeom>
            <a:solidFill>
              <a:srgbClr val="FFFFFF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White Back 2" hidden="1"/>
          <p:cNvGrpSpPr>
            <a:grpSpLocks/>
          </p:cNvGrpSpPr>
          <p:nvPr userDrawn="1"/>
        </p:nvGrpSpPr>
        <p:grpSpPr bwMode="auto">
          <a:xfrm>
            <a:off x="0" y="4030663"/>
            <a:ext cx="9144000" cy="1371600"/>
            <a:chOff x="0" y="4030687"/>
            <a:chExt cx="9144000" cy="13716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4030687"/>
              <a:ext cx="9144000" cy="1371600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2" name="Group"/>
            <p:cNvGrpSpPr>
              <a:grpSpLocks/>
            </p:cNvGrpSpPr>
            <p:nvPr userDrawn="1"/>
          </p:nvGrpSpPr>
          <p:grpSpPr bwMode="auto">
            <a:xfrm>
              <a:off x="76200" y="4098949"/>
              <a:ext cx="8991600" cy="1235075"/>
              <a:chOff x="74600" y="4098949"/>
              <a:chExt cx="8991600" cy="1235075"/>
            </a:xfrm>
          </p:grpSpPr>
          <p:sp>
            <p:nvSpPr>
              <p:cNvPr id="17" name="Rounded Rectangle 16"/>
              <p:cNvSpPr/>
              <p:nvPr userDrawn="1"/>
            </p:nvSpPr>
            <p:spPr>
              <a:xfrm>
                <a:off x="74600" y="4098949"/>
                <a:ext cx="6956425" cy="1235075"/>
              </a:xfrm>
              <a:prstGeom prst="roundRect">
                <a:avLst>
                  <a:gd name="adj" fmla="val 9403"/>
                </a:avLst>
              </a:prstGeom>
              <a:solidFill>
                <a:srgbClr val="FFFFFF">
                  <a:alpha val="8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ounded Rectangle 17"/>
              <p:cNvSpPr/>
              <p:nvPr userDrawn="1"/>
            </p:nvSpPr>
            <p:spPr>
              <a:xfrm>
                <a:off x="7135800" y="4098949"/>
                <a:ext cx="1930400" cy="1235075"/>
              </a:xfrm>
              <a:prstGeom prst="roundRect">
                <a:avLst>
                  <a:gd name="adj" fmla="val 8823"/>
                </a:avLst>
              </a:prstGeom>
              <a:solidFill>
                <a:srgbClr val="FFFFFF">
                  <a:alpha val="8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9" name="White Back 3"/>
          <p:cNvSpPr/>
          <p:nvPr userDrawn="1"/>
        </p:nvSpPr>
        <p:spPr>
          <a:xfrm rot="5400000" flipV="1">
            <a:off x="2151062" y="-968375"/>
            <a:ext cx="6858001" cy="8785225"/>
          </a:xfrm>
          <a:prstGeom prst="wave">
            <a:avLst>
              <a:gd name="adj1" fmla="val 3868"/>
              <a:gd name="adj2" fmla="val -29"/>
            </a:avLst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0" name="خط چین"/>
          <p:cNvCxnSpPr/>
          <p:nvPr userDrawn="1"/>
        </p:nvCxnSpPr>
        <p:spPr>
          <a:xfrm flipH="1">
            <a:off x="1835150" y="1531938"/>
            <a:ext cx="6824663" cy="0"/>
          </a:xfrm>
          <a:prstGeom prst="line">
            <a:avLst/>
          </a:prstGeom>
          <a:ln w="79375" cap="sq" cmpd="sng">
            <a:solidFill>
              <a:srgbClr val="006600">
                <a:alpha val="50000"/>
              </a:srgbClr>
            </a:solidFill>
            <a:prstDash val="sysDot"/>
            <a:round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3" name="عنوان مطلب"/>
          <p:cNvSpPr>
            <a:spLocks noGrp="1"/>
          </p:cNvSpPr>
          <p:nvPr>
            <p:ph type="title"/>
          </p:nvPr>
        </p:nvSpPr>
        <p:spPr>
          <a:xfrm>
            <a:off x="1835696" y="274639"/>
            <a:ext cx="6851104" cy="1143000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6600"/>
                </a:solidFill>
                <a:cs typeface="B Mitra" pitchFamily="2" charset="-78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4" name="مطلب"/>
          <p:cNvSpPr>
            <a:spLocks noGrp="1"/>
          </p:cNvSpPr>
          <p:nvPr>
            <p:ph type="body" sz="quarter" idx="10"/>
          </p:nvPr>
        </p:nvSpPr>
        <p:spPr>
          <a:xfrm>
            <a:off x="1835696" y="2348880"/>
            <a:ext cx="6808242" cy="4009078"/>
          </a:xfrm>
        </p:spPr>
        <p:txBody>
          <a:bodyPr>
            <a:normAutofit/>
          </a:bodyPr>
          <a:lstStyle>
            <a:lvl1pPr algn="just" rtl="1">
              <a:buClr>
                <a:srgbClr val="C00000"/>
              </a:buClr>
              <a:defRPr sz="3000" b="0" baseline="0">
                <a:solidFill>
                  <a:schemeClr val="tx1"/>
                </a:solidFill>
                <a:cs typeface="B Mitra" pitchFamily="2" charset="-78"/>
              </a:defRPr>
            </a:lvl1pPr>
            <a:lvl2pPr marL="457200" indent="0" algn="just" rtl="1">
              <a:buClr>
                <a:srgbClr val="C00000"/>
              </a:buClr>
              <a:buSzPct val="75000"/>
              <a:buFont typeface="Arial" pitchFamily="34" charset="0"/>
              <a:buNone/>
              <a:defRPr sz="3000" b="0" baseline="0">
                <a:solidFill>
                  <a:schemeClr val="tx2">
                    <a:lumMod val="75000"/>
                  </a:schemeClr>
                </a:solidFill>
                <a:cs typeface="B Mitra" pitchFamily="2" charset="-78"/>
              </a:defRPr>
            </a:lvl2pPr>
            <a:lvl3pPr marL="914400" indent="0" algn="r" rtl="1">
              <a:buClr>
                <a:srgbClr val="C00000"/>
              </a:buClr>
              <a:buFont typeface="Wingdings" pitchFamily="2" charset="2"/>
              <a:buNone/>
              <a:defRPr sz="2000">
                <a:solidFill>
                  <a:schemeClr val="tx1"/>
                </a:solidFill>
                <a:cs typeface="B Mitra" pitchFamily="2" charset="-78"/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مطلب"/>
          <p:cNvSpPr>
            <a:spLocks noGrp="1"/>
          </p:cNvSpPr>
          <p:nvPr>
            <p:ph type="body" sz="quarter" idx="12"/>
          </p:nvPr>
        </p:nvSpPr>
        <p:spPr>
          <a:xfrm>
            <a:off x="1835696" y="1700808"/>
            <a:ext cx="6808242" cy="576064"/>
          </a:xfrm>
        </p:spPr>
        <p:txBody>
          <a:bodyPr>
            <a:normAutofit/>
          </a:bodyPr>
          <a:lstStyle>
            <a:lvl1pPr algn="just" rtl="1">
              <a:buClr>
                <a:srgbClr val="C00000"/>
              </a:buClr>
              <a:defRPr sz="3000" b="1" baseline="0">
                <a:solidFill>
                  <a:schemeClr val="tx1"/>
                </a:solidFill>
                <a:cs typeface="B Mitra" pitchFamily="2" charset="-78"/>
              </a:defRPr>
            </a:lvl1pPr>
            <a:lvl2pPr marL="457200" indent="0" algn="r" rtl="1">
              <a:buClr>
                <a:srgbClr val="C00000"/>
              </a:buClr>
              <a:buSzPct val="75000"/>
              <a:buFont typeface="Arial" pitchFamily="34" charset="0"/>
              <a:buNone/>
              <a:defRPr sz="2500">
                <a:solidFill>
                  <a:schemeClr val="tx1"/>
                </a:solidFill>
                <a:cs typeface="B Mitra" pitchFamily="2" charset="-78"/>
              </a:defRPr>
            </a:lvl2pPr>
            <a:lvl3pPr marL="914400" indent="0" algn="r" rtl="1">
              <a:buClr>
                <a:srgbClr val="C00000"/>
              </a:buClr>
              <a:buFont typeface="Wingdings" pitchFamily="2" charset="2"/>
              <a:buNone/>
              <a:defRPr sz="2000">
                <a:solidFill>
                  <a:schemeClr val="tx1"/>
                </a:solidFill>
                <a:cs typeface="B Mitra" pitchFamily="2" charset="-78"/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شماره جلسه/عنوان جلسه"/>
          <p:cNvSpPr>
            <a:spLocks noGrp="1"/>
          </p:cNvSpPr>
          <p:nvPr>
            <p:ph sz="quarter" idx="11"/>
          </p:nvPr>
        </p:nvSpPr>
        <p:spPr>
          <a:xfrm rot="10800000">
            <a:off x="-2" y="260648"/>
            <a:ext cx="1187452" cy="3528392"/>
          </a:xfrm>
        </p:spPr>
        <p:txBody>
          <a:bodyPr vert="vert"/>
          <a:lstStyle>
            <a:lvl1pPr marL="0" indent="0" algn="r" rtl="1">
              <a:buNone/>
              <a:defRPr sz="1500" b="1" baseline="0">
                <a:solidFill>
                  <a:srgbClr val="C00000"/>
                </a:solidFill>
                <a:effectLst/>
                <a:cs typeface="B Zar" pitchFamily="2" charset="-7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700569449"/>
      </p:ext>
    </p:extLst>
  </p:cSld>
  <p:clrMapOvr>
    <a:masterClrMapping/>
  </p:clrMapOvr>
  <p:transition spd="slow">
    <p:wip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:\Moshtari\Hadi\Moasseseh\PowerPoint\Back 013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White Back 1" hidden="1"/>
          <p:cNvGrpSpPr>
            <a:grpSpLocks/>
          </p:cNvGrpSpPr>
          <p:nvPr userDrawn="1"/>
        </p:nvGrpSpPr>
        <p:grpSpPr bwMode="auto">
          <a:xfrm>
            <a:off x="474663" y="588963"/>
            <a:ext cx="8201025" cy="5688012"/>
            <a:chOff x="475072" y="588938"/>
            <a:chExt cx="8200206" cy="5688036"/>
          </a:xfrm>
        </p:grpSpPr>
        <p:sp>
          <p:nvSpPr>
            <p:cNvPr id="8" name="Title"/>
            <p:cNvSpPr/>
            <p:nvPr userDrawn="1"/>
          </p:nvSpPr>
          <p:spPr>
            <a:xfrm flipH="1">
              <a:off x="475072" y="588938"/>
              <a:ext cx="8193857" cy="1050929"/>
            </a:xfrm>
            <a:prstGeom prst="round2DiagRect">
              <a:avLst/>
            </a:prstGeom>
            <a:solidFill>
              <a:srgbClr val="FFFFFF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Text"/>
            <p:cNvSpPr/>
            <p:nvPr userDrawn="1"/>
          </p:nvSpPr>
          <p:spPr>
            <a:xfrm flipH="1" flipV="1">
              <a:off x="481421" y="1711305"/>
              <a:ext cx="8193857" cy="4565669"/>
            </a:xfrm>
            <a:prstGeom prst="round2DiagRect">
              <a:avLst>
                <a:gd name="adj1" fmla="val 4565"/>
                <a:gd name="adj2" fmla="val 0"/>
              </a:avLst>
            </a:prstGeom>
            <a:solidFill>
              <a:srgbClr val="FFFFFF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White Back 2" hidden="1"/>
          <p:cNvGrpSpPr>
            <a:grpSpLocks/>
          </p:cNvGrpSpPr>
          <p:nvPr userDrawn="1"/>
        </p:nvGrpSpPr>
        <p:grpSpPr bwMode="auto">
          <a:xfrm>
            <a:off x="0" y="4030663"/>
            <a:ext cx="9144000" cy="1371600"/>
            <a:chOff x="0" y="4030687"/>
            <a:chExt cx="9144000" cy="13716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4030687"/>
              <a:ext cx="9144000" cy="1371600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2" name="Group"/>
            <p:cNvGrpSpPr>
              <a:grpSpLocks/>
            </p:cNvGrpSpPr>
            <p:nvPr userDrawn="1"/>
          </p:nvGrpSpPr>
          <p:grpSpPr bwMode="auto">
            <a:xfrm>
              <a:off x="76200" y="4098949"/>
              <a:ext cx="8991600" cy="1235075"/>
              <a:chOff x="74600" y="4098949"/>
              <a:chExt cx="8991600" cy="1235075"/>
            </a:xfrm>
          </p:grpSpPr>
          <p:sp>
            <p:nvSpPr>
              <p:cNvPr id="17" name="Rounded Rectangle 16"/>
              <p:cNvSpPr/>
              <p:nvPr userDrawn="1"/>
            </p:nvSpPr>
            <p:spPr>
              <a:xfrm>
                <a:off x="74600" y="4098949"/>
                <a:ext cx="6956425" cy="1235075"/>
              </a:xfrm>
              <a:prstGeom prst="roundRect">
                <a:avLst>
                  <a:gd name="adj" fmla="val 9403"/>
                </a:avLst>
              </a:prstGeom>
              <a:solidFill>
                <a:srgbClr val="FFFFFF">
                  <a:alpha val="8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ounded Rectangle 17"/>
              <p:cNvSpPr/>
              <p:nvPr userDrawn="1"/>
            </p:nvSpPr>
            <p:spPr>
              <a:xfrm>
                <a:off x="7135800" y="4098949"/>
                <a:ext cx="1930400" cy="1235075"/>
              </a:xfrm>
              <a:prstGeom prst="roundRect">
                <a:avLst>
                  <a:gd name="adj" fmla="val 8823"/>
                </a:avLst>
              </a:prstGeom>
              <a:solidFill>
                <a:srgbClr val="FFFFFF">
                  <a:alpha val="8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9" name="White Back 3"/>
          <p:cNvSpPr/>
          <p:nvPr userDrawn="1"/>
        </p:nvSpPr>
        <p:spPr>
          <a:xfrm rot="5400000" flipV="1">
            <a:off x="2151062" y="-968375"/>
            <a:ext cx="6858001" cy="8785225"/>
          </a:xfrm>
          <a:prstGeom prst="wave">
            <a:avLst>
              <a:gd name="adj1" fmla="val 3868"/>
              <a:gd name="adj2" fmla="val -29"/>
            </a:avLst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0" name="خط چین"/>
          <p:cNvCxnSpPr/>
          <p:nvPr userDrawn="1"/>
        </p:nvCxnSpPr>
        <p:spPr>
          <a:xfrm flipH="1">
            <a:off x="1835150" y="1531938"/>
            <a:ext cx="6824663" cy="0"/>
          </a:xfrm>
          <a:prstGeom prst="line">
            <a:avLst/>
          </a:prstGeom>
          <a:ln w="79375" cap="sq" cmpd="sng">
            <a:solidFill>
              <a:srgbClr val="006600">
                <a:alpha val="50000"/>
              </a:srgbClr>
            </a:solidFill>
            <a:prstDash val="sysDot"/>
            <a:round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3" name="عنوان مطلب"/>
          <p:cNvSpPr>
            <a:spLocks noGrp="1"/>
          </p:cNvSpPr>
          <p:nvPr>
            <p:ph type="title"/>
          </p:nvPr>
        </p:nvSpPr>
        <p:spPr>
          <a:xfrm>
            <a:off x="1835696" y="274639"/>
            <a:ext cx="6851104" cy="1143000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6600"/>
                </a:solidFill>
                <a:cs typeface="B Mitra" pitchFamily="2" charset="-78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4" name="مطلب"/>
          <p:cNvSpPr>
            <a:spLocks noGrp="1"/>
          </p:cNvSpPr>
          <p:nvPr>
            <p:ph type="body" sz="quarter" idx="10"/>
          </p:nvPr>
        </p:nvSpPr>
        <p:spPr>
          <a:xfrm>
            <a:off x="1835696" y="2348880"/>
            <a:ext cx="6808242" cy="4009078"/>
          </a:xfrm>
        </p:spPr>
        <p:txBody>
          <a:bodyPr>
            <a:normAutofit/>
          </a:bodyPr>
          <a:lstStyle>
            <a:lvl1pPr algn="just" rtl="1">
              <a:buClr>
                <a:srgbClr val="C00000"/>
              </a:buClr>
              <a:defRPr sz="3000" b="0" baseline="0">
                <a:solidFill>
                  <a:schemeClr val="tx1"/>
                </a:solidFill>
                <a:cs typeface="B Mitra" pitchFamily="2" charset="-78"/>
              </a:defRPr>
            </a:lvl1pPr>
            <a:lvl2pPr marL="457200" indent="0" algn="just" rtl="1">
              <a:buClr>
                <a:srgbClr val="C00000"/>
              </a:buClr>
              <a:buSzPct val="75000"/>
              <a:buFont typeface="Arial" pitchFamily="34" charset="0"/>
              <a:buNone/>
              <a:defRPr sz="3000" b="0" baseline="0">
                <a:solidFill>
                  <a:schemeClr val="tx2">
                    <a:lumMod val="75000"/>
                  </a:schemeClr>
                </a:solidFill>
                <a:cs typeface="B Mitra" pitchFamily="2" charset="-78"/>
              </a:defRPr>
            </a:lvl2pPr>
            <a:lvl3pPr marL="914400" indent="0" algn="r" rtl="1">
              <a:buClr>
                <a:srgbClr val="C00000"/>
              </a:buClr>
              <a:buFont typeface="Wingdings" pitchFamily="2" charset="2"/>
              <a:buNone/>
              <a:defRPr sz="2000">
                <a:solidFill>
                  <a:schemeClr val="tx1"/>
                </a:solidFill>
                <a:cs typeface="B Mitra" pitchFamily="2" charset="-78"/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مطلب"/>
          <p:cNvSpPr>
            <a:spLocks noGrp="1"/>
          </p:cNvSpPr>
          <p:nvPr>
            <p:ph type="body" sz="quarter" idx="12"/>
          </p:nvPr>
        </p:nvSpPr>
        <p:spPr>
          <a:xfrm>
            <a:off x="1835696" y="1700808"/>
            <a:ext cx="6808242" cy="576064"/>
          </a:xfrm>
        </p:spPr>
        <p:txBody>
          <a:bodyPr>
            <a:normAutofit/>
          </a:bodyPr>
          <a:lstStyle>
            <a:lvl1pPr algn="just" rtl="1">
              <a:buClr>
                <a:srgbClr val="C00000"/>
              </a:buClr>
              <a:defRPr sz="3000" b="1" baseline="0">
                <a:solidFill>
                  <a:schemeClr val="tx1"/>
                </a:solidFill>
                <a:cs typeface="B Mitra" pitchFamily="2" charset="-78"/>
              </a:defRPr>
            </a:lvl1pPr>
            <a:lvl2pPr marL="457200" indent="0" algn="r" rtl="1">
              <a:buClr>
                <a:srgbClr val="C00000"/>
              </a:buClr>
              <a:buSzPct val="75000"/>
              <a:buFont typeface="Arial" pitchFamily="34" charset="0"/>
              <a:buNone/>
              <a:defRPr sz="2500">
                <a:solidFill>
                  <a:schemeClr val="tx1"/>
                </a:solidFill>
                <a:cs typeface="B Mitra" pitchFamily="2" charset="-78"/>
              </a:defRPr>
            </a:lvl2pPr>
            <a:lvl3pPr marL="914400" indent="0" algn="r" rtl="1">
              <a:buClr>
                <a:srgbClr val="C00000"/>
              </a:buClr>
              <a:buFont typeface="Wingdings" pitchFamily="2" charset="2"/>
              <a:buNone/>
              <a:defRPr sz="2000">
                <a:solidFill>
                  <a:schemeClr val="tx1"/>
                </a:solidFill>
                <a:cs typeface="B Mitra" pitchFamily="2" charset="-78"/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شماره جلسه/عنوان جلسه"/>
          <p:cNvSpPr>
            <a:spLocks noGrp="1"/>
          </p:cNvSpPr>
          <p:nvPr>
            <p:ph sz="quarter" idx="11"/>
          </p:nvPr>
        </p:nvSpPr>
        <p:spPr>
          <a:xfrm rot="10800000">
            <a:off x="-2" y="260648"/>
            <a:ext cx="1187452" cy="3528392"/>
          </a:xfrm>
        </p:spPr>
        <p:txBody>
          <a:bodyPr vert="vert"/>
          <a:lstStyle>
            <a:lvl1pPr marL="0" indent="0" algn="r" rtl="1">
              <a:buNone/>
              <a:defRPr sz="1500" b="1" baseline="0">
                <a:solidFill>
                  <a:srgbClr val="C00000"/>
                </a:solidFill>
                <a:effectLst/>
                <a:cs typeface="B Zar" pitchFamily="2" charset="-7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376470556"/>
      </p:ext>
    </p:extLst>
  </p:cSld>
  <p:clrMapOvr>
    <a:masterClrMapping/>
  </p:clrMapOvr>
  <p:transition spd="slow">
    <p:wip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:\Moshtari\Hadi\Moasseseh\PowerPoint\Back 013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White Back 1" hidden="1"/>
          <p:cNvGrpSpPr>
            <a:grpSpLocks/>
          </p:cNvGrpSpPr>
          <p:nvPr userDrawn="1"/>
        </p:nvGrpSpPr>
        <p:grpSpPr bwMode="auto">
          <a:xfrm>
            <a:off x="474663" y="588963"/>
            <a:ext cx="8201025" cy="5688012"/>
            <a:chOff x="475072" y="588938"/>
            <a:chExt cx="8200206" cy="5688036"/>
          </a:xfrm>
        </p:grpSpPr>
        <p:sp>
          <p:nvSpPr>
            <p:cNvPr id="8" name="Title"/>
            <p:cNvSpPr/>
            <p:nvPr userDrawn="1"/>
          </p:nvSpPr>
          <p:spPr>
            <a:xfrm flipH="1">
              <a:off x="475072" y="588938"/>
              <a:ext cx="8193857" cy="1050929"/>
            </a:xfrm>
            <a:prstGeom prst="round2DiagRect">
              <a:avLst/>
            </a:prstGeom>
            <a:solidFill>
              <a:srgbClr val="FFFFFF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Text"/>
            <p:cNvSpPr/>
            <p:nvPr userDrawn="1"/>
          </p:nvSpPr>
          <p:spPr>
            <a:xfrm flipH="1" flipV="1">
              <a:off x="481421" y="1711305"/>
              <a:ext cx="8193857" cy="4565669"/>
            </a:xfrm>
            <a:prstGeom prst="round2DiagRect">
              <a:avLst>
                <a:gd name="adj1" fmla="val 4565"/>
                <a:gd name="adj2" fmla="val 0"/>
              </a:avLst>
            </a:prstGeom>
            <a:solidFill>
              <a:srgbClr val="FFFFFF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White Back 2" hidden="1"/>
          <p:cNvGrpSpPr>
            <a:grpSpLocks/>
          </p:cNvGrpSpPr>
          <p:nvPr userDrawn="1"/>
        </p:nvGrpSpPr>
        <p:grpSpPr bwMode="auto">
          <a:xfrm>
            <a:off x="0" y="4030663"/>
            <a:ext cx="9144000" cy="1371600"/>
            <a:chOff x="0" y="4030687"/>
            <a:chExt cx="9144000" cy="13716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4030687"/>
              <a:ext cx="9144000" cy="1371600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2" name="Group"/>
            <p:cNvGrpSpPr>
              <a:grpSpLocks/>
            </p:cNvGrpSpPr>
            <p:nvPr userDrawn="1"/>
          </p:nvGrpSpPr>
          <p:grpSpPr bwMode="auto">
            <a:xfrm>
              <a:off x="76200" y="4098949"/>
              <a:ext cx="8991600" cy="1235075"/>
              <a:chOff x="74600" y="4098949"/>
              <a:chExt cx="8991600" cy="1235075"/>
            </a:xfrm>
          </p:grpSpPr>
          <p:sp>
            <p:nvSpPr>
              <p:cNvPr id="17" name="Rounded Rectangle 16"/>
              <p:cNvSpPr/>
              <p:nvPr userDrawn="1"/>
            </p:nvSpPr>
            <p:spPr>
              <a:xfrm>
                <a:off x="74600" y="4098949"/>
                <a:ext cx="6956425" cy="1235075"/>
              </a:xfrm>
              <a:prstGeom prst="roundRect">
                <a:avLst>
                  <a:gd name="adj" fmla="val 9403"/>
                </a:avLst>
              </a:prstGeom>
              <a:solidFill>
                <a:srgbClr val="FFFFFF">
                  <a:alpha val="8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ounded Rectangle 17"/>
              <p:cNvSpPr/>
              <p:nvPr userDrawn="1"/>
            </p:nvSpPr>
            <p:spPr>
              <a:xfrm>
                <a:off x="7135800" y="4098949"/>
                <a:ext cx="1930400" cy="1235075"/>
              </a:xfrm>
              <a:prstGeom prst="roundRect">
                <a:avLst>
                  <a:gd name="adj" fmla="val 8823"/>
                </a:avLst>
              </a:prstGeom>
              <a:solidFill>
                <a:srgbClr val="FFFFFF">
                  <a:alpha val="8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9" name="White Back 3"/>
          <p:cNvSpPr/>
          <p:nvPr userDrawn="1"/>
        </p:nvSpPr>
        <p:spPr>
          <a:xfrm rot="5400000" flipV="1">
            <a:off x="2151062" y="-968375"/>
            <a:ext cx="6858001" cy="8785225"/>
          </a:xfrm>
          <a:prstGeom prst="wave">
            <a:avLst>
              <a:gd name="adj1" fmla="val 3868"/>
              <a:gd name="adj2" fmla="val -29"/>
            </a:avLst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0" name="خط چین"/>
          <p:cNvCxnSpPr/>
          <p:nvPr userDrawn="1"/>
        </p:nvCxnSpPr>
        <p:spPr>
          <a:xfrm flipH="1">
            <a:off x="1835150" y="1531938"/>
            <a:ext cx="6824663" cy="0"/>
          </a:xfrm>
          <a:prstGeom prst="line">
            <a:avLst/>
          </a:prstGeom>
          <a:ln w="79375" cap="sq" cmpd="sng">
            <a:solidFill>
              <a:srgbClr val="006600">
                <a:alpha val="50000"/>
              </a:srgbClr>
            </a:solidFill>
            <a:prstDash val="sysDot"/>
            <a:round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3" name="عنوان مطلب"/>
          <p:cNvSpPr>
            <a:spLocks noGrp="1"/>
          </p:cNvSpPr>
          <p:nvPr>
            <p:ph type="title"/>
          </p:nvPr>
        </p:nvSpPr>
        <p:spPr>
          <a:xfrm>
            <a:off x="1835696" y="274639"/>
            <a:ext cx="6851104" cy="1143000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6600"/>
                </a:solidFill>
                <a:cs typeface="B Mitra" pitchFamily="2" charset="-78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4" name="مطلب"/>
          <p:cNvSpPr>
            <a:spLocks noGrp="1"/>
          </p:cNvSpPr>
          <p:nvPr>
            <p:ph type="body" sz="quarter" idx="10"/>
          </p:nvPr>
        </p:nvSpPr>
        <p:spPr>
          <a:xfrm>
            <a:off x="1835696" y="2348880"/>
            <a:ext cx="6808242" cy="4009078"/>
          </a:xfrm>
        </p:spPr>
        <p:txBody>
          <a:bodyPr>
            <a:normAutofit/>
          </a:bodyPr>
          <a:lstStyle>
            <a:lvl1pPr algn="just" rtl="1">
              <a:buClr>
                <a:srgbClr val="C00000"/>
              </a:buClr>
              <a:defRPr sz="3000" b="0" baseline="0">
                <a:solidFill>
                  <a:schemeClr val="tx1"/>
                </a:solidFill>
                <a:cs typeface="B Mitra" pitchFamily="2" charset="-78"/>
              </a:defRPr>
            </a:lvl1pPr>
            <a:lvl2pPr marL="457200" indent="0" algn="just" rtl="1">
              <a:buClr>
                <a:srgbClr val="C00000"/>
              </a:buClr>
              <a:buSzPct val="75000"/>
              <a:buFont typeface="Arial" pitchFamily="34" charset="0"/>
              <a:buNone/>
              <a:defRPr sz="3000" b="0" baseline="0">
                <a:solidFill>
                  <a:schemeClr val="tx2">
                    <a:lumMod val="75000"/>
                  </a:schemeClr>
                </a:solidFill>
                <a:cs typeface="B Mitra" pitchFamily="2" charset="-78"/>
              </a:defRPr>
            </a:lvl2pPr>
            <a:lvl3pPr marL="914400" indent="0" algn="r" rtl="1">
              <a:buClr>
                <a:srgbClr val="C00000"/>
              </a:buClr>
              <a:buFont typeface="Wingdings" pitchFamily="2" charset="2"/>
              <a:buNone/>
              <a:defRPr sz="2000">
                <a:solidFill>
                  <a:schemeClr val="tx1"/>
                </a:solidFill>
                <a:cs typeface="B Mitra" pitchFamily="2" charset="-78"/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مطلب"/>
          <p:cNvSpPr>
            <a:spLocks noGrp="1"/>
          </p:cNvSpPr>
          <p:nvPr>
            <p:ph type="body" sz="quarter" idx="12"/>
          </p:nvPr>
        </p:nvSpPr>
        <p:spPr>
          <a:xfrm>
            <a:off x="1835696" y="1700808"/>
            <a:ext cx="6808242" cy="576064"/>
          </a:xfrm>
        </p:spPr>
        <p:txBody>
          <a:bodyPr>
            <a:normAutofit/>
          </a:bodyPr>
          <a:lstStyle>
            <a:lvl1pPr algn="just" rtl="1">
              <a:buClr>
                <a:srgbClr val="C00000"/>
              </a:buClr>
              <a:defRPr sz="3000" b="1" baseline="0">
                <a:solidFill>
                  <a:schemeClr val="tx1"/>
                </a:solidFill>
                <a:cs typeface="B Mitra" pitchFamily="2" charset="-78"/>
              </a:defRPr>
            </a:lvl1pPr>
            <a:lvl2pPr marL="457200" indent="0" algn="r" rtl="1">
              <a:buClr>
                <a:srgbClr val="C00000"/>
              </a:buClr>
              <a:buSzPct val="75000"/>
              <a:buFont typeface="Arial" pitchFamily="34" charset="0"/>
              <a:buNone/>
              <a:defRPr sz="2500">
                <a:solidFill>
                  <a:schemeClr val="tx1"/>
                </a:solidFill>
                <a:cs typeface="B Mitra" pitchFamily="2" charset="-78"/>
              </a:defRPr>
            </a:lvl2pPr>
            <a:lvl3pPr marL="914400" indent="0" algn="r" rtl="1">
              <a:buClr>
                <a:srgbClr val="C00000"/>
              </a:buClr>
              <a:buFont typeface="Wingdings" pitchFamily="2" charset="2"/>
              <a:buNone/>
              <a:defRPr sz="2000">
                <a:solidFill>
                  <a:schemeClr val="tx1"/>
                </a:solidFill>
                <a:cs typeface="B Mitra" pitchFamily="2" charset="-78"/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شماره جلسه/عنوان جلسه"/>
          <p:cNvSpPr>
            <a:spLocks noGrp="1"/>
          </p:cNvSpPr>
          <p:nvPr>
            <p:ph sz="quarter" idx="11"/>
          </p:nvPr>
        </p:nvSpPr>
        <p:spPr>
          <a:xfrm rot="10800000">
            <a:off x="-2" y="260648"/>
            <a:ext cx="1187452" cy="3528392"/>
          </a:xfrm>
        </p:spPr>
        <p:txBody>
          <a:bodyPr vert="vert"/>
          <a:lstStyle>
            <a:lvl1pPr marL="0" indent="0" algn="r" rtl="1">
              <a:buNone/>
              <a:defRPr sz="1500" b="1" baseline="0">
                <a:solidFill>
                  <a:srgbClr val="C00000"/>
                </a:solidFill>
                <a:effectLst/>
                <a:cs typeface="B Zar" pitchFamily="2" charset="-7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950437707"/>
      </p:ext>
    </p:extLst>
  </p:cSld>
  <p:clrMapOvr>
    <a:masterClrMapping/>
  </p:clrMapOvr>
  <p:transition spd="slow">
    <p:wip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B50DA-4EF5-426C-9EDC-293C4087DADA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421470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15713-EE5A-4731-8865-E97B5DF45F2A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642653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0A2138-E23A-4566-86FA-793858793DB7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972409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99FFBE-0E38-44E0-8CB0-3F945272343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665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38ED82F-9508-4836-8CAF-A66B40918D59}" type="datetimeFigureOut">
              <a:rPr lang="en-US"/>
              <a:pPr>
                <a:defRPr/>
              </a:pPr>
              <a:t>3/18/2018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10BE3AC-F15E-4EE6-BDCD-1DDC74982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200047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C07AE0-AB57-4EA3-A866-6E2CC7365097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74930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130AE-7F76-481D-B01E-69BEDDBF43CD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607572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22A917-C24F-4BCC-AE08-ED0BC9A3F693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77091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5F52C-359F-4487-B2EA-FC62E74EC86C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443273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84D3BB-21F5-4E1D-8C4C-5CC767BE81EC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28884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D7ED8-83B2-4A9D-8111-0085A1BB7AE9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212649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56F516-4D7B-41F5-ABA8-28ED5CEA6610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1045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33E2156-A61D-40C6-B39F-8FF52B573514}" type="datetimeFigureOut">
              <a:rPr lang="en-US"/>
              <a:pPr>
                <a:defRPr/>
              </a:pPr>
              <a:t>3/18/2018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EB8F7EA-4982-44F9-9C69-0CEF5A1CEF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8679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26" Type="http://schemas.openxmlformats.org/officeDocument/2006/relationships/slideLayout" Target="../slideLayouts/slideLayout70.xml"/><Relationship Id="rId3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65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5" Type="http://schemas.openxmlformats.org/officeDocument/2006/relationships/slideLayout" Target="../slideLayouts/slideLayout69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29" Type="http://schemas.openxmlformats.org/officeDocument/2006/relationships/slideLayout" Target="../slideLayouts/slideLayout73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slideLayout" Target="../slideLayouts/slideLayout68.xml"/><Relationship Id="rId32" Type="http://schemas.openxmlformats.org/officeDocument/2006/relationships/theme" Target="../theme/theme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slideLayout" Target="../slideLayouts/slideLayout67.xml"/><Relationship Id="rId28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75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slideLayout" Target="../slideLayouts/slideLayout66.xml"/><Relationship Id="rId27" Type="http://schemas.openxmlformats.org/officeDocument/2006/relationships/slideLayout" Target="../slideLayouts/slideLayout71.xml"/><Relationship Id="rId30" Type="http://schemas.openxmlformats.org/officeDocument/2006/relationships/slideLayout" Target="../slideLayouts/slideLayout7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017364C-B4CD-4CC9-B6CC-B4ECF5AFDFEA}" type="datetimeFigureOut">
              <a:rPr lang="en-US"/>
              <a:pPr>
                <a:defRPr/>
              </a:pPr>
              <a:t>3/18/2018</a:t>
            </a:fld>
            <a:endParaRPr lang="en-US" sz="1000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81E2746-F237-4607-B827-C39C5AE78FE9}" type="slidenum">
              <a:rPr lang="en-US"/>
              <a:pPr>
                <a:defRPr/>
              </a:pPr>
              <a:t>‹#›</a:t>
            </a:fld>
            <a:endParaRPr lang="en-US" sz="10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34" r:id="rId1"/>
    <p:sldLayoutId id="2147485835" r:id="rId2"/>
    <p:sldLayoutId id="2147485836" r:id="rId3"/>
    <p:sldLayoutId id="2147485837" r:id="rId4"/>
    <p:sldLayoutId id="2147485838" r:id="rId5"/>
    <p:sldLayoutId id="2147485839" r:id="rId6"/>
    <p:sldLayoutId id="2147485840" r:id="rId7"/>
    <p:sldLayoutId id="2147485841" r:id="rId8"/>
    <p:sldLayoutId id="2147485842" r:id="rId9"/>
    <p:sldLayoutId id="2147485843" r:id="rId10"/>
    <p:sldLayoutId id="2147485844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 Titr" pitchFamily="2" charset="-78"/>
          <a:ea typeface="A Titr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 Titr" pitchFamily="2" charset="-78"/>
          <a:ea typeface="A Titr"/>
          <a:cs typeface="A Titr" pitchFamily="2" charset="-78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 Titr" pitchFamily="2" charset="-78"/>
          <a:ea typeface="A Titr"/>
          <a:cs typeface="A Titr" pitchFamily="2" charset="-78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 Titr" pitchFamily="2" charset="-78"/>
          <a:ea typeface="A Titr"/>
          <a:cs typeface="A Titr" pitchFamily="2" charset="-78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 Titr" pitchFamily="2" charset="-78"/>
          <a:ea typeface="A Titr"/>
          <a:cs typeface="A Titr" pitchFamily="2" charset="-78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 Titr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 Titr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 Titr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 Titr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 Titr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64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4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4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400">
                <a:solidFill>
                  <a:srgbClr val="000000"/>
                </a:solidFill>
                <a:latin typeface="Century Gothic" panose="020B0502020202020204" pitchFamily="34" charset="0"/>
                <a:ea typeface="+mn-ea"/>
                <a:cs typeface="A Titr" panose="00000700000000000000" pitchFamily="2" charset="-78"/>
              </a:defRPr>
            </a:lvl1pPr>
          </a:lstStyle>
          <a:p>
            <a:pPr>
              <a:defRPr/>
            </a:pPr>
            <a:fld id="{A4AC5277-73D8-4B01-9B0B-CFCDBD1BC795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66" r:id="rId1"/>
    <p:sldLayoutId id="2147485867" r:id="rId2"/>
    <p:sldLayoutId id="2147485868" r:id="rId3"/>
    <p:sldLayoutId id="2147485869" r:id="rId4"/>
    <p:sldLayoutId id="2147485870" r:id="rId5"/>
    <p:sldLayoutId id="2147485871" r:id="rId6"/>
    <p:sldLayoutId id="2147485872" r:id="rId7"/>
    <p:sldLayoutId id="2147485873" r:id="rId8"/>
    <p:sldLayoutId id="2147485874" r:id="rId9"/>
    <p:sldLayoutId id="2147485875" r:id="rId10"/>
    <p:sldLayoutId id="2147485876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 Titr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  <a:ea typeface="A Titr"/>
          <a:cs typeface="A Titr" pitchFamily="2" charset="-78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  <a:ea typeface="A Titr"/>
          <a:cs typeface="A Titr" pitchFamily="2" charset="-78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  <a:ea typeface="A Titr"/>
          <a:cs typeface="A Titr" pitchFamily="2" charset="-78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  <a:ea typeface="A Titr"/>
          <a:cs typeface="A Titr" pitchFamily="2" charset="-78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 Titr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 Titr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 Titr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 Titr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 Titr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4344" name="Rectangle 3"/>
            <p:cNvSpPr>
              <a:spLocks noChangeArrowheads="1"/>
            </p:cNvSpPr>
            <p:nvPr/>
          </p:nvSpPr>
          <p:spPr bwMode="blackGray">
            <a:xfrm>
              <a:off x="1008" y="0"/>
              <a:ext cx="4752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>
                <a:defRPr/>
              </a:pPr>
              <a:endParaRPr lang="fa-IR" smtClean="0">
                <a:solidFill>
                  <a:srgbClr val="FFFFFF"/>
                </a:solidFill>
                <a:latin typeface="Verdana" panose="020B0604030504040204" pitchFamily="34" charset="0"/>
                <a:ea typeface="+mn-ea"/>
                <a:cs typeface="B Traffic" panose="00000400000000000000" pitchFamily="2" charset="-78"/>
              </a:endParaRPr>
            </a:p>
          </p:txBody>
        </p:sp>
        <p:sp>
          <p:nvSpPr>
            <p:cNvPr id="14345" name="Rectangle 4"/>
            <p:cNvSpPr>
              <a:spLocks noChangeArrowheads="1"/>
            </p:cNvSpPr>
            <p:nvPr/>
          </p:nvSpPr>
          <p:spPr bwMode="ltGray">
            <a:xfrm>
              <a:off x="0" y="0"/>
              <a:ext cx="1008" cy="43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>
                <a:defRPr/>
              </a:pPr>
              <a:endParaRPr lang="fa-IR" sz="240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B Traffic" panose="00000400000000000000" pitchFamily="2" charset="-78"/>
              </a:endParaRPr>
            </a:p>
          </p:txBody>
        </p:sp>
        <p:sp>
          <p:nvSpPr>
            <p:cNvPr id="5130" name="Freeform 5"/>
            <p:cNvSpPr>
              <a:spLocks/>
            </p:cNvSpPr>
            <p:nvPr/>
          </p:nvSpPr>
          <p:spPr bwMode="ltGray">
            <a:xfrm>
              <a:off x="0" y="0"/>
              <a:ext cx="5760" cy="1200"/>
            </a:xfrm>
            <a:custGeom>
              <a:avLst/>
              <a:gdLst>
                <a:gd name="T0" fmla="*/ 0 w 5760"/>
                <a:gd name="T1" fmla="*/ 0 h 1200"/>
                <a:gd name="T2" fmla="*/ 1008 w 5760"/>
                <a:gd name="T3" fmla="*/ 1200 h 1200"/>
                <a:gd name="T4" fmla="*/ 5760 w 5760"/>
                <a:gd name="T5" fmla="*/ 336 h 1200"/>
                <a:gd name="T6" fmla="*/ 5760 w 5760"/>
                <a:gd name="T7" fmla="*/ 0 h 1200"/>
                <a:gd name="T8" fmla="*/ 0 w 5760"/>
                <a:gd name="T9" fmla="*/ 0 h 12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0" h="1200">
                  <a:moveTo>
                    <a:pt x="0" y="0"/>
                  </a:moveTo>
                  <a:lnTo>
                    <a:pt x="1008" y="1200"/>
                  </a:lnTo>
                  <a:lnTo>
                    <a:pt x="5760" y="336"/>
                  </a:lnTo>
                  <a:lnTo>
                    <a:pt x="57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23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4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66825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5191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00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hangingPunct="0">
              <a:spcBef>
                <a:spcPct val="50000"/>
              </a:spcBef>
              <a:defRPr sz="1400">
                <a:solidFill>
                  <a:srgbClr val="808080"/>
                </a:solidFill>
                <a:latin typeface="+mn-lt"/>
                <a:ea typeface="+mn-ea"/>
                <a:cs typeface="B Traffic" pitchFamily="2" charset="-7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191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86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hangingPunct="0">
              <a:spcBef>
                <a:spcPct val="50000"/>
              </a:spcBef>
              <a:defRPr sz="1400">
                <a:solidFill>
                  <a:srgbClr val="808080"/>
                </a:solidFill>
                <a:latin typeface="+mn-lt"/>
                <a:ea typeface="+mn-ea"/>
                <a:cs typeface="B Traffic" pitchFamily="2" charset="-7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191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0" hangingPunct="0">
              <a:spcBef>
                <a:spcPct val="50000"/>
              </a:spcBef>
              <a:defRPr sz="1400">
                <a:solidFill>
                  <a:srgbClr val="808080"/>
                </a:solidFill>
                <a:latin typeface="Tahoma" panose="020B0604030504040204" pitchFamily="34" charset="0"/>
                <a:ea typeface="+mn-ea"/>
                <a:cs typeface="B Traffic" panose="00000400000000000000" pitchFamily="2" charset="-78"/>
              </a:defRPr>
            </a:lvl1pPr>
          </a:lstStyle>
          <a:p>
            <a:pPr>
              <a:defRPr/>
            </a:pPr>
            <a:fld id="{AFA5E95A-43C0-4C87-AA04-BAA9B74EFB7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877" r:id="rId1"/>
    <p:sldLayoutId id="2147485878" r:id="rId2"/>
    <p:sldLayoutId id="2147485879" r:id="rId3"/>
    <p:sldLayoutId id="2147485880" r:id="rId4"/>
    <p:sldLayoutId id="2147485881" r:id="rId5"/>
    <p:sldLayoutId id="2147485882" r:id="rId6"/>
    <p:sldLayoutId id="2147485883" r:id="rId7"/>
    <p:sldLayoutId id="2147485884" r:id="rId8"/>
    <p:sldLayoutId id="2147485885" r:id="rId9"/>
    <p:sldLayoutId id="2147485886" r:id="rId10"/>
    <p:sldLayoutId id="2147485887" r:id="rId11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cs typeface="B Traffic" pitchFamily="2" charset="-78"/>
        </a:defRPr>
      </a:lvl2pPr>
      <a:lvl3pPr algn="l" rtl="1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cs typeface="B Traffic" pitchFamily="2" charset="-78"/>
        </a:defRPr>
      </a:lvl3pPr>
      <a:lvl4pPr algn="l" rtl="1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cs typeface="B Traffic" pitchFamily="2" charset="-78"/>
        </a:defRPr>
      </a:lvl4pPr>
      <a:lvl5pPr algn="l" rtl="1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cs typeface="B Traffic" pitchFamily="2" charset="-78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cs typeface="B Traffic" pitchFamily="2" charset="-78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cs typeface="B Traffic" pitchFamily="2" charset="-78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cs typeface="B Traffic" pitchFamily="2" charset="-78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cs typeface="B Traffic" pitchFamily="2" charset="-78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4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B0F63AF9-D9C6-4A34-9D94-CD77490400D9}" type="datetimeFigureOut">
              <a:rPr lang="en-US"/>
              <a:pPr>
                <a:defRPr/>
              </a:pPr>
              <a:t>3/18/2018</a:t>
            </a:fld>
            <a:endParaRPr lang="en-US" sz="1000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defRPr sz="14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D2104B5-D69A-4C97-9E1A-F847785FD3AB}" type="slidenum">
              <a:rPr lang="en-US"/>
              <a:pPr>
                <a:defRPr/>
              </a:pPr>
              <a:t>‹#›</a:t>
            </a:fld>
            <a:endParaRPr lang="en-US" sz="10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88" r:id="rId1"/>
    <p:sldLayoutId id="2147485889" r:id="rId2"/>
    <p:sldLayoutId id="2147485890" r:id="rId3"/>
    <p:sldLayoutId id="2147485891" r:id="rId4"/>
    <p:sldLayoutId id="2147485892" r:id="rId5"/>
    <p:sldLayoutId id="2147485893" r:id="rId6"/>
    <p:sldLayoutId id="2147485894" r:id="rId7"/>
    <p:sldLayoutId id="2147485895" r:id="rId8"/>
    <p:sldLayoutId id="2147485896" r:id="rId9"/>
    <p:sldLayoutId id="2147485897" r:id="rId10"/>
    <p:sldLayoutId id="2147485898" r:id="rId11"/>
  </p:sldLayoutIdLst>
  <p:timing>
    <p:tnLst>
      <p:par>
        <p:cTn id="1" dur="indefinite" restart="never" nodeType="tmRoot"/>
      </p:par>
    </p:tnLst>
  </p:timing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017364C-B4CD-4CC9-B6CC-B4ECF5AFDFEA}" type="datetimeFigureOut">
              <a:rPr lang="en-US" smtClean="0"/>
              <a:pPr>
                <a:defRPr/>
              </a:pPr>
              <a:t>3/18/2018</a:t>
            </a:fld>
            <a:endParaRPr 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81E2746-F237-4607-B827-C39C5AE78FE9}" type="slidenum">
              <a:rPr lang="en-US" smtClean="0"/>
              <a:pPr>
                <a:defRPr/>
              </a:pPr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xmlns="" val="331553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83" r:id="rId1"/>
    <p:sldLayoutId id="2147486584" r:id="rId2"/>
    <p:sldLayoutId id="2147486585" r:id="rId3"/>
    <p:sldLayoutId id="2147486586" r:id="rId4"/>
    <p:sldLayoutId id="2147486587" r:id="rId5"/>
    <p:sldLayoutId id="2147486588" r:id="rId6"/>
    <p:sldLayoutId id="2147486589" r:id="rId7"/>
    <p:sldLayoutId id="2147486590" r:id="rId8"/>
    <p:sldLayoutId id="2147486591" r:id="rId9"/>
    <p:sldLayoutId id="2147486592" r:id="rId10"/>
    <p:sldLayoutId id="2147486593" r:id="rId11"/>
    <p:sldLayoutId id="2147486594" r:id="rId12"/>
    <p:sldLayoutId id="2147485845" r:id="rId13"/>
    <p:sldLayoutId id="2147485847" r:id="rId14"/>
    <p:sldLayoutId id="2147485849" r:id="rId15"/>
    <p:sldLayoutId id="2147485850" r:id="rId16"/>
    <p:sldLayoutId id="2147485851" r:id="rId17"/>
    <p:sldLayoutId id="2147485852" r:id="rId18"/>
    <p:sldLayoutId id="2147485853" r:id="rId19"/>
    <p:sldLayoutId id="2147485854" r:id="rId20"/>
    <p:sldLayoutId id="2147485855" r:id="rId21"/>
    <p:sldLayoutId id="2147485856" r:id="rId22"/>
    <p:sldLayoutId id="2147485857" r:id="rId23"/>
    <p:sldLayoutId id="2147485858" r:id="rId24"/>
    <p:sldLayoutId id="2147485859" r:id="rId25"/>
    <p:sldLayoutId id="2147485860" r:id="rId26"/>
    <p:sldLayoutId id="2147485861" r:id="rId27"/>
    <p:sldLayoutId id="2147485862" r:id="rId28"/>
    <p:sldLayoutId id="2147485863" r:id="rId29"/>
    <p:sldLayoutId id="2147485864" r:id="rId30"/>
    <p:sldLayoutId id="2147485865" r:id="rId31"/>
  </p:sldLayoutIdLst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017364C-B4CD-4CC9-B6CC-B4ECF5AFDFEA}" type="datetimeFigureOut">
              <a:rPr lang="en-US" smtClean="0"/>
              <a:pPr>
                <a:defRPr/>
              </a:pPr>
              <a:t>3/18/2018</a:t>
            </a:fld>
            <a:endParaRPr 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81E2746-F237-4607-B827-C39C5AE78FE9}" type="slidenum">
              <a:rPr lang="en-US" smtClean="0"/>
              <a:pPr>
                <a:defRPr/>
              </a:pPr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xmlns="" val="261273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643" r:id="rId1"/>
    <p:sldLayoutId id="2147486644" r:id="rId2"/>
    <p:sldLayoutId id="2147486645" r:id="rId3"/>
    <p:sldLayoutId id="2147486646" r:id="rId4"/>
    <p:sldLayoutId id="2147486647" r:id="rId5"/>
    <p:sldLayoutId id="2147486648" r:id="rId6"/>
    <p:sldLayoutId id="2147486649" r:id="rId7"/>
    <p:sldLayoutId id="2147486650" r:id="rId8"/>
    <p:sldLayoutId id="2147486651" r:id="rId9"/>
    <p:sldLayoutId id="2147486652" r:id="rId10"/>
    <p:sldLayoutId id="2147486653" r:id="rId11"/>
  </p:sldLayoutIdLst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4.jpeg"/><Relationship Id="rId7" Type="http://schemas.openxmlformats.org/officeDocument/2006/relationships/diagramColors" Target="../diagrams/colors7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6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4.jpeg"/><Relationship Id="rId7" Type="http://schemas.openxmlformats.org/officeDocument/2006/relationships/diagramColors" Target="../diagrams/colors8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6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6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6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6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6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6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6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6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6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18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6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3" Type="http://schemas.openxmlformats.org/officeDocument/2006/relationships/image" Target="../media/image14.jpeg"/><Relationship Id="rId7" Type="http://schemas.openxmlformats.org/officeDocument/2006/relationships/diagramColors" Target="../diagrams/colors19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6.xml"/><Relationship Id="rId6" Type="http://schemas.openxmlformats.org/officeDocument/2006/relationships/diagramQuickStyle" Target="../diagrams/quickStyle19.xml"/><Relationship Id="rId5" Type="http://schemas.openxmlformats.org/officeDocument/2006/relationships/diagramLayout" Target="../diagrams/layout19.xml"/><Relationship Id="rId4" Type="http://schemas.openxmlformats.org/officeDocument/2006/relationships/diagramData" Target="../diagrams/data19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0.xml"/><Relationship Id="rId3" Type="http://schemas.openxmlformats.org/officeDocument/2006/relationships/image" Target="../media/image14.jpeg"/><Relationship Id="rId7" Type="http://schemas.openxmlformats.org/officeDocument/2006/relationships/diagramColors" Target="../diagrams/colors20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6.xml"/><Relationship Id="rId6" Type="http://schemas.openxmlformats.org/officeDocument/2006/relationships/diagramQuickStyle" Target="../diagrams/quickStyle20.xml"/><Relationship Id="rId5" Type="http://schemas.openxmlformats.org/officeDocument/2006/relationships/diagramLayout" Target="../diagrams/layout20.xml"/><Relationship Id="rId4" Type="http://schemas.openxmlformats.org/officeDocument/2006/relationships/diagramData" Target="../diagrams/data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6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6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858" name="back" descr="back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besmallah" descr="besmallah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3538" y="4125913"/>
            <a:ext cx="5876925" cy="189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0352" y="1442114"/>
            <a:ext cx="8128000" cy="50348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4648200" y="304800"/>
            <a:ext cx="38862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660900" y="489112"/>
            <a:ext cx="3492500" cy="831273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fa-IR" sz="2800" dirty="0">
                <a:solidFill>
                  <a:schemeClr val="bg1"/>
                </a:solidFill>
                <a:cs typeface="B Titr" panose="00000700000000000000" pitchFamily="2" charset="-78"/>
              </a:rPr>
              <a:t>حراست از نظام اسلامی</a:t>
            </a:r>
            <a:endParaRPr lang="en-US" sz="1200" dirty="0">
              <a:solidFill>
                <a:schemeClr val="bg1"/>
              </a:solidFill>
              <a:effectLst/>
              <a:cs typeface="B Titr" panose="00000700000000000000" pitchFamily="2" charset="-78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2173536567"/>
              </p:ext>
            </p:extLst>
          </p:nvPr>
        </p:nvGraphicFramePr>
        <p:xfrm>
          <a:off x="1600200" y="2362200"/>
          <a:ext cx="60198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1606284314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6C88543-F246-4584-8D89-B18D42AFA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graphicEl>
                                              <a:dgm id="{76C88543-F246-4584-8D89-B18D42AFA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76C88543-F246-4584-8D89-B18D42AFA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FB9B668-125F-453D-99AC-F159A189F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graphicEl>
                                              <a:dgm id="{0FB9B668-125F-453D-99AC-F159A189F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graphicEl>
                                              <a:dgm id="{0FB9B668-125F-453D-99AC-F159A189F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7322BBB-F206-4457-BB96-EC2AEFCBF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graphicEl>
                                              <a:dgm id="{87322BBB-F206-4457-BB96-EC2AEFCBF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graphicEl>
                                              <a:dgm id="{87322BBB-F206-4457-BB96-EC2AEFCBF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3EE6D0B-679D-47FA-B629-A091E891AC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graphicEl>
                                              <a:dgm id="{03EE6D0B-679D-47FA-B629-A091E891AC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graphicEl>
                                              <a:dgm id="{03EE6D0B-679D-47FA-B629-A091E891AC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13314" grpId="0" build="p"/>
      <p:bldGraphic spid="7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0352" y="1442114"/>
            <a:ext cx="8128000" cy="50348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4648200" y="304800"/>
            <a:ext cx="38862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660900" y="489112"/>
            <a:ext cx="3492500" cy="831273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fa-IR" sz="2800" dirty="0">
                <a:solidFill>
                  <a:schemeClr val="bg1"/>
                </a:solidFill>
                <a:cs typeface="B Titr" panose="00000700000000000000" pitchFamily="2" charset="-78"/>
              </a:rPr>
              <a:t>تثبیت نظام اسلامی</a:t>
            </a:r>
            <a:endParaRPr lang="en-US" sz="1200" dirty="0">
              <a:solidFill>
                <a:schemeClr val="bg1"/>
              </a:solidFill>
              <a:effectLst/>
              <a:cs typeface="B Titr" panose="00000700000000000000" pitchFamily="2" charset="-78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2155338120"/>
              </p:ext>
            </p:extLst>
          </p:nvPr>
        </p:nvGraphicFramePr>
        <p:xfrm>
          <a:off x="1600200" y="2362200"/>
          <a:ext cx="60198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3541266434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6C88543-F246-4584-8D89-B18D42AFA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graphicEl>
                                              <a:dgm id="{76C88543-F246-4584-8D89-B18D42AFA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76C88543-F246-4584-8D89-B18D42AFA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FB9B668-125F-453D-99AC-F159A189F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graphicEl>
                                              <a:dgm id="{0FB9B668-125F-453D-99AC-F159A189F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graphicEl>
                                              <a:dgm id="{0FB9B668-125F-453D-99AC-F159A189F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13314" grpId="0" build="p"/>
      <p:bldGraphic spid="7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ent Arrow 10"/>
          <p:cNvSpPr/>
          <p:nvPr/>
        </p:nvSpPr>
        <p:spPr>
          <a:xfrm rot="10800000">
            <a:off x="7315201" y="4724400"/>
            <a:ext cx="609600" cy="10668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3" name="Bent Arrow 22"/>
          <p:cNvSpPr/>
          <p:nvPr/>
        </p:nvSpPr>
        <p:spPr>
          <a:xfrm rot="10800000">
            <a:off x="7391400" y="3886200"/>
            <a:ext cx="609600" cy="10668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2" name="Bent Arrow 21"/>
          <p:cNvSpPr/>
          <p:nvPr/>
        </p:nvSpPr>
        <p:spPr>
          <a:xfrm rot="10800000">
            <a:off x="7391400" y="3124200"/>
            <a:ext cx="609600" cy="10668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0" name="Bent Arrow 19"/>
          <p:cNvSpPr/>
          <p:nvPr/>
        </p:nvSpPr>
        <p:spPr>
          <a:xfrm rot="10800000">
            <a:off x="7391400" y="2362200"/>
            <a:ext cx="609600" cy="10668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838200" y="76201"/>
            <a:ext cx="7467600" cy="762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33400" y="2819400"/>
            <a:ext cx="7048500" cy="990599"/>
          </a:xfrm>
        </p:spPr>
        <p:txBody>
          <a:bodyPr>
            <a:normAutofit/>
          </a:bodyPr>
          <a:lstStyle/>
          <a:p>
            <a:pPr algn="ctr"/>
            <a:r>
              <a:rPr lang="fa-IR" sz="1800" dirty="0" smtClean="0">
                <a:cs typeface="B Titr" panose="00000700000000000000" pitchFamily="2" charset="-78"/>
              </a:rPr>
              <a:t>     1- سکوت و همکاری امام </a:t>
            </a:r>
            <a:r>
              <a:rPr lang="fa-IR" sz="1600" dirty="0" smtClean="0">
                <a:cs typeface="B Titr" panose="00000700000000000000" pitchFamily="2" charset="-78"/>
              </a:rPr>
              <a:t>(25 سال میان رحلت پیامبر </a:t>
            </a:r>
            <a:r>
              <a:rPr lang="fa-IR" sz="1200" dirty="0" smtClean="0">
                <a:cs typeface="B Titr" panose="00000700000000000000" pitchFamily="2" charset="-78"/>
              </a:rPr>
              <a:t>(ص) </a:t>
            </a:r>
            <a:r>
              <a:rPr lang="fa-IR" sz="1600" dirty="0" smtClean="0">
                <a:cs typeface="B Titr" panose="00000700000000000000" pitchFamily="2" charset="-78"/>
              </a:rPr>
              <a:t>تا آغاز خلافت امیرالمؤمنین)</a:t>
            </a:r>
            <a:endParaRPr lang="fa-IR" sz="1600" dirty="0">
              <a:cs typeface="B Titr" panose="00000700000000000000" pitchFamily="2" charset="-78"/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028700" y="198439"/>
            <a:ext cx="7188200" cy="563562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fa-IR" sz="2800" dirty="0" smtClean="0">
                <a:solidFill>
                  <a:schemeClr val="bg1"/>
                </a:solidFill>
                <a:cs typeface="B Titr" panose="00000700000000000000" pitchFamily="2" charset="-78"/>
              </a:rPr>
              <a:t>بخش دوم : امامت</a:t>
            </a:r>
            <a:endParaRPr lang="fa-IR" sz="20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3271605505"/>
              </p:ext>
            </p:extLst>
          </p:nvPr>
        </p:nvGraphicFramePr>
        <p:xfrm>
          <a:off x="1066800" y="914400"/>
          <a:ext cx="7010400" cy="1981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" name="Title 20"/>
          <p:cNvSpPr txBox="1">
            <a:spLocks/>
          </p:cNvSpPr>
          <p:nvPr/>
        </p:nvSpPr>
        <p:spPr>
          <a:xfrm>
            <a:off x="533400" y="3505200"/>
            <a:ext cx="6997700" cy="990599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fa-IR" sz="1600" dirty="0">
                <a:cs typeface="B Titr" panose="00000700000000000000" pitchFamily="2" charset="-78"/>
              </a:rPr>
              <a:t>2- دوره به قدرت رسیدن علی </a:t>
            </a:r>
            <a:r>
              <a:rPr lang="fa-IR" sz="1200" dirty="0">
                <a:cs typeface="B Titr" panose="00000700000000000000" pitchFamily="2" charset="-78"/>
              </a:rPr>
              <a:t>(ع) </a:t>
            </a:r>
            <a:r>
              <a:rPr lang="fa-IR" sz="1400" dirty="0" smtClean="0">
                <a:cs typeface="B Titr" panose="00000700000000000000" pitchFamily="2" charset="-78"/>
              </a:rPr>
              <a:t>(4 سال و </a:t>
            </a:r>
            <a:r>
              <a:rPr lang="fa-IR" sz="1400" dirty="0">
                <a:cs typeface="B Titr" panose="00000700000000000000" pitchFamily="2" charset="-78"/>
              </a:rPr>
              <a:t>9 ماه خلافت علی(</a:t>
            </a:r>
            <a:r>
              <a:rPr lang="fa-IR" sz="1200" dirty="0">
                <a:cs typeface="B Titr" panose="00000700000000000000" pitchFamily="2" charset="-78"/>
              </a:rPr>
              <a:t>ع) </a:t>
            </a:r>
            <a:r>
              <a:rPr lang="fa-IR" sz="1400" dirty="0">
                <a:cs typeface="B Titr" panose="00000700000000000000" pitchFamily="2" charset="-78"/>
              </a:rPr>
              <a:t>و چند ماه امام </a:t>
            </a:r>
            <a:r>
              <a:rPr lang="fa-IR" sz="1400" dirty="0" smtClean="0">
                <a:cs typeface="B Titr" panose="00000700000000000000" pitchFamily="2" charset="-78"/>
              </a:rPr>
              <a:t>حسن</a:t>
            </a:r>
            <a:r>
              <a:rPr lang="fa-IR" sz="1200" dirty="0">
                <a:cs typeface="B Titr" panose="00000700000000000000" pitchFamily="2" charset="-78"/>
              </a:rPr>
              <a:t>(ع))</a:t>
            </a:r>
          </a:p>
        </p:txBody>
      </p:sp>
      <p:sp>
        <p:nvSpPr>
          <p:cNvPr id="27" name="Title 20"/>
          <p:cNvSpPr txBox="1">
            <a:spLocks/>
          </p:cNvSpPr>
          <p:nvPr/>
        </p:nvSpPr>
        <p:spPr>
          <a:xfrm>
            <a:off x="457200" y="4343400"/>
            <a:ext cx="7200900" cy="990599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fa-IR" sz="1600" dirty="0">
                <a:cs typeface="B Titr" panose="00000700000000000000" pitchFamily="2" charset="-78"/>
              </a:rPr>
              <a:t> </a:t>
            </a:r>
            <a:r>
              <a:rPr lang="fa-IR" sz="1600" dirty="0" smtClean="0">
                <a:cs typeface="B Titr" panose="00000700000000000000" pitchFamily="2" charset="-78"/>
              </a:rPr>
              <a:t>  3 - </a:t>
            </a:r>
            <a:r>
              <a:rPr lang="fa-IR" sz="1600" dirty="0">
                <a:cs typeface="B Titr" panose="00000700000000000000" pitchFamily="2" charset="-78"/>
              </a:rPr>
              <a:t>شروع کار نیمه مخفی شیعه</a:t>
            </a:r>
            <a:r>
              <a:rPr lang="fa-IR" sz="1400" dirty="0">
                <a:cs typeface="B Titr" panose="00000700000000000000" pitchFamily="2" charset="-78"/>
              </a:rPr>
              <a:t>(20 سال میانه صلح امام حسن </a:t>
            </a:r>
            <a:r>
              <a:rPr lang="fa-IR" sz="1200" dirty="0">
                <a:cs typeface="B Titr" panose="00000700000000000000" pitchFamily="2" charset="-78"/>
              </a:rPr>
              <a:t>(ع) </a:t>
            </a:r>
            <a:r>
              <a:rPr lang="fa-IR" sz="1400" dirty="0">
                <a:cs typeface="B Titr" panose="00000700000000000000" pitchFamily="2" charset="-78"/>
              </a:rPr>
              <a:t>و حادثه شهادت امام </a:t>
            </a:r>
            <a:r>
              <a:rPr lang="fa-IR" sz="1200" dirty="0">
                <a:cs typeface="B Titr" panose="00000700000000000000" pitchFamily="2" charset="-78"/>
              </a:rPr>
              <a:t>حسین(ع))</a:t>
            </a:r>
          </a:p>
        </p:txBody>
      </p:sp>
      <p:sp>
        <p:nvSpPr>
          <p:cNvPr id="12" name="Title 20"/>
          <p:cNvSpPr txBox="1">
            <a:spLocks/>
          </p:cNvSpPr>
          <p:nvPr/>
        </p:nvSpPr>
        <p:spPr>
          <a:xfrm>
            <a:off x="1524000" y="5181600"/>
            <a:ext cx="6057900" cy="990599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fa-IR" sz="1800" dirty="0">
                <a:cs typeface="B Titr" panose="00000700000000000000" pitchFamily="2" charset="-78"/>
              </a:rPr>
              <a:t>4- تعقیب و ادامه مبارزه پنهانی تشکیلاتی در برنامه دراز مدت</a:t>
            </a:r>
          </a:p>
        </p:txBody>
      </p:sp>
      <p:sp>
        <p:nvSpPr>
          <p:cNvPr id="13" name="Title 20"/>
          <p:cNvSpPr txBox="1">
            <a:spLocks/>
          </p:cNvSpPr>
          <p:nvPr/>
        </p:nvSpPr>
        <p:spPr>
          <a:xfrm>
            <a:off x="457200" y="5791200"/>
            <a:ext cx="8229600" cy="990599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fa-IR" sz="1900" dirty="0">
                <a:solidFill>
                  <a:srgbClr val="C00000"/>
                </a:solidFill>
                <a:cs typeface="B Titr" panose="00000700000000000000" pitchFamily="2" charset="-78"/>
              </a:rPr>
              <a:t>مهمترین عنصر در زندگی ائمه ، مبارزه حاد سیاسی با هدف تشکیل حکومت علوی بوده است.</a:t>
            </a:r>
          </a:p>
        </p:txBody>
      </p:sp>
    </p:spTree>
    <p:extLst>
      <p:ext uri="{BB962C8B-B14F-4D97-AF65-F5344CB8AC3E}">
        <p14:creationId xmlns:p14="http://schemas.microsoft.com/office/powerpoint/2010/main" xmlns="" val="4087004129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6C88543-F246-4584-8D89-B18D42AFA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graphicEl>
                                              <a:dgm id="{76C88543-F246-4584-8D89-B18D42AFA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graphicEl>
                                              <a:dgm id="{76C88543-F246-4584-8D89-B18D42AFA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FB9B668-125F-453D-99AC-F159A189F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graphicEl>
                                              <a:dgm id="{0FB9B668-125F-453D-99AC-F159A189F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graphicEl>
                                              <a:dgm id="{0FB9B668-125F-453D-99AC-F159A189F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34C3757-2DCE-4A91-9D46-393D89068C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graphicEl>
                                              <a:dgm id="{634C3757-2DCE-4A91-9D46-393D89068C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graphicEl>
                                              <a:dgm id="{634C3757-2DCE-4A91-9D46-393D89068C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 animBg="1"/>
      <p:bldP spid="22" grpId="0" animBg="1"/>
      <p:bldP spid="20" grpId="0" animBg="1"/>
      <p:bldP spid="2" grpId="0" animBg="1"/>
      <p:bldP spid="21" grpId="0"/>
      <p:bldP spid="13314" grpId="0" build="p"/>
      <p:bldGraphic spid="7" grpId="0" uiExpand="1">
        <p:bldSub>
          <a:bldDgm bld="one"/>
        </p:bldSub>
      </p:bldGraphic>
      <p:bldP spid="25" grpId="0"/>
      <p:bldP spid="27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889000" y="1371600"/>
            <a:ext cx="7340600" cy="5257800"/>
          </a:xfrm>
          <a:prstGeom prst="round2SameRect">
            <a:avLst/>
          </a:prstGeom>
          <a:solidFill>
            <a:srgbClr val="004E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 </a:t>
            </a:r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876300" y="228600"/>
            <a:ext cx="7391400" cy="838200"/>
          </a:xfrm>
          <a:prstGeom prst="roundRect">
            <a:avLst/>
          </a:prstGeom>
          <a:solidFill>
            <a:srgbClr val="004E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09600" y="381000"/>
            <a:ext cx="7569200" cy="914400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fa-IR" sz="2800" dirty="0">
                <a:solidFill>
                  <a:schemeClr val="bg1"/>
                </a:solidFill>
                <a:cs typeface="B Titr" panose="00000700000000000000" pitchFamily="2" charset="-78"/>
              </a:rPr>
              <a:t>بخش سوم : امیر المؤمنین </a:t>
            </a:r>
            <a:r>
              <a:rPr lang="fa-IR" sz="2000" dirty="0">
                <a:solidFill>
                  <a:schemeClr val="bg1"/>
                </a:solidFill>
                <a:cs typeface="B Titr" panose="00000700000000000000" pitchFamily="2" charset="-78"/>
              </a:rPr>
              <a:t>(</a:t>
            </a:r>
            <a:r>
              <a:rPr lang="fa-IR" sz="2000" dirty="0" smtClean="0">
                <a:solidFill>
                  <a:schemeClr val="bg1"/>
                </a:solidFill>
                <a:cs typeface="B Titr" panose="00000700000000000000" pitchFamily="2" charset="-78"/>
              </a:rPr>
              <a:t>علیه </a:t>
            </a:r>
            <a:r>
              <a:rPr lang="fa-IR" sz="2000" dirty="0">
                <a:solidFill>
                  <a:schemeClr val="bg1"/>
                </a:solidFill>
                <a:cs typeface="B Titr" panose="00000700000000000000" pitchFamily="2" charset="-78"/>
              </a:rPr>
              <a:t>السلام</a:t>
            </a:r>
            <a:r>
              <a:rPr lang="fa-IR" sz="2000" dirty="0" smtClean="0">
                <a:solidFill>
                  <a:schemeClr val="bg1"/>
                </a:solidFill>
                <a:cs typeface="B Titr" panose="00000700000000000000" pitchFamily="2" charset="-78"/>
              </a:rPr>
              <a:t>)</a:t>
            </a:r>
            <a:endParaRPr lang="en-US" sz="1200" dirty="0">
              <a:solidFill>
                <a:schemeClr val="bg1"/>
              </a:solidFill>
              <a:effectLst/>
              <a:cs typeface="B Titr" panose="00000700000000000000" pitchFamily="2" charset="-78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33400" y="1701800"/>
            <a:ext cx="7340600" cy="466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 Titr"/>
                <a:cs typeface="A Tit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 Titr"/>
                <a:cs typeface="A Tit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 Titr"/>
                <a:cs typeface="A Tit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 Titr"/>
                <a:cs typeface="A Tit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 Titr"/>
                <a:cs typeface="A Titr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 Titr"/>
                <a:cs typeface="A Titr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 Titr"/>
                <a:cs typeface="A Titr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 Titr"/>
                <a:cs typeface="A Titr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 Titr"/>
                <a:cs typeface="A Titr"/>
              </a:defRPr>
            </a:lvl9pPr>
          </a:lstStyle>
          <a:p>
            <a:pPr algn="just" rtl="1">
              <a:lnSpc>
                <a:spcPct val="150000"/>
              </a:lnSpc>
            </a:pPr>
            <a:r>
              <a:rPr lang="fa-IR" altLang="en-US" sz="2400" b="1" dirty="0">
                <a:solidFill>
                  <a:srgbClr val="FFFF00"/>
                </a:solidFill>
                <a:cs typeface="B Titr" panose="00000700000000000000" pitchFamily="2" charset="-78"/>
              </a:rPr>
              <a:t>* جهاد </a:t>
            </a:r>
            <a:r>
              <a:rPr lang="fa-IR" altLang="en-US" sz="2400" b="1" dirty="0" smtClean="0">
                <a:solidFill>
                  <a:srgbClr val="FFFF00"/>
                </a:solidFill>
                <a:cs typeface="B Titr" panose="00000700000000000000" pitchFamily="2" charset="-78"/>
              </a:rPr>
              <a:t>امیرالمؤمنین </a:t>
            </a:r>
            <a:r>
              <a:rPr lang="fa-IR" altLang="en-US" b="1" dirty="0" smtClean="0">
                <a:solidFill>
                  <a:srgbClr val="FFFF00"/>
                </a:solidFill>
                <a:cs typeface="B Titr" panose="00000700000000000000" pitchFamily="2" charset="-78"/>
              </a:rPr>
              <a:t>(</a:t>
            </a:r>
            <a:r>
              <a:rPr lang="fa-IR" altLang="en-US" b="1" dirty="0">
                <a:solidFill>
                  <a:srgbClr val="FFFF00"/>
                </a:solidFill>
                <a:cs typeface="B Titr" panose="00000700000000000000" pitchFamily="2" charset="-78"/>
              </a:rPr>
              <a:t>علیه السلام)</a:t>
            </a:r>
          </a:p>
          <a:p>
            <a:pPr algn="just" rtl="1">
              <a:lnSpc>
                <a:spcPct val="150000"/>
              </a:lnSpc>
            </a:pPr>
            <a:r>
              <a:rPr lang="fa-IR" altLang="en-US" sz="2000" b="1" dirty="0">
                <a:solidFill>
                  <a:schemeClr val="bg1"/>
                </a:solidFill>
                <a:cs typeface="B Titr" panose="00000700000000000000" pitchFamily="2" charset="-78"/>
              </a:rPr>
              <a:t>1- جهاد </a:t>
            </a:r>
            <a:r>
              <a:rPr lang="fa-IR" altLang="en-US" sz="2000" b="1" dirty="0" smtClean="0">
                <a:solidFill>
                  <a:schemeClr val="bg1"/>
                </a:solidFill>
                <a:cs typeface="B Titr" panose="00000700000000000000" pitchFamily="2" charset="-78"/>
              </a:rPr>
              <a:t> </a:t>
            </a:r>
            <a:r>
              <a:rPr lang="fa-IR" altLang="en-US" sz="2000" b="1" dirty="0">
                <a:solidFill>
                  <a:schemeClr val="bg1"/>
                </a:solidFill>
                <a:cs typeface="B Titr" panose="00000700000000000000" pitchFamily="2" charset="-78"/>
              </a:rPr>
              <a:t>در محراب عبادت  و میدان های مبارزه</a:t>
            </a:r>
          </a:p>
          <a:p>
            <a:pPr algn="just" rtl="1">
              <a:lnSpc>
                <a:spcPct val="150000"/>
              </a:lnSpc>
            </a:pPr>
            <a:r>
              <a:rPr lang="fa-IR" altLang="en-US" sz="2000" b="1" dirty="0">
                <a:solidFill>
                  <a:schemeClr val="bg1"/>
                </a:solidFill>
                <a:cs typeface="B Titr" panose="00000700000000000000" pitchFamily="2" charset="-78"/>
              </a:rPr>
              <a:t>2- جهاد </a:t>
            </a:r>
            <a:r>
              <a:rPr lang="fa-IR" altLang="en-US" sz="2000" b="1" dirty="0" smtClean="0">
                <a:solidFill>
                  <a:schemeClr val="bg1"/>
                </a:solidFill>
                <a:cs typeface="B Titr" panose="00000700000000000000" pitchFamily="2" charset="-78"/>
              </a:rPr>
              <a:t>در </a:t>
            </a:r>
            <a:r>
              <a:rPr lang="fa-IR" altLang="en-US" sz="2000" b="1" dirty="0">
                <a:solidFill>
                  <a:schemeClr val="bg1"/>
                </a:solidFill>
                <a:cs typeface="B Titr" panose="00000700000000000000" pitchFamily="2" charset="-78"/>
              </a:rPr>
              <a:t>میدان حکومت</a:t>
            </a:r>
          </a:p>
          <a:p>
            <a:pPr algn="just" rtl="1">
              <a:lnSpc>
                <a:spcPct val="150000"/>
              </a:lnSpc>
            </a:pPr>
            <a:endParaRPr lang="fa-IR" altLang="en-US" sz="1400" b="1" dirty="0">
              <a:solidFill>
                <a:schemeClr val="bg1"/>
              </a:solidFill>
              <a:cs typeface="B Titr" panose="00000700000000000000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altLang="en-US" sz="2400" b="1" dirty="0">
                <a:solidFill>
                  <a:srgbClr val="FFFF00"/>
                </a:solidFill>
                <a:cs typeface="B Titr" panose="00000700000000000000" pitchFamily="2" charset="-78"/>
              </a:rPr>
              <a:t>* دوران سکوت و همکاری</a:t>
            </a:r>
          </a:p>
          <a:p>
            <a:pPr algn="just" rtl="1">
              <a:lnSpc>
                <a:spcPct val="150000"/>
              </a:lnSpc>
            </a:pPr>
            <a:r>
              <a:rPr lang="fa-IR" altLang="en-US" sz="2000" b="1" dirty="0">
                <a:solidFill>
                  <a:schemeClr val="bg1"/>
                </a:solidFill>
                <a:cs typeface="B Titr" panose="00000700000000000000" pitchFamily="2" charset="-78"/>
              </a:rPr>
              <a:t>1- پس از رحلت پیامبر </a:t>
            </a:r>
            <a:r>
              <a:rPr lang="fa-IR" altLang="en-US" sz="1400" b="1" dirty="0">
                <a:solidFill>
                  <a:schemeClr val="bg1"/>
                </a:solidFill>
                <a:cs typeface="B Titr" panose="00000700000000000000" pitchFamily="2" charset="-78"/>
              </a:rPr>
              <a:t>(ص) </a:t>
            </a:r>
            <a:r>
              <a:rPr lang="fa-IR" altLang="en-US" sz="2000" b="1" dirty="0">
                <a:solidFill>
                  <a:schemeClr val="bg1"/>
                </a:solidFill>
                <a:cs typeface="B Titr" panose="00000700000000000000" pitchFamily="2" charset="-78"/>
              </a:rPr>
              <a:t>سخت ترین دوران ها</a:t>
            </a:r>
          </a:p>
          <a:p>
            <a:pPr algn="just" rtl="1">
              <a:lnSpc>
                <a:spcPct val="150000"/>
              </a:lnSpc>
            </a:pPr>
            <a:r>
              <a:rPr lang="fa-IR" altLang="en-US" b="1" dirty="0">
                <a:solidFill>
                  <a:schemeClr val="bg1"/>
                </a:solidFill>
                <a:cs typeface="B Titr" panose="00000700000000000000" pitchFamily="2" charset="-78"/>
              </a:rPr>
              <a:t>2- در هر حادثه ای در طول این 25 سال ، ایشان «خود» و «منیت» </a:t>
            </a:r>
            <a:r>
              <a:rPr lang="fa-IR" altLang="en-US" b="1" dirty="0" smtClean="0">
                <a:solidFill>
                  <a:schemeClr val="bg1"/>
                </a:solidFill>
                <a:cs typeface="B Titr" panose="00000700000000000000" pitchFamily="2" charset="-78"/>
              </a:rPr>
              <a:t>را زیر پا </a:t>
            </a:r>
            <a:r>
              <a:rPr lang="fa-IR" altLang="en-US" b="1" dirty="0">
                <a:solidFill>
                  <a:schemeClr val="bg1"/>
                </a:solidFill>
                <a:cs typeface="B Titr" panose="00000700000000000000" pitchFamily="2" charset="-78"/>
              </a:rPr>
              <a:t>گذاشت.</a:t>
            </a:r>
          </a:p>
          <a:p>
            <a:pPr algn="just" rtl="1">
              <a:lnSpc>
                <a:spcPct val="150000"/>
              </a:lnSpc>
            </a:pPr>
            <a:r>
              <a:rPr lang="fa-IR" altLang="en-US" sz="2000" b="1" dirty="0">
                <a:solidFill>
                  <a:schemeClr val="bg1"/>
                </a:solidFill>
                <a:cs typeface="B Titr" panose="00000700000000000000" pitchFamily="2" charset="-78"/>
              </a:rPr>
              <a:t>3- ماجرای شش نفره پس از مرگ خلیفه دوم</a:t>
            </a:r>
          </a:p>
          <a:p>
            <a:pPr algn="just" rtl="1">
              <a:lnSpc>
                <a:spcPct val="150000"/>
              </a:lnSpc>
            </a:pPr>
            <a:r>
              <a:rPr lang="fa-IR" altLang="en-US" sz="2000" b="1" dirty="0">
                <a:solidFill>
                  <a:schemeClr val="bg1"/>
                </a:solidFill>
                <a:cs typeface="B Titr" panose="00000700000000000000" pitchFamily="2" charset="-78"/>
              </a:rPr>
              <a:t>4- ماجرای قتل عثمان  و موضع گیری </a:t>
            </a:r>
            <a:r>
              <a:rPr lang="fa-IR" altLang="en-US" sz="2000" b="1" dirty="0" smtClean="0">
                <a:solidFill>
                  <a:schemeClr val="bg1"/>
                </a:solidFill>
                <a:cs typeface="B Titr" panose="00000700000000000000" pitchFamily="2" charset="-78"/>
              </a:rPr>
              <a:t>امیرالمؤمنین </a:t>
            </a:r>
            <a:r>
              <a:rPr lang="fa-IR" altLang="en-US" sz="1400" b="1" dirty="0">
                <a:solidFill>
                  <a:schemeClr val="bg1"/>
                </a:solidFill>
                <a:cs typeface="B Titr" panose="00000700000000000000" pitchFamily="2" charset="-78"/>
              </a:rPr>
              <a:t>(ع)</a:t>
            </a:r>
          </a:p>
          <a:p>
            <a:pPr algn="just" rtl="1">
              <a:lnSpc>
                <a:spcPct val="150000"/>
              </a:lnSpc>
            </a:pPr>
            <a:endParaRPr lang="fa-IR" altLang="en-US" b="1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0407635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1331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889000" y="1371600"/>
            <a:ext cx="7340600" cy="5257800"/>
          </a:xfrm>
          <a:prstGeom prst="round2SameRect">
            <a:avLst/>
          </a:prstGeom>
          <a:solidFill>
            <a:srgbClr val="004E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 </a:t>
            </a:r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876300" y="228600"/>
            <a:ext cx="7391400" cy="838200"/>
          </a:xfrm>
          <a:prstGeom prst="roundRect">
            <a:avLst/>
          </a:prstGeom>
          <a:solidFill>
            <a:srgbClr val="004E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09600" y="381000"/>
            <a:ext cx="7569200" cy="914400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fa-IR" sz="2800" dirty="0">
                <a:solidFill>
                  <a:schemeClr val="bg1"/>
                </a:solidFill>
                <a:cs typeface="B Titr" panose="00000700000000000000" pitchFamily="2" charset="-78"/>
              </a:rPr>
              <a:t>بخش سوم : امیر المؤمنین </a:t>
            </a:r>
            <a:r>
              <a:rPr lang="fa-IR" dirty="0">
                <a:solidFill>
                  <a:schemeClr val="bg1"/>
                </a:solidFill>
                <a:cs typeface="B Titr" panose="00000700000000000000" pitchFamily="2" charset="-78"/>
              </a:rPr>
              <a:t>(علیه السلام)</a:t>
            </a:r>
            <a:endParaRPr lang="en-US" sz="1000" dirty="0">
              <a:solidFill>
                <a:schemeClr val="bg1"/>
              </a:solidFill>
              <a:effectLst/>
              <a:cs typeface="B Titr" panose="00000700000000000000" pitchFamily="2" charset="-78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85800" y="1676400"/>
            <a:ext cx="7340600" cy="555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 Titr"/>
                <a:cs typeface="A Tit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 Titr"/>
                <a:cs typeface="A Tit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 Titr"/>
                <a:cs typeface="A Tit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 Titr"/>
                <a:cs typeface="A Tit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 Titr"/>
                <a:cs typeface="A Titr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 Titr"/>
                <a:cs typeface="A Titr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 Titr"/>
                <a:cs typeface="A Titr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 Titr"/>
                <a:cs typeface="A Titr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 Titr"/>
                <a:cs typeface="A Titr"/>
              </a:defRPr>
            </a:lvl9pPr>
          </a:lstStyle>
          <a:p>
            <a:pPr algn="just" rtl="1">
              <a:lnSpc>
                <a:spcPct val="150000"/>
              </a:lnSpc>
            </a:pPr>
            <a:r>
              <a:rPr lang="fa-IR" altLang="en-US" sz="2400" b="1" dirty="0">
                <a:solidFill>
                  <a:srgbClr val="FFFF00"/>
                </a:solidFill>
                <a:cs typeface="B Titr" panose="00000700000000000000" pitchFamily="2" charset="-78"/>
              </a:rPr>
              <a:t>* دوران خلافت:</a:t>
            </a:r>
          </a:p>
          <a:p>
            <a:pPr algn="just" rtl="1">
              <a:lnSpc>
                <a:spcPct val="150000"/>
              </a:lnSpc>
            </a:pPr>
            <a:r>
              <a:rPr lang="fa-IR" altLang="en-US" sz="2200" b="1" dirty="0">
                <a:solidFill>
                  <a:schemeClr val="bg1"/>
                </a:solidFill>
                <a:cs typeface="B Titr" panose="00000700000000000000" pitchFamily="2" charset="-78"/>
              </a:rPr>
              <a:t>1- بعد از رسیدن به حکومت ، ملاحظه هیچ کس را نکرد</a:t>
            </a:r>
          </a:p>
          <a:p>
            <a:pPr algn="just" rtl="1">
              <a:lnSpc>
                <a:spcPct val="150000"/>
              </a:lnSpc>
            </a:pPr>
            <a:r>
              <a:rPr lang="fa-IR" altLang="en-US" sz="2200" b="1" dirty="0">
                <a:solidFill>
                  <a:schemeClr val="bg1"/>
                </a:solidFill>
                <a:cs typeface="B Titr" panose="00000700000000000000" pitchFamily="2" charset="-78"/>
              </a:rPr>
              <a:t>2- علی </a:t>
            </a:r>
            <a:r>
              <a:rPr lang="fa-IR" altLang="en-US" sz="1600" b="1" dirty="0">
                <a:solidFill>
                  <a:schemeClr val="bg1"/>
                </a:solidFill>
                <a:cs typeface="B Titr" panose="00000700000000000000" pitchFamily="2" charset="-78"/>
              </a:rPr>
              <a:t>(ع) </a:t>
            </a:r>
            <a:r>
              <a:rPr lang="fa-IR" altLang="en-US" sz="2200" b="1" dirty="0">
                <a:solidFill>
                  <a:schemeClr val="bg1"/>
                </a:solidFill>
                <a:cs typeface="B Titr" panose="00000700000000000000" pitchFamily="2" charset="-78"/>
              </a:rPr>
              <a:t>را عدلش به خاک و خون غلتاند</a:t>
            </a:r>
          </a:p>
          <a:p>
            <a:pPr algn="just" rtl="1">
              <a:lnSpc>
                <a:spcPct val="150000"/>
              </a:lnSpc>
            </a:pPr>
            <a:r>
              <a:rPr lang="fa-IR" altLang="en-US" sz="2200" b="1" dirty="0">
                <a:solidFill>
                  <a:schemeClr val="bg1"/>
                </a:solidFill>
                <a:cs typeface="B Titr" panose="00000700000000000000" pitchFamily="2" charset="-78"/>
              </a:rPr>
              <a:t>3- بازگرداندن اموال به ناحق غصب شده به بیت المال</a:t>
            </a:r>
          </a:p>
          <a:p>
            <a:pPr algn="just" rtl="1">
              <a:lnSpc>
                <a:spcPct val="150000"/>
              </a:lnSpc>
            </a:pPr>
            <a:r>
              <a:rPr lang="fa-IR" altLang="en-US" sz="2200" b="1" dirty="0">
                <a:solidFill>
                  <a:schemeClr val="bg1"/>
                </a:solidFill>
                <a:cs typeface="B Titr" panose="00000700000000000000" pitchFamily="2" charset="-78"/>
              </a:rPr>
              <a:t>4- نارضایتی برخی از خواص در مورد تقسیم مساوی بیت </a:t>
            </a:r>
            <a:r>
              <a:rPr lang="fa-IR" altLang="en-US" sz="2200" b="1" dirty="0" smtClean="0">
                <a:solidFill>
                  <a:schemeClr val="bg1"/>
                </a:solidFill>
                <a:cs typeface="B Titr" panose="00000700000000000000" pitchFamily="2" charset="-78"/>
              </a:rPr>
              <a:t>المال</a:t>
            </a:r>
          </a:p>
          <a:p>
            <a:pPr algn="just" rtl="1">
              <a:lnSpc>
                <a:spcPct val="150000"/>
              </a:lnSpc>
            </a:pPr>
            <a:endParaRPr lang="fa-IR" altLang="en-US" sz="1000" b="1" dirty="0" smtClean="0">
              <a:solidFill>
                <a:schemeClr val="bg1"/>
              </a:solidFill>
              <a:cs typeface="B Titr" panose="00000700000000000000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altLang="en-US" sz="2400" b="1" dirty="0" smtClean="0">
                <a:solidFill>
                  <a:srgbClr val="FFFF00"/>
                </a:solidFill>
                <a:cs typeface="B Titr" panose="00000700000000000000" pitchFamily="2" charset="-78"/>
              </a:rPr>
              <a:t>* </a:t>
            </a:r>
            <a:r>
              <a:rPr lang="fa-IR" altLang="en-US" sz="2400" b="1" dirty="0">
                <a:solidFill>
                  <a:srgbClr val="FFFF00"/>
                </a:solidFill>
                <a:cs typeface="B Titr" panose="00000700000000000000" pitchFamily="2" charset="-78"/>
              </a:rPr>
              <a:t>هزینه اجرای عدالت برای علی </a:t>
            </a:r>
            <a:r>
              <a:rPr lang="fa-IR" altLang="en-US" b="1" dirty="0">
                <a:solidFill>
                  <a:srgbClr val="FFFF00"/>
                </a:solidFill>
                <a:cs typeface="B Titr" panose="00000700000000000000" pitchFamily="2" charset="-78"/>
              </a:rPr>
              <a:t>(ع) </a:t>
            </a:r>
            <a:r>
              <a:rPr lang="fa-IR" altLang="en-US" sz="2400" b="1" dirty="0" smtClean="0">
                <a:solidFill>
                  <a:srgbClr val="FFFF00"/>
                </a:solidFill>
                <a:cs typeface="B Titr" panose="00000700000000000000" pitchFamily="2" charset="-78"/>
              </a:rPr>
              <a:t>بعد از </a:t>
            </a:r>
            <a:r>
              <a:rPr lang="fa-IR" altLang="en-US" sz="2400" b="1" dirty="0">
                <a:solidFill>
                  <a:srgbClr val="FFFF00"/>
                </a:solidFill>
                <a:cs typeface="B Titr" panose="00000700000000000000" pitchFamily="2" charset="-78"/>
              </a:rPr>
              <a:t>وقوع سه جنگ بود:</a:t>
            </a:r>
          </a:p>
          <a:p>
            <a:pPr algn="just" rtl="1">
              <a:lnSpc>
                <a:spcPct val="150000"/>
              </a:lnSpc>
            </a:pPr>
            <a:r>
              <a:rPr lang="fa-IR" altLang="en-US" sz="2200" b="1" dirty="0">
                <a:solidFill>
                  <a:schemeClr val="bg1"/>
                </a:solidFill>
                <a:cs typeface="B Titr" panose="00000700000000000000" pitchFamily="2" charset="-78"/>
              </a:rPr>
              <a:t>1- جنگ جمل (قاسطین)</a:t>
            </a:r>
          </a:p>
          <a:p>
            <a:pPr algn="just" rtl="1">
              <a:lnSpc>
                <a:spcPct val="150000"/>
              </a:lnSpc>
            </a:pPr>
            <a:r>
              <a:rPr lang="fa-IR" altLang="en-US" sz="2200" b="1" dirty="0">
                <a:solidFill>
                  <a:schemeClr val="bg1"/>
                </a:solidFill>
                <a:cs typeface="B Titr" panose="00000700000000000000" pitchFamily="2" charset="-78"/>
              </a:rPr>
              <a:t>2- جنگ صفین (</a:t>
            </a:r>
            <a:r>
              <a:rPr lang="fa-IR" altLang="en-US" sz="2200" b="1" dirty="0" smtClean="0">
                <a:solidFill>
                  <a:schemeClr val="bg1"/>
                </a:solidFill>
                <a:cs typeface="B Titr" panose="00000700000000000000" pitchFamily="2" charset="-78"/>
              </a:rPr>
              <a:t>ناکثین</a:t>
            </a:r>
            <a:r>
              <a:rPr lang="fa-IR" altLang="en-US" sz="2200" b="1" dirty="0">
                <a:solidFill>
                  <a:schemeClr val="bg1"/>
                </a:solidFill>
                <a:cs typeface="B Titr" panose="00000700000000000000" pitchFamily="2" charset="-78"/>
              </a:rPr>
              <a:t>)</a:t>
            </a:r>
          </a:p>
          <a:p>
            <a:pPr algn="just" rtl="1">
              <a:lnSpc>
                <a:spcPct val="150000"/>
              </a:lnSpc>
            </a:pPr>
            <a:r>
              <a:rPr lang="fa-IR" altLang="en-US" sz="2200" b="1" dirty="0">
                <a:solidFill>
                  <a:schemeClr val="bg1"/>
                </a:solidFill>
                <a:cs typeface="B Titr" panose="00000700000000000000" pitchFamily="2" charset="-78"/>
              </a:rPr>
              <a:t>3- جنگ نهروان (مارقین)</a:t>
            </a:r>
          </a:p>
          <a:p>
            <a:pPr algn="just" rtl="1">
              <a:lnSpc>
                <a:spcPct val="150000"/>
              </a:lnSpc>
            </a:pPr>
            <a:endParaRPr lang="fa-IR" altLang="en-US" sz="2400" b="1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4536668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1331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889000" y="1371600"/>
            <a:ext cx="7340600" cy="5257800"/>
          </a:xfrm>
          <a:prstGeom prst="round2SameRect">
            <a:avLst/>
          </a:prstGeom>
          <a:solidFill>
            <a:srgbClr val="004E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 </a:t>
            </a:r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876300" y="228600"/>
            <a:ext cx="7391400" cy="838200"/>
          </a:xfrm>
          <a:prstGeom prst="roundRect">
            <a:avLst/>
          </a:prstGeom>
          <a:solidFill>
            <a:srgbClr val="004E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09600" y="381000"/>
            <a:ext cx="7569200" cy="914400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fa-IR" sz="3200" dirty="0">
                <a:solidFill>
                  <a:schemeClr val="bg1"/>
                </a:solidFill>
                <a:cs typeface="B Titr" panose="00000700000000000000" pitchFamily="2" charset="-78"/>
              </a:rPr>
              <a:t>تفاوت عمده زمان علی </a:t>
            </a:r>
            <a:r>
              <a:rPr lang="fa-IR" sz="2000" dirty="0">
                <a:solidFill>
                  <a:schemeClr val="bg1"/>
                </a:solidFill>
                <a:cs typeface="B Titr" panose="00000700000000000000" pitchFamily="2" charset="-78"/>
              </a:rPr>
              <a:t>(ع) </a:t>
            </a:r>
            <a:r>
              <a:rPr lang="fa-IR" sz="3200" dirty="0">
                <a:solidFill>
                  <a:schemeClr val="bg1"/>
                </a:solidFill>
                <a:cs typeface="B Titr" panose="00000700000000000000" pitchFamily="2" charset="-78"/>
              </a:rPr>
              <a:t>و پیامبر </a:t>
            </a:r>
            <a:r>
              <a:rPr lang="fa-IR" sz="2000" dirty="0">
                <a:solidFill>
                  <a:schemeClr val="bg1"/>
                </a:solidFill>
                <a:cs typeface="B Titr" panose="00000700000000000000" pitchFamily="2" charset="-78"/>
              </a:rPr>
              <a:t>(ص</a:t>
            </a:r>
            <a:r>
              <a:rPr lang="fa-IR" sz="2000" dirty="0" smtClean="0">
                <a:solidFill>
                  <a:schemeClr val="bg1"/>
                </a:solidFill>
                <a:cs typeface="B Titr" panose="00000700000000000000" pitchFamily="2" charset="-78"/>
              </a:rPr>
              <a:t>) </a:t>
            </a:r>
            <a:r>
              <a:rPr lang="fa-IR" sz="3200" dirty="0" smtClean="0">
                <a:solidFill>
                  <a:schemeClr val="bg1"/>
                </a:solidFill>
                <a:cs typeface="B Titr" panose="00000700000000000000" pitchFamily="2" charset="-78"/>
              </a:rPr>
              <a:t>:</a:t>
            </a:r>
            <a:endParaRPr lang="en-US" sz="1400" dirty="0">
              <a:solidFill>
                <a:schemeClr val="bg1"/>
              </a:solidFill>
              <a:effectLst/>
              <a:cs typeface="B Titr" panose="00000700000000000000" pitchFamily="2" charset="-78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1424857463"/>
              </p:ext>
            </p:extLst>
          </p:nvPr>
        </p:nvGraphicFramePr>
        <p:xfrm>
          <a:off x="1371600" y="1981200"/>
          <a:ext cx="63246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654211862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6C88543-F246-4584-8D89-B18D42AFA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graphicEl>
                                              <a:dgm id="{76C88543-F246-4584-8D89-B18D42AFA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76C88543-F246-4584-8D89-B18D42AFA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AC9A734-E7C5-44C7-B38A-7785865BAB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graphicEl>
                                              <a:dgm id="{EAC9A734-E7C5-44C7-B38A-7785865BAB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graphicEl>
                                              <a:dgm id="{EAC9A734-E7C5-44C7-B38A-7785865BAB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FB9B668-125F-453D-99AC-F159A189F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graphicEl>
                                              <a:dgm id="{0FB9B668-125F-453D-99AC-F159A189F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graphicEl>
                                              <a:dgm id="{0FB9B668-125F-453D-99AC-F159A189F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13314" grpId="0" build="p"/>
      <p:bldGraphic spid="7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38200" y="381000"/>
            <a:ext cx="7543800" cy="838200"/>
          </a:xfrm>
          <a:prstGeom prst="roundRect">
            <a:avLst/>
          </a:prstGeom>
          <a:solidFill>
            <a:srgbClr val="4A9CC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533400"/>
            <a:ext cx="6477000" cy="914400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fa-IR" sz="3200" dirty="0">
                <a:solidFill>
                  <a:schemeClr val="bg1"/>
                </a:solidFill>
                <a:cs typeface="B Titr" panose="00000700000000000000" pitchFamily="2" charset="-78"/>
              </a:rPr>
              <a:t>بخش چهارم : حضرت فاطمه الزهرا </a:t>
            </a:r>
            <a:r>
              <a:rPr lang="fa-IR" sz="2000" dirty="0">
                <a:solidFill>
                  <a:schemeClr val="bg1"/>
                </a:solidFill>
                <a:cs typeface="B Titr" panose="00000700000000000000" pitchFamily="2" charset="-78"/>
              </a:rPr>
              <a:t>(س)</a:t>
            </a:r>
            <a:endParaRPr lang="en-US" sz="600" dirty="0">
              <a:solidFill>
                <a:schemeClr val="bg1"/>
              </a:solidFill>
              <a:effectLst/>
              <a:cs typeface="B Titr" panose="00000700000000000000" pitchFamily="2" charset="-78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1817584589"/>
              </p:ext>
            </p:extLst>
          </p:nvPr>
        </p:nvGraphicFramePr>
        <p:xfrm>
          <a:off x="1143000" y="1676400"/>
          <a:ext cx="7010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747609268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6C88543-F246-4584-8D89-B18D42AFA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graphicEl>
                                              <a:dgm id="{76C88543-F246-4584-8D89-B18D42AFA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graphicEl>
                                              <a:dgm id="{76C88543-F246-4584-8D89-B18D42AFA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FB9B668-125F-453D-99AC-F159A189F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graphicEl>
                                              <a:dgm id="{0FB9B668-125F-453D-99AC-F159A189F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graphicEl>
                                              <a:dgm id="{0FB9B668-125F-453D-99AC-F159A189F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7322BBB-F206-4457-BB96-EC2AEFCBF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87322BBB-F206-4457-BB96-EC2AEFCBF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87322BBB-F206-4457-BB96-EC2AEFCBF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4F5DC08-23E5-474D-A99F-6E4A329BF7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graphicEl>
                                              <a:dgm id="{54F5DC08-23E5-474D-A99F-6E4A329BF7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graphicEl>
                                              <a:dgm id="{54F5DC08-23E5-474D-A99F-6E4A329BF7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8327622-3C28-4B45-BAE2-02EF745A5B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graphicEl>
                                              <a:dgm id="{E8327622-3C28-4B45-BAE2-02EF745A5B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graphicEl>
                                              <a:dgm id="{E8327622-3C28-4B45-BAE2-02EF745A5B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3238F20-2283-4E81-9339-8161480037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graphicEl>
                                              <a:dgm id="{83238F20-2283-4E81-9339-8161480037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graphicEl>
                                              <a:dgm id="{83238F20-2283-4E81-9339-8161480037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D6E7BD2-1A9A-43BA-9D98-9421EDCBF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graphicEl>
                                              <a:dgm id="{7D6E7BD2-1A9A-43BA-9D98-9421EDCBF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graphicEl>
                                              <a:dgm id="{7D6E7BD2-1A9A-43BA-9D98-9421EDCBF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314" grpId="0" build="p"/>
      <p:bldGraphic spid="6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14400" y="381000"/>
            <a:ext cx="7543800" cy="838200"/>
          </a:xfrm>
          <a:prstGeom prst="roundRect">
            <a:avLst/>
          </a:prstGeom>
          <a:solidFill>
            <a:srgbClr val="4A9CC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533400"/>
            <a:ext cx="6477000" cy="914400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fa-IR" sz="2800" dirty="0">
                <a:solidFill>
                  <a:schemeClr val="bg1"/>
                </a:solidFill>
                <a:cs typeface="B Titr" panose="00000700000000000000" pitchFamily="2" charset="-78"/>
              </a:rPr>
              <a:t>بخش چهارم : حضرت فاطمه الزهرا </a:t>
            </a:r>
            <a:r>
              <a:rPr lang="fa-IR" sz="2000" dirty="0">
                <a:solidFill>
                  <a:schemeClr val="bg1"/>
                </a:solidFill>
                <a:cs typeface="B Titr" panose="00000700000000000000" pitchFamily="2" charset="-78"/>
              </a:rPr>
              <a:t>(س)</a:t>
            </a:r>
            <a:endParaRPr lang="en-US" sz="900" dirty="0">
              <a:solidFill>
                <a:schemeClr val="bg1"/>
              </a:solidFill>
              <a:effectLst/>
              <a:cs typeface="B Titr" panose="00000700000000000000" pitchFamily="2" charset="-78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678207402"/>
              </p:ext>
            </p:extLst>
          </p:nvPr>
        </p:nvGraphicFramePr>
        <p:xfrm>
          <a:off x="762000" y="1676400"/>
          <a:ext cx="7391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95229661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3316FBF-F02B-43BD-98BE-BBB5A517E5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graphicEl>
                                              <a:dgm id="{A3316FBF-F02B-43BD-98BE-BBB5A517E5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graphicEl>
                                              <a:dgm id="{A3316FBF-F02B-43BD-98BE-BBB5A517E5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3906C90-6A49-432E-9F08-BAB7AA3C48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B3906C90-6A49-432E-9F08-BAB7AA3C48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dgm id="{B3906C90-6A49-432E-9F08-BAB7AA3C48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63F71C3-16A1-4EF2-A500-2C2EA07430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E63F71C3-16A1-4EF2-A500-2C2EA07430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E63F71C3-16A1-4EF2-A500-2C2EA07430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B609D68-5917-4A46-9BDE-1383C6188B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graphicEl>
                                              <a:dgm id="{9B609D68-5917-4A46-9BDE-1383C6188B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graphicEl>
                                              <a:dgm id="{9B609D68-5917-4A46-9BDE-1383C6188B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4BB1453-ACE7-42F8-A1D2-34718C6AD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graphicEl>
                                              <a:dgm id="{A4BB1453-ACE7-42F8-A1D2-34718C6AD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graphicEl>
                                              <a:dgm id="{A4BB1453-ACE7-42F8-A1D2-34718C6AD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5CF823B-145B-4588-BFA5-5C54AFD061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graphicEl>
                                              <a:dgm id="{95CF823B-145B-4588-BFA5-5C54AFD061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graphicEl>
                                              <a:dgm id="{95CF823B-145B-4588-BFA5-5C54AFD061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C5D94CA-2787-4B90-B461-C8EE5AA754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graphicEl>
                                              <a:dgm id="{6C5D94CA-2787-4B90-B461-C8EE5AA754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graphicEl>
                                              <a:dgm id="{6C5D94CA-2787-4B90-B461-C8EE5AA754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892F762-1396-4C73-BDA9-697F85123B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graphicEl>
                                              <a:dgm id="{2892F762-1396-4C73-BDA9-697F85123B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graphicEl>
                                              <a:dgm id="{2892F762-1396-4C73-BDA9-697F85123B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C808290-4301-48C4-BD5B-7AC9249C3D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graphicEl>
                                              <a:dgm id="{DC808290-4301-48C4-BD5B-7AC9249C3D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graphicEl>
                                              <a:dgm id="{DC808290-4301-48C4-BD5B-7AC9249C3D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314" grpId="0" build="p"/>
      <p:bldGraphic spid="6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0" y="457200"/>
            <a:ext cx="7543800" cy="838200"/>
          </a:xfrm>
          <a:prstGeom prst="roundRect">
            <a:avLst/>
          </a:prstGeom>
          <a:solidFill>
            <a:srgbClr val="4A9CC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609600"/>
            <a:ext cx="6477000" cy="914400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fa-IR" sz="3600" dirty="0">
                <a:solidFill>
                  <a:schemeClr val="bg1"/>
                </a:solidFill>
                <a:cs typeface="B Titr" panose="00000700000000000000" pitchFamily="2" charset="-78"/>
              </a:rPr>
              <a:t>بخش پنجم : امام حسن </a:t>
            </a:r>
            <a:r>
              <a:rPr lang="fa-IR" sz="2400" dirty="0">
                <a:solidFill>
                  <a:schemeClr val="bg1"/>
                </a:solidFill>
                <a:cs typeface="B Titr" panose="00000700000000000000" pitchFamily="2" charset="-78"/>
              </a:rPr>
              <a:t>(ع) </a:t>
            </a:r>
            <a:endParaRPr lang="en-US" sz="1100" dirty="0">
              <a:solidFill>
                <a:schemeClr val="bg1"/>
              </a:solidFill>
              <a:effectLst/>
              <a:cs typeface="B Titr" panose="00000700000000000000" pitchFamily="2" charset="-78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984468534"/>
              </p:ext>
            </p:extLst>
          </p:nvPr>
        </p:nvGraphicFramePr>
        <p:xfrm>
          <a:off x="1066800" y="1600200"/>
          <a:ext cx="7010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669796712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6C88543-F246-4584-8D89-B18D42AFA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graphicEl>
                                              <a:dgm id="{76C88543-F246-4584-8D89-B18D42AFA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graphicEl>
                                              <a:dgm id="{76C88543-F246-4584-8D89-B18D42AFA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FB9B668-125F-453D-99AC-F159A189F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graphicEl>
                                              <a:dgm id="{0FB9B668-125F-453D-99AC-F159A189F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graphicEl>
                                              <a:dgm id="{0FB9B668-125F-453D-99AC-F159A189F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7322BBB-F206-4457-BB96-EC2AEFCBF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87322BBB-F206-4457-BB96-EC2AEFCBF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87322BBB-F206-4457-BB96-EC2AEFCBF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4F5DC08-23E5-474D-A99F-6E4A329BF7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graphicEl>
                                              <a:dgm id="{54F5DC08-23E5-474D-A99F-6E4A329BF7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graphicEl>
                                              <a:dgm id="{54F5DC08-23E5-474D-A99F-6E4A329BF7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314" grpId="0" build="p"/>
      <p:bldGraphic spid="6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381000"/>
            <a:ext cx="7543800" cy="838200"/>
          </a:xfrm>
          <a:prstGeom prst="roundRect">
            <a:avLst/>
          </a:prstGeom>
          <a:solidFill>
            <a:srgbClr val="4A9CC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533400"/>
            <a:ext cx="6477000" cy="914400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fa-IR" sz="3200" dirty="0">
                <a:solidFill>
                  <a:schemeClr val="bg1"/>
                </a:solidFill>
                <a:cs typeface="B Titr" panose="00000700000000000000" pitchFamily="2" charset="-78"/>
              </a:rPr>
              <a:t>بخش پنجم : امام حسن </a:t>
            </a:r>
            <a:r>
              <a:rPr lang="fa-IR" sz="2000" dirty="0">
                <a:solidFill>
                  <a:schemeClr val="bg1"/>
                </a:solidFill>
                <a:cs typeface="B Titr" panose="00000700000000000000" pitchFamily="2" charset="-78"/>
              </a:rPr>
              <a:t>(ع) </a:t>
            </a:r>
            <a:endParaRPr lang="en-US" sz="1100" dirty="0">
              <a:solidFill>
                <a:schemeClr val="bg1"/>
              </a:solidFill>
              <a:effectLst/>
              <a:cs typeface="B Titr" panose="00000700000000000000" pitchFamily="2" charset="-78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1566619944"/>
              </p:ext>
            </p:extLst>
          </p:nvPr>
        </p:nvGraphicFramePr>
        <p:xfrm>
          <a:off x="990600" y="1447800"/>
          <a:ext cx="7010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84528761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6C88543-F246-4584-8D89-B18D42AFA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graphicEl>
                                              <a:dgm id="{76C88543-F246-4584-8D89-B18D42AFA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graphicEl>
                                              <a:dgm id="{76C88543-F246-4584-8D89-B18D42AFA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FB9B668-125F-453D-99AC-F159A189F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graphicEl>
                                              <a:dgm id="{0FB9B668-125F-453D-99AC-F159A189F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graphicEl>
                                              <a:dgm id="{0FB9B668-125F-453D-99AC-F159A189F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7322BBB-F206-4457-BB96-EC2AEFCBF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87322BBB-F206-4457-BB96-EC2AEFCBF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87322BBB-F206-4457-BB96-EC2AEFCBF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38C207A-1516-4F73-9020-B52F43AB97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graphicEl>
                                              <a:dgm id="{538C207A-1516-4F73-9020-B52F43AB97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graphicEl>
                                              <a:dgm id="{538C207A-1516-4F73-9020-B52F43AB97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6E3B368-E073-4543-B1F2-4A9B15AA4F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graphicEl>
                                              <a:dgm id="{26E3B368-E073-4543-B1F2-4A9B15AA4F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graphicEl>
                                              <a:dgm id="{26E3B368-E073-4543-B1F2-4A9B15AA4F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0793CB2-5ACD-4ADC-B29B-A459380B63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graphicEl>
                                              <a:dgm id="{C0793CB2-5ACD-4ADC-B29B-A459380B63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graphicEl>
                                              <a:dgm id="{C0793CB2-5ACD-4ADC-B29B-A459380B63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314" grpId="0" build="p"/>
      <p:bldGraphic spid="6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28800" y="2895600"/>
            <a:ext cx="38862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fa-IR" sz="3100" dirty="0">
                <a:latin typeface="Arial" panose="020B0604020202020204" pitchFamily="34" charset="0"/>
                <a:ea typeface="A Titr"/>
                <a:cs typeface="B Titr" panose="00000700000000000000" pitchFamily="2" charset="-78"/>
              </a:rPr>
              <a:t>دکترمحمد </a:t>
            </a:r>
            <a:r>
              <a:rPr lang="fa-IR" sz="3100" dirty="0" smtClean="0">
                <a:solidFill>
                  <a:schemeClr val="tx1"/>
                </a:solidFill>
                <a:latin typeface="Arial" panose="020B0604020202020204" pitchFamily="34" charset="0"/>
                <a:ea typeface="A Titr"/>
                <a:cs typeface="B Titr" panose="00000700000000000000" pitchFamily="2" charset="-78"/>
              </a:rPr>
              <a:t>حسین رجبی</a:t>
            </a:r>
            <a:r>
              <a:rPr lang="fa-IR" dirty="0" smtClean="0"/>
              <a:t/>
            </a:r>
            <a:br>
              <a:rPr lang="fa-IR" dirty="0" smtClean="0"/>
            </a:br>
            <a:endParaRPr lang="fa-IR" dirty="0"/>
          </a:p>
        </p:txBody>
      </p:sp>
      <p:sp>
        <p:nvSpPr>
          <p:cNvPr id="2" name="Rounded Rectangle 1"/>
          <p:cNvSpPr/>
          <p:nvPr/>
        </p:nvSpPr>
        <p:spPr>
          <a:xfrm>
            <a:off x="1295400" y="990600"/>
            <a:ext cx="6705600" cy="10499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" name="Rectangle 2"/>
          <p:cNvSpPr/>
          <p:nvPr/>
        </p:nvSpPr>
        <p:spPr>
          <a:xfrm>
            <a:off x="457200" y="1170432"/>
            <a:ext cx="8330346" cy="1238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altLang="en-US" sz="2400" dirty="0">
                <a:cs typeface="B Titr" panose="00000700000000000000" pitchFamily="2" charset="-78"/>
              </a:rPr>
              <a:t>سیره سیاسی و مبارزاتی اهل </a:t>
            </a:r>
            <a:r>
              <a:rPr lang="fa-IR" altLang="en-US" sz="2400" dirty="0" smtClean="0">
                <a:cs typeface="B Titr" panose="00000700000000000000" pitchFamily="2" charset="-78"/>
              </a:rPr>
              <a:t>بیت </a:t>
            </a:r>
            <a:r>
              <a:rPr lang="fa-IR" altLang="en-US" sz="2400" dirty="0">
                <a:cs typeface="B Titr" panose="00000700000000000000" pitchFamily="2" charset="-78"/>
              </a:rPr>
              <a:t>عصمت و طهارت </a:t>
            </a:r>
            <a:r>
              <a:rPr lang="fa-IR" altLang="en-US" sz="1600" dirty="0" smtClean="0">
                <a:cs typeface="B Titr" panose="00000700000000000000" pitchFamily="2" charset="-78"/>
              </a:rPr>
              <a:t>(علیهم السلام) </a:t>
            </a:r>
            <a:r>
              <a:rPr lang="fa-IR" altLang="en-US" sz="2800" dirty="0">
                <a:cs typeface="B Titr" panose="00000700000000000000" pitchFamily="2" charset="-78"/>
              </a:rPr>
              <a:t/>
            </a:r>
            <a:br>
              <a:rPr lang="fa-IR" altLang="en-US" sz="2800" dirty="0">
                <a:cs typeface="B Titr" panose="00000700000000000000" pitchFamily="2" charset="-78"/>
              </a:rPr>
            </a:br>
            <a:endParaRPr lang="fa-IR" sz="2800" dirty="0">
              <a:cs typeface="B Titr" panose="00000700000000000000" pitchFamily="2" charset="-78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1143000" y="4191000"/>
            <a:ext cx="6781800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lnSpc>
                <a:spcPct val="170000"/>
              </a:lnSpc>
              <a:spcAft>
                <a:spcPts val="0"/>
              </a:spcAft>
            </a:pPr>
            <a:r>
              <a:rPr lang="fa-IR" sz="1400" dirty="0" smtClean="0">
                <a:solidFill>
                  <a:schemeClr val="tx1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تنظیم از: معاونت تربیت و آموزش عقیدتی سیاسی نمایندگی ولی فقیه در سپاه</a:t>
            </a:r>
            <a:endParaRPr lang="fa-IR" sz="1600" dirty="0"/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3810000" y="5257800"/>
            <a:ext cx="990600" cy="381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a-IR" sz="1400" dirty="0" smtClean="0">
                <a:solidFill>
                  <a:schemeClr val="tx1"/>
                </a:solidFill>
                <a:latin typeface="Arial" panose="020B0604020202020204" pitchFamily="34" charset="0"/>
                <a:ea typeface="A Titr"/>
                <a:cs typeface="B Titr" panose="00000700000000000000" pitchFamily="2" charset="-78"/>
              </a:rPr>
              <a:t>مرداد 1396</a:t>
            </a:r>
            <a:endParaRPr lang="fa-IR" sz="1600" dirty="0"/>
          </a:p>
        </p:txBody>
      </p:sp>
    </p:spTree>
    <p:extLst>
      <p:ext uri="{BB962C8B-B14F-4D97-AF65-F5344CB8AC3E}">
        <p14:creationId xmlns:p14="http://schemas.microsoft.com/office/powerpoint/2010/main" xmlns="" val="4396329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0" y="381000"/>
            <a:ext cx="7543800" cy="838200"/>
          </a:xfrm>
          <a:prstGeom prst="roundRect">
            <a:avLst/>
          </a:prstGeom>
          <a:solidFill>
            <a:srgbClr val="4A9CC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33400"/>
            <a:ext cx="6477000" cy="914400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fa-IR" sz="3200" dirty="0">
                <a:solidFill>
                  <a:schemeClr val="bg1"/>
                </a:solidFill>
                <a:cs typeface="B Titr" panose="00000700000000000000" pitchFamily="2" charset="-78"/>
              </a:rPr>
              <a:t>بخش پنجم : امام حسن </a:t>
            </a:r>
            <a:r>
              <a:rPr lang="fa-IR" sz="2000" dirty="0">
                <a:solidFill>
                  <a:schemeClr val="bg1"/>
                </a:solidFill>
                <a:cs typeface="B Titr" panose="00000700000000000000" pitchFamily="2" charset="-78"/>
              </a:rPr>
              <a:t>(ع) </a:t>
            </a:r>
            <a:endParaRPr lang="en-US" sz="1100" dirty="0">
              <a:solidFill>
                <a:schemeClr val="bg1"/>
              </a:solidFill>
              <a:effectLst/>
              <a:cs typeface="B Titr" panose="00000700000000000000" pitchFamily="2" charset="-78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1794356663"/>
              </p:ext>
            </p:extLst>
          </p:nvPr>
        </p:nvGraphicFramePr>
        <p:xfrm>
          <a:off x="990600" y="1447800"/>
          <a:ext cx="7010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7900237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6C88543-F246-4584-8D89-B18D42AFA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graphicEl>
                                              <a:dgm id="{76C88543-F246-4584-8D89-B18D42AFA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graphicEl>
                                              <a:dgm id="{76C88543-F246-4584-8D89-B18D42AFA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FB9B668-125F-453D-99AC-F159A189F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graphicEl>
                                              <a:dgm id="{0FB9B668-125F-453D-99AC-F159A189F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graphicEl>
                                              <a:dgm id="{0FB9B668-125F-453D-99AC-F159A189F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7322BBB-F206-4457-BB96-EC2AEFCBF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87322BBB-F206-4457-BB96-EC2AEFCBF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87322BBB-F206-4457-BB96-EC2AEFCBF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38C207A-1516-4F73-9020-B52F43AB97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graphicEl>
                                              <a:dgm id="{538C207A-1516-4F73-9020-B52F43AB97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graphicEl>
                                              <a:dgm id="{538C207A-1516-4F73-9020-B52F43AB97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314" grpId="0" build="p"/>
      <p:bldGraphic spid="6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381000"/>
            <a:ext cx="7543800" cy="838200"/>
          </a:xfrm>
          <a:prstGeom prst="roundRect">
            <a:avLst/>
          </a:prstGeom>
          <a:solidFill>
            <a:srgbClr val="4A9CC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533400"/>
            <a:ext cx="6477000" cy="914400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fa-IR" sz="2800" dirty="0">
                <a:solidFill>
                  <a:schemeClr val="bg1"/>
                </a:solidFill>
                <a:cs typeface="B Titr" panose="00000700000000000000" pitchFamily="2" charset="-78"/>
              </a:rPr>
              <a:t>بخش پنجم : امام حسن </a:t>
            </a:r>
            <a:r>
              <a:rPr lang="fa-IR" sz="2000" dirty="0">
                <a:solidFill>
                  <a:schemeClr val="bg1"/>
                </a:solidFill>
                <a:cs typeface="B Titr" panose="00000700000000000000" pitchFamily="2" charset="-78"/>
              </a:rPr>
              <a:t>(ع) </a:t>
            </a:r>
            <a:endParaRPr lang="en-US" sz="1100" dirty="0">
              <a:solidFill>
                <a:schemeClr val="bg1"/>
              </a:solidFill>
              <a:effectLst/>
              <a:cs typeface="B Titr" panose="00000700000000000000" pitchFamily="2" charset="-78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75723188"/>
              </p:ext>
            </p:extLst>
          </p:nvPr>
        </p:nvGraphicFramePr>
        <p:xfrm>
          <a:off x="990600" y="1447800"/>
          <a:ext cx="7010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589871058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6C88543-F246-4584-8D89-B18D42AFA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graphicEl>
                                              <a:dgm id="{76C88543-F246-4584-8D89-B18D42AFA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graphicEl>
                                              <a:dgm id="{76C88543-F246-4584-8D89-B18D42AFA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FB9B668-125F-453D-99AC-F159A189F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graphicEl>
                                              <a:dgm id="{0FB9B668-125F-453D-99AC-F159A189F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graphicEl>
                                              <a:dgm id="{0FB9B668-125F-453D-99AC-F159A189F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314" grpId="0" build="p"/>
      <p:bldGraphic spid="6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Diagonal Corner Rectangle 4"/>
          <p:cNvSpPr/>
          <p:nvPr/>
        </p:nvSpPr>
        <p:spPr>
          <a:xfrm>
            <a:off x="889000" y="1371600"/>
            <a:ext cx="7340600" cy="5257800"/>
          </a:xfrm>
          <a:prstGeom prst="snip2DiagRect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 </a:t>
            </a:r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876300" y="228600"/>
            <a:ext cx="7391400" cy="8382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09600" y="381000"/>
            <a:ext cx="7569200" cy="914400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fa-IR" sz="3200" dirty="0">
                <a:solidFill>
                  <a:schemeClr val="bg1"/>
                </a:solidFill>
                <a:cs typeface="B Titr" panose="00000700000000000000" pitchFamily="2" charset="-78"/>
              </a:rPr>
              <a:t>فصل ششم : امام حسین </a:t>
            </a:r>
            <a:r>
              <a:rPr lang="fa-IR" sz="1600" dirty="0" smtClean="0">
                <a:solidFill>
                  <a:schemeClr val="bg1"/>
                </a:solidFill>
                <a:cs typeface="B Titr" panose="00000700000000000000" pitchFamily="2" charset="-78"/>
              </a:rPr>
              <a:t>(علیه السلام)</a:t>
            </a:r>
            <a:endParaRPr lang="en-US" sz="1100" dirty="0">
              <a:solidFill>
                <a:schemeClr val="bg1"/>
              </a:solidFill>
              <a:effectLst/>
              <a:cs typeface="B Titr" panose="00000700000000000000" pitchFamily="2" charset="-78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3362990355"/>
              </p:ext>
            </p:extLst>
          </p:nvPr>
        </p:nvGraphicFramePr>
        <p:xfrm>
          <a:off x="2438400" y="2667000"/>
          <a:ext cx="4343400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1524000" y="1676400"/>
            <a:ext cx="5867400" cy="838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400" dirty="0">
                <a:solidFill>
                  <a:schemeClr val="bg1"/>
                </a:solidFill>
                <a:cs typeface="B Titr" panose="00000700000000000000" pitchFamily="2" charset="-78"/>
              </a:rPr>
              <a:t>دو آفت که همواره نظام اسلامی را تهدید می کند</a:t>
            </a:r>
            <a:endParaRPr lang="en-US" sz="24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905000" y="5867400"/>
            <a:ext cx="6019800" cy="5334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400" dirty="0">
                <a:solidFill>
                  <a:schemeClr val="bg1"/>
                </a:solidFill>
                <a:cs typeface="B Titr" panose="00000700000000000000" pitchFamily="2" charset="-78"/>
              </a:rPr>
              <a:t>اسلام </a:t>
            </a:r>
            <a:r>
              <a:rPr lang="fa-IR" sz="2400" u="sng" dirty="0">
                <a:solidFill>
                  <a:schemeClr val="bg1"/>
                </a:solidFill>
                <a:cs typeface="B Titr" panose="00000700000000000000" pitchFamily="2" charset="-78"/>
              </a:rPr>
              <a:t>«جهاد» </a:t>
            </a:r>
            <a:r>
              <a:rPr lang="fa-IR" sz="2400" dirty="0" smtClean="0">
                <a:solidFill>
                  <a:schemeClr val="bg1"/>
                </a:solidFill>
                <a:cs typeface="B Titr" panose="00000700000000000000" pitchFamily="2" charset="-78"/>
              </a:rPr>
              <a:t>را ، راه </a:t>
            </a:r>
            <a:r>
              <a:rPr lang="fa-IR" sz="2400" dirty="0">
                <a:solidFill>
                  <a:schemeClr val="bg1"/>
                </a:solidFill>
                <a:cs typeface="B Titr" panose="00000700000000000000" pitchFamily="2" charset="-78"/>
              </a:rPr>
              <a:t>علاج این دو آفت قرار داده است</a:t>
            </a:r>
            <a:endParaRPr lang="en-US" sz="24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7111725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6C88543-F246-4584-8D89-B18D42AFA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graphicEl>
                                              <a:dgm id="{76C88543-F246-4584-8D89-B18D42AFA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76C88543-F246-4584-8D89-B18D42AFA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AC9A734-E7C5-44C7-B38A-7785865BAB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graphicEl>
                                              <a:dgm id="{EAC9A734-E7C5-44C7-B38A-7785865BAB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graphicEl>
                                              <a:dgm id="{EAC9A734-E7C5-44C7-B38A-7785865BAB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13314" grpId="0" build="p"/>
      <p:bldGraphic spid="7" grpId="0">
        <p:bldSub>
          <a:bldDgm bld="one"/>
        </p:bldSub>
      </p:bldGraphic>
      <p:bldP spid="6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1371600"/>
            <a:ext cx="8534400" cy="51872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2590800" y="304800"/>
            <a:ext cx="60960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482600"/>
            <a:ext cx="5638800" cy="579120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fa-IR" sz="2800" dirty="0">
                <a:solidFill>
                  <a:schemeClr val="bg1"/>
                </a:solidFill>
                <a:cs typeface="B Titr" panose="00000700000000000000" pitchFamily="2" charset="-78"/>
              </a:rPr>
              <a:t>هدف قیام امام حسین </a:t>
            </a:r>
            <a:r>
              <a:rPr lang="fa-IR" sz="1400" dirty="0" smtClean="0">
                <a:solidFill>
                  <a:schemeClr val="bg1"/>
                </a:solidFill>
                <a:cs typeface="B Titr" panose="00000700000000000000" pitchFamily="2" charset="-78"/>
              </a:rPr>
              <a:t>(علیه السلام)</a:t>
            </a:r>
            <a:endParaRPr lang="en-US" sz="1400" dirty="0">
              <a:solidFill>
                <a:schemeClr val="bg1"/>
              </a:solidFill>
              <a:effectLst/>
              <a:cs typeface="B Titr" panose="00000700000000000000" pitchFamily="2" charset="-78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xmlns="" val="3115309091"/>
              </p:ext>
            </p:extLst>
          </p:nvPr>
        </p:nvGraphicFramePr>
        <p:xfrm>
          <a:off x="1219200" y="2057400"/>
          <a:ext cx="68580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3154549999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770B851-CD75-4397-8D04-1E1C811744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graphicEl>
                                              <a:dgm id="{A770B851-CD75-4397-8D04-1E1C811744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graphicEl>
                                              <a:dgm id="{A770B851-CD75-4397-8D04-1E1C811744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0E03346-487A-4774-8C87-649C214900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graphicEl>
                                              <a:dgm id="{F0E03346-487A-4774-8C87-649C214900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graphicEl>
                                              <a:dgm id="{F0E03346-487A-4774-8C87-649C214900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2875D21-5EC2-4649-BA58-FA0901B710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graphicEl>
                                              <a:dgm id="{82875D21-5EC2-4649-BA58-FA0901B710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graphicEl>
                                              <a:dgm id="{82875D21-5EC2-4649-BA58-FA0901B710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456A870-4DFE-49F9-8D6D-1A6FF17B4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graphicEl>
                                              <a:dgm id="{A456A870-4DFE-49F9-8D6D-1A6FF17B4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graphicEl>
                                              <a:dgm id="{A456A870-4DFE-49F9-8D6D-1A6FF17B4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EBFB328-08BE-4E22-9F62-883D2981E1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graphicEl>
                                              <a:dgm id="{3EBFB328-08BE-4E22-9F62-883D2981E1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graphicEl>
                                              <a:dgm id="{3EBFB328-08BE-4E22-9F62-883D2981E1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4E255B0-3386-422A-B400-3789B6597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graphicEl>
                                              <a:dgm id="{94E255B0-3386-422A-B400-3789B6597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graphicEl>
                                              <a:dgm id="{94E255B0-3386-422A-B400-3789B6597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B7EC5DE-41A0-4B7F-9B5D-D23DF865E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graphicEl>
                                              <a:dgm id="{2B7EC5DE-41A0-4B7F-9B5D-D23DF865E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graphicEl>
                                              <a:dgm id="{2B7EC5DE-41A0-4B7F-9B5D-D23DF865E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13314" grpId="0" build="p"/>
      <p:bldGraphic spid="8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0352" y="1442114"/>
            <a:ext cx="8128000" cy="50348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1066800" y="304800"/>
            <a:ext cx="74676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89112"/>
            <a:ext cx="6858000" cy="831273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fa-IR" sz="2400" dirty="0">
                <a:solidFill>
                  <a:schemeClr val="bg1"/>
                </a:solidFill>
                <a:cs typeface="B Titr" panose="00000700000000000000" pitchFamily="2" charset="-78"/>
              </a:rPr>
              <a:t>دو نوع </a:t>
            </a:r>
            <a:r>
              <a:rPr lang="fa-IR" sz="2400" dirty="0" smtClean="0">
                <a:solidFill>
                  <a:schemeClr val="bg1"/>
                </a:solidFill>
                <a:cs typeface="B Titr" panose="00000700000000000000" pitchFamily="2" charset="-78"/>
              </a:rPr>
              <a:t>انحرافی که  </a:t>
            </a:r>
            <a:r>
              <a:rPr lang="fa-IR" sz="2400" dirty="0">
                <a:solidFill>
                  <a:schemeClr val="bg1"/>
                </a:solidFill>
                <a:cs typeface="B Titr" panose="00000700000000000000" pitchFamily="2" charset="-78"/>
              </a:rPr>
              <a:t>ممکن </a:t>
            </a:r>
            <a:r>
              <a:rPr lang="fa-IR" sz="2400" dirty="0" smtClean="0">
                <a:solidFill>
                  <a:schemeClr val="bg1"/>
                </a:solidFill>
                <a:cs typeface="B Titr" panose="00000700000000000000" pitchFamily="2" charset="-78"/>
              </a:rPr>
              <a:t>بود در جامعه اسلامی </a:t>
            </a:r>
            <a:r>
              <a:rPr lang="fa-IR" sz="2400" dirty="0">
                <a:solidFill>
                  <a:schemeClr val="bg1"/>
                </a:solidFill>
                <a:cs typeface="B Titr" panose="00000700000000000000" pitchFamily="2" charset="-78"/>
              </a:rPr>
              <a:t>بوجود </a:t>
            </a:r>
            <a:r>
              <a:rPr lang="fa-IR" sz="2400" dirty="0" smtClean="0">
                <a:solidFill>
                  <a:schemeClr val="bg1"/>
                </a:solidFill>
                <a:cs typeface="B Titr" panose="00000700000000000000" pitchFamily="2" charset="-78"/>
              </a:rPr>
              <a:t>آید</a:t>
            </a:r>
            <a:r>
              <a:rPr lang="fa-IR" sz="2400" dirty="0">
                <a:solidFill>
                  <a:schemeClr val="bg1"/>
                </a:solidFill>
                <a:cs typeface="B Titr" panose="00000700000000000000" pitchFamily="2" charset="-78"/>
              </a:rPr>
              <a:t>:</a:t>
            </a:r>
            <a:endParaRPr lang="en-US" sz="2400" dirty="0">
              <a:solidFill>
                <a:schemeClr val="bg1"/>
              </a:solidFill>
              <a:effectLst/>
              <a:cs typeface="B Titr" panose="00000700000000000000" pitchFamily="2" charset="-78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3373738955"/>
              </p:ext>
            </p:extLst>
          </p:nvPr>
        </p:nvGraphicFramePr>
        <p:xfrm>
          <a:off x="2057400" y="2362200"/>
          <a:ext cx="52578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1883948839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6C88543-F246-4584-8D89-B18D42AFA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graphicEl>
                                              <a:dgm id="{76C88543-F246-4584-8D89-B18D42AFA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76C88543-F246-4584-8D89-B18D42AFA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FB9B668-125F-453D-99AC-F159A189F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graphicEl>
                                              <a:dgm id="{0FB9B668-125F-453D-99AC-F159A189F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graphicEl>
                                              <a:dgm id="{0FB9B668-125F-453D-99AC-F159A189F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13314" grpId="0" build="p"/>
      <p:bldGraphic spid="7" grpId="0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0352" y="1442114"/>
            <a:ext cx="8128000" cy="50348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457200" y="304800"/>
            <a:ext cx="853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2700" y="527627"/>
            <a:ext cx="8839200" cy="831273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fa-IR" sz="2500" dirty="0" smtClean="0">
                <a:solidFill>
                  <a:schemeClr val="bg1"/>
                </a:solidFill>
                <a:cs typeface="B Titr" panose="00000700000000000000" pitchFamily="2" charset="-78"/>
              </a:rPr>
              <a:t>قیام </a:t>
            </a:r>
            <a:r>
              <a:rPr lang="fa-IR" sz="2500" dirty="0">
                <a:solidFill>
                  <a:schemeClr val="bg1"/>
                </a:solidFill>
                <a:cs typeface="B Titr" panose="00000700000000000000" pitchFamily="2" charset="-78"/>
              </a:rPr>
              <a:t>امام </a:t>
            </a:r>
            <a:r>
              <a:rPr lang="fa-IR" sz="2500" dirty="0" smtClean="0">
                <a:solidFill>
                  <a:schemeClr val="bg1"/>
                </a:solidFill>
                <a:cs typeface="B Titr" panose="00000700000000000000" pitchFamily="2" charset="-78"/>
              </a:rPr>
              <a:t>حسین</a:t>
            </a:r>
            <a:r>
              <a:rPr lang="fa-IR" sz="1600" dirty="0" smtClean="0">
                <a:solidFill>
                  <a:schemeClr val="bg1"/>
                </a:solidFill>
                <a:cs typeface="B Titr" panose="00000700000000000000" pitchFamily="2" charset="-78"/>
              </a:rPr>
              <a:t>(ع) </a:t>
            </a:r>
            <a:r>
              <a:rPr lang="fa-IR" sz="2500" dirty="0" smtClean="0">
                <a:solidFill>
                  <a:schemeClr val="bg1"/>
                </a:solidFill>
                <a:cs typeface="B Titr" panose="00000700000000000000" pitchFamily="2" charset="-78"/>
              </a:rPr>
              <a:t>: </a:t>
            </a:r>
            <a:r>
              <a:rPr lang="fa-IR" sz="2500" dirty="0">
                <a:solidFill>
                  <a:schemeClr val="bg1"/>
                </a:solidFill>
                <a:cs typeface="B Titr" panose="00000700000000000000" pitchFamily="2" charset="-78"/>
              </a:rPr>
              <a:t>یک اصلاح و مصداقی از امر به معروف و نهی از </a:t>
            </a:r>
            <a:r>
              <a:rPr lang="fa-IR" sz="2500" dirty="0" smtClean="0">
                <a:solidFill>
                  <a:schemeClr val="bg1"/>
                </a:solidFill>
                <a:cs typeface="B Titr" panose="00000700000000000000" pitchFamily="2" charset="-78"/>
              </a:rPr>
              <a:t>منکر:</a:t>
            </a:r>
            <a:endParaRPr lang="en-US" sz="2500" dirty="0">
              <a:solidFill>
                <a:schemeClr val="bg1"/>
              </a:solidFill>
              <a:effectLst/>
              <a:cs typeface="B Titr" panose="00000700000000000000" pitchFamily="2" charset="-78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3480823588"/>
              </p:ext>
            </p:extLst>
          </p:nvPr>
        </p:nvGraphicFramePr>
        <p:xfrm>
          <a:off x="1981200" y="2133600"/>
          <a:ext cx="5257800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54000" y="4838700"/>
            <a:ext cx="8839200" cy="831273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685800" rtl="1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a-IR" sz="2600" dirty="0">
                <a:solidFill>
                  <a:srgbClr val="C00000"/>
                </a:solidFill>
                <a:cs typeface="B Titr" panose="00000700000000000000" pitchFamily="2" charset="-78"/>
              </a:rPr>
              <a:t>"هدف از قیام امام </a:t>
            </a:r>
            <a:r>
              <a:rPr lang="fa-IR" sz="2600" dirty="0" smtClean="0">
                <a:solidFill>
                  <a:srgbClr val="C00000"/>
                </a:solidFill>
                <a:cs typeface="B Titr" panose="00000700000000000000" pitchFamily="2" charset="-78"/>
              </a:rPr>
              <a:t>حسین </a:t>
            </a:r>
            <a:r>
              <a:rPr lang="fa-IR" sz="1600" dirty="0" smtClean="0">
                <a:solidFill>
                  <a:srgbClr val="C00000"/>
                </a:solidFill>
                <a:cs typeface="B Titr" panose="00000700000000000000" pitchFamily="2" charset="-78"/>
              </a:rPr>
              <a:t>(</a:t>
            </a:r>
            <a:r>
              <a:rPr lang="fa-IR" sz="1600" dirty="0">
                <a:solidFill>
                  <a:srgbClr val="C00000"/>
                </a:solidFill>
                <a:cs typeface="B Titr" panose="00000700000000000000" pitchFamily="2" charset="-78"/>
              </a:rPr>
              <a:t>ع) </a:t>
            </a:r>
            <a:r>
              <a:rPr lang="fa-IR" sz="2600" dirty="0">
                <a:solidFill>
                  <a:srgbClr val="C00000"/>
                </a:solidFill>
                <a:cs typeface="B Titr" panose="00000700000000000000" pitchFamily="2" charset="-78"/>
              </a:rPr>
              <a:t>برای احیای روحیه </a:t>
            </a:r>
          </a:p>
          <a:p>
            <a:pPr>
              <a:lnSpc>
                <a:spcPct val="100000"/>
              </a:lnSpc>
            </a:pPr>
            <a:r>
              <a:rPr lang="fa-IR" sz="2600" dirty="0">
                <a:solidFill>
                  <a:srgbClr val="C00000"/>
                </a:solidFill>
                <a:cs typeface="B Titr" panose="00000700000000000000" pitchFamily="2" charset="-78"/>
              </a:rPr>
              <a:t>مسئولیت پذیری و ظلم ستیزی بود"</a:t>
            </a:r>
            <a:endParaRPr lang="en-US" sz="26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4983422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6C88543-F246-4584-8D89-B18D42AFA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graphicEl>
                                              <a:dgm id="{76C88543-F246-4584-8D89-B18D42AFA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76C88543-F246-4584-8D89-B18D42AFA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FB9B668-125F-453D-99AC-F159A189F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graphicEl>
                                              <a:dgm id="{0FB9B668-125F-453D-99AC-F159A189F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graphicEl>
                                              <a:dgm id="{0FB9B668-125F-453D-99AC-F159A189F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13314" grpId="0" build="p"/>
      <p:bldGraphic spid="7" grpId="0">
        <p:bldSub>
          <a:bldDgm bld="one"/>
        </p:bldSub>
      </p:bldGraphic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448800" cy="68707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19200" y="2667000"/>
            <a:ext cx="6705600" cy="17526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" name="Rectangle 2"/>
          <p:cNvSpPr/>
          <p:nvPr/>
        </p:nvSpPr>
        <p:spPr>
          <a:xfrm>
            <a:off x="457200" y="2426208"/>
            <a:ext cx="83303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a-IR" altLang="en-US" sz="3200" dirty="0" smtClean="0">
                <a:solidFill>
                  <a:schemeClr val="bg1"/>
                </a:solidFill>
                <a:cs typeface="B Titr" panose="00000700000000000000" pitchFamily="2" charset="-78"/>
              </a:rPr>
              <a:t>سیره سیاسی مبارزاتی معصومین </a:t>
            </a:r>
            <a:r>
              <a:rPr lang="fa-IR" altLang="en-US" sz="1400" dirty="0" smtClean="0">
                <a:solidFill>
                  <a:schemeClr val="bg1"/>
                </a:solidFill>
                <a:cs typeface="B Titr" panose="00000700000000000000" pitchFamily="2" charset="-78"/>
              </a:rPr>
              <a:t>(علیه السلام)</a:t>
            </a:r>
            <a:r>
              <a:rPr lang="fa-IR" altLang="en-US" sz="3200" dirty="0" smtClean="0">
                <a:solidFill>
                  <a:schemeClr val="bg1"/>
                </a:solidFill>
                <a:cs typeface="B Titr" panose="00000700000000000000" pitchFamily="2" charset="-78"/>
              </a:rPr>
              <a:t/>
            </a:r>
            <a:br>
              <a:rPr lang="fa-IR" altLang="en-US" sz="3200" dirty="0" smtClean="0">
                <a:solidFill>
                  <a:schemeClr val="bg1"/>
                </a:solidFill>
                <a:cs typeface="B Titr" panose="00000700000000000000" pitchFamily="2" charset="-78"/>
              </a:rPr>
            </a:br>
            <a:r>
              <a:rPr lang="fa-IR" altLang="en-US" sz="3200" dirty="0" smtClean="0">
                <a:solidFill>
                  <a:schemeClr val="bg1"/>
                </a:solidFill>
                <a:cs typeface="B Titr" panose="00000700000000000000" pitchFamily="2" charset="-78"/>
              </a:rPr>
              <a:t> از پیامبر </a:t>
            </a:r>
            <a:r>
              <a:rPr lang="fa-IR" altLang="en-US" sz="1400" dirty="0" smtClean="0">
                <a:solidFill>
                  <a:schemeClr val="bg1"/>
                </a:solidFill>
                <a:cs typeface="B Titr" panose="00000700000000000000" pitchFamily="2" charset="-78"/>
              </a:rPr>
              <a:t>(صلی الله علیه و آله) </a:t>
            </a:r>
            <a:r>
              <a:rPr lang="fa-IR" altLang="en-US" sz="3200" dirty="0" smtClean="0">
                <a:solidFill>
                  <a:schemeClr val="bg1"/>
                </a:solidFill>
                <a:cs typeface="B Titr" panose="00000700000000000000" pitchFamily="2" charset="-78"/>
              </a:rPr>
              <a:t>تا امام حسین </a:t>
            </a:r>
            <a:r>
              <a:rPr lang="fa-IR" altLang="en-US" sz="1400" dirty="0" smtClean="0">
                <a:solidFill>
                  <a:schemeClr val="bg1"/>
                </a:solidFill>
                <a:cs typeface="B Titr" panose="00000700000000000000" pitchFamily="2" charset="-78"/>
              </a:rPr>
              <a:t>(علیه السلام)</a:t>
            </a:r>
            <a:endParaRPr lang="fa-IR" sz="16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15185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191000" y="609600"/>
            <a:ext cx="2933700" cy="838200"/>
          </a:xfrm>
          <a:prstGeom prst="roundRect">
            <a:avLst/>
          </a:prstGeom>
          <a:solidFill>
            <a:srgbClr val="4A9CC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075176" y="722376"/>
            <a:ext cx="3086410" cy="914400"/>
          </a:xfrm>
        </p:spPr>
        <p:txBody>
          <a:bodyPr>
            <a:normAutofit/>
          </a:bodyPr>
          <a:lstStyle/>
          <a:p>
            <a:pPr rtl="1" fontAlgn="auto">
              <a:spcAft>
                <a:spcPts val="0"/>
              </a:spcAft>
              <a:defRPr/>
            </a:pPr>
            <a:r>
              <a:rPr lang="fa-IR" sz="3600" dirty="0" smtClean="0">
                <a:solidFill>
                  <a:schemeClr val="bg1"/>
                </a:solidFill>
                <a:effectLst/>
                <a:cs typeface="B Titr" panose="00000700000000000000" pitchFamily="2" charset="-78"/>
              </a:rPr>
              <a:t>مقدمه</a:t>
            </a:r>
            <a:endParaRPr lang="en-US" sz="1100" dirty="0">
              <a:solidFill>
                <a:schemeClr val="bg1"/>
              </a:solidFill>
              <a:effectLst/>
              <a:cs typeface="B Titr" panose="00000700000000000000" pitchFamily="2" charset="-78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4018053977"/>
              </p:ext>
            </p:extLst>
          </p:nvPr>
        </p:nvGraphicFramePr>
        <p:xfrm>
          <a:off x="762000" y="1676400"/>
          <a:ext cx="70104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698497284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6C88543-F246-4584-8D89-B18D42AFA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graphicEl>
                                              <a:dgm id="{76C88543-F246-4584-8D89-B18D42AFA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graphicEl>
                                              <a:dgm id="{76C88543-F246-4584-8D89-B18D42AFA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FB9B668-125F-453D-99AC-F159A189F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graphicEl>
                                              <a:dgm id="{0FB9B668-125F-453D-99AC-F159A189F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graphicEl>
                                              <a:dgm id="{0FB9B668-125F-453D-99AC-F159A189F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7322BBB-F206-4457-BB96-EC2AEFCBF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87322BBB-F206-4457-BB96-EC2AEFCBF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87322BBB-F206-4457-BB96-EC2AEFCBF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314" grpId="0" build="p"/>
      <p:bldGraphic spid="6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371600"/>
            <a:ext cx="8763000" cy="5334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505200" y="381000"/>
            <a:ext cx="5181600" cy="838200"/>
          </a:xfrm>
          <a:prstGeom prst="roundRect">
            <a:avLst/>
          </a:prstGeom>
          <a:solidFill>
            <a:srgbClr val="4A9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4495800"/>
            <a:ext cx="7696200" cy="1325563"/>
          </a:xfrm>
        </p:spPr>
        <p:txBody>
          <a:bodyPr>
            <a:normAutofit/>
          </a:bodyPr>
          <a:lstStyle/>
          <a:p>
            <a:r>
              <a:rPr lang="fa-IR" sz="2200" dirty="0">
                <a:cs typeface="B Titr" panose="00000700000000000000" pitchFamily="2" charset="-78"/>
              </a:rPr>
              <a:t>*علت اصلی نزاع خلفا با ائمه،داعیه حکومت اسلامی آن ها بوده است.</a:t>
            </a:r>
            <a:endParaRPr lang="en-US" sz="2200" dirty="0">
              <a:cs typeface="B Titr" panose="00000700000000000000" pitchFamily="2" charset="-78"/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3550920" y="533400"/>
            <a:ext cx="4902200" cy="914400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fa-IR" sz="3200" dirty="0">
                <a:solidFill>
                  <a:schemeClr val="bg1"/>
                </a:solidFill>
                <a:cs typeface="B Titr" panose="00000700000000000000" pitchFamily="2" charset="-78"/>
              </a:rPr>
              <a:t>برخی از اهداف ائمه </a:t>
            </a:r>
            <a:r>
              <a:rPr lang="fa-IR" sz="1800" dirty="0" smtClean="0">
                <a:solidFill>
                  <a:schemeClr val="bg1"/>
                </a:solidFill>
                <a:cs typeface="B Titr" panose="00000700000000000000" pitchFamily="2" charset="-78"/>
              </a:rPr>
              <a:t>(علیه السلام) </a:t>
            </a:r>
            <a:endParaRPr lang="en-US" sz="1600" dirty="0">
              <a:solidFill>
                <a:schemeClr val="bg1"/>
              </a:solidFill>
              <a:effectLst/>
              <a:cs typeface="B Titr" panose="00000700000000000000" pitchFamily="2" charset="-78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xmlns="" val="3075303967"/>
              </p:ext>
            </p:extLst>
          </p:nvPr>
        </p:nvGraphicFramePr>
        <p:xfrm>
          <a:off x="1828800" y="2133601"/>
          <a:ext cx="56388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692440748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B2A258F-B778-48C4-BA82-D561177A1C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graphicEl>
                                              <a:dgm id="{FB2A258F-B778-48C4-BA82-D561177A1C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graphicEl>
                                              <a:dgm id="{FB2A258F-B778-48C4-BA82-D561177A1C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253E413-4BB3-4675-AF20-0282FA4F3D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graphicEl>
                                              <a:dgm id="{C253E413-4BB3-4675-AF20-0282FA4F3D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graphicEl>
                                              <a:dgm id="{C253E413-4BB3-4675-AF20-0282FA4F3D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5CB0E9A-755C-4280-9452-DD11F59C1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graphicEl>
                                              <a:dgm id="{B5CB0E9A-755C-4280-9452-DD11F59C1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graphicEl>
                                              <a:dgm id="{B5CB0E9A-755C-4280-9452-DD11F59C1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BB2FDC3-12AA-4FAA-BBB7-B1048C2C6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graphicEl>
                                              <a:dgm id="{FBB2FDC3-12AA-4FAA-BBB7-B1048C2C6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graphicEl>
                                              <a:dgm id="{FBB2FDC3-12AA-4FAA-BBB7-B1048C2C6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590B391-2F30-44CB-ADDE-C233F71D5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graphicEl>
                                              <a:dgm id="{2590B391-2F30-44CB-ADDE-C233F71D5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graphicEl>
                                              <a:dgm id="{2590B391-2F30-44CB-ADDE-C233F71D5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F97CFD8-260E-429D-BB3D-A5282418BD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graphicEl>
                                              <a:dgm id="{1F97CFD8-260E-429D-BB3D-A5282418BD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graphicEl>
                                              <a:dgm id="{1F97CFD8-260E-429D-BB3D-A5282418BD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0226A27-4DF1-425D-A226-40C5316720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graphicEl>
                                              <a:dgm id="{90226A27-4DF1-425D-A226-40C5316720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graphicEl>
                                              <a:dgm id="{90226A27-4DF1-425D-A226-40C5316720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Graphic spid="8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ent Arrow 22"/>
          <p:cNvSpPr/>
          <p:nvPr/>
        </p:nvSpPr>
        <p:spPr>
          <a:xfrm rot="10800000">
            <a:off x="7239000" y="5181600"/>
            <a:ext cx="609600" cy="10668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2" name="Bent Arrow 21"/>
          <p:cNvSpPr/>
          <p:nvPr/>
        </p:nvSpPr>
        <p:spPr>
          <a:xfrm rot="10800000">
            <a:off x="7239000" y="4445000"/>
            <a:ext cx="609600" cy="10668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0" name="Bent Arrow 19"/>
          <p:cNvSpPr/>
          <p:nvPr/>
        </p:nvSpPr>
        <p:spPr>
          <a:xfrm rot="10800000">
            <a:off x="7239000" y="3733800"/>
            <a:ext cx="609600" cy="10668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838200" y="381000"/>
            <a:ext cx="7467600" cy="762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1905000" y="4318000"/>
            <a:ext cx="6057900" cy="990599"/>
          </a:xfrm>
        </p:spPr>
        <p:txBody>
          <a:bodyPr>
            <a:normAutofit/>
          </a:bodyPr>
          <a:lstStyle/>
          <a:p>
            <a:pPr algn="ctr"/>
            <a:r>
              <a:rPr lang="fa-IR" sz="2400" dirty="0">
                <a:cs typeface="B Titr" panose="00000700000000000000" pitchFamily="2" charset="-78"/>
              </a:rPr>
              <a:t>مراحل تکامل روحی </a:t>
            </a:r>
            <a:r>
              <a:rPr lang="fa-IR" sz="2400" dirty="0" smtClean="0">
                <a:cs typeface="B Titr" panose="00000700000000000000" pitchFamily="2" charset="-78"/>
              </a:rPr>
              <a:t>پیامبر</a:t>
            </a:r>
            <a:r>
              <a:rPr lang="fa-IR" sz="1400" dirty="0" smtClean="0">
                <a:cs typeface="B Titr" panose="00000700000000000000" pitchFamily="2" charset="-78"/>
              </a:rPr>
              <a:t>(ص) </a:t>
            </a:r>
            <a:r>
              <a:rPr lang="fa-IR" sz="2400" dirty="0" smtClean="0">
                <a:cs typeface="B Titr" panose="00000700000000000000" pitchFamily="2" charset="-78"/>
              </a:rPr>
              <a:t>پیش </a:t>
            </a:r>
            <a:r>
              <a:rPr lang="fa-IR" sz="2400" dirty="0">
                <a:cs typeface="B Titr" panose="00000700000000000000" pitchFamily="2" charset="-78"/>
              </a:rPr>
              <a:t>از بعثت</a:t>
            </a:r>
            <a:r>
              <a:rPr lang="en-US" sz="2400" dirty="0">
                <a:cs typeface="B Titr" panose="00000700000000000000" pitchFamily="2" charset="-78"/>
              </a:rPr>
              <a:t/>
            </a:r>
            <a:br>
              <a:rPr lang="en-US" sz="2400" dirty="0">
                <a:cs typeface="B Titr" panose="00000700000000000000" pitchFamily="2" charset="-78"/>
              </a:rPr>
            </a:br>
            <a:endParaRPr lang="fa-IR" sz="2400" dirty="0">
              <a:cs typeface="B Titr" panose="00000700000000000000" pitchFamily="2" charset="-78"/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028700" y="503238"/>
            <a:ext cx="7188200" cy="563562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fa-IR" sz="2800" dirty="0">
                <a:solidFill>
                  <a:schemeClr val="bg1"/>
                </a:solidFill>
                <a:cs typeface="B Titr" panose="00000700000000000000" pitchFamily="2" charset="-78"/>
              </a:rPr>
              <a:t>بخش </a:t>
            </a:r>
            <a:r>
              <a:rPr lang="fa-IR" sz="2800" dirty="0" smtClean="0">
                <a:solidFill>
                  <a:schemeClr val="bg1"/>
                </a:solidFill>
                <a:cs typeface="B Titr" panose="00000700000000000000" pitchFamily="2" charset="-78"/>
              </a:rPr>
              <a:t>اول: پیامبر </a:t>
            </a:r>
            <a:r>
              <a:rPr lang="fa-IR" sz="2800" dirty="0">
                <a:solidFill>
                  <a:schemeClr val="bg1"/>
                </a:solidFill>
                <a:cs typeface="B Titr" panose="00000700000000000000" pitchFamily="2" charset="-78"/>
              </a:rPr>
              <a:t>اعظم </a:t>
            </a:r>
            <a:r>
              <a:rPr lang="fa-IR" sz="1600" dirty="0" smtClean="0">
                <a:solidFill>
                  <a:schemeClr val="bg1"/>
                </a:solidFill>
                <a:cs typeface="B Titr" panose="00000700000000000000" pitchFamily="2" charset="-78"/>
              </a:rPr>
              <a:t>(صلی الله علیه و آله)</a:t>
            </a:r>
            <a:endParaRPr lang="fa-IR" sz="16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2851109759"/>
              </p:ext>
            </p:extLst>
          </p:nvPr>
        </p:nvGraphicFramePr>
        <p:xfrm>
          <a:off x="1143000" y="1524000"/>
          <a:ext cx="70104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" name="Title 20"/>
          <p:cNvSpPr txBox="1">
            <a:spLocks/>
          </p:cNvSpPr>
          <p:nvPr/>
        </p:nvSpPr>
        <p:spPr>
          <a:xfrm>
            <a:off x="1930400" y="4889500"/>
            <a:ext cx="6057900" cy="990599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fa-IR" sz="2400" dirty="0">
                <a:cs typeface="B Titr" panose="00000700000000000000" pitchFamily="2" charset="-78"/>
              </a:rPr>
              <a:t>بعثت آغاز جهاد همه جانبه </a:t>
            </a:r>
            <a:r>
              <a:rPr lang="fa-IR" sz="2400" dirty="0" smtClean="0">
                <a:cs typeface="B Titr" panose="00000700000000000000" pitchFamily="2" charset="-78"/>
              </a:rPr>
              <a:t>پیامبر</a:t>
            </a:r>
            <a:r>
              <a:rPr lang="fa-IR" sz="1400" dirty="0" smtClean="0">
                <a:cs typeface="B Titr" panose="00000700000000000000" pitchFamily="2" charset="-78"/>
              </a:rPr>
              <a:t>(ص</a:t>
            </a:r>
            <a:r>
              <a:rPr lang="fa-IR" sz="1400" dirty="0">
                <a:cs typeface="B Titr" panose="00000700000000000000" pitchFamily="2" charset="-78"/>
              </a:rPr>
              <a:t>)</a:t>
            </a:r>
          </a:p>
        </p:txBody>
      </p:sp>
      <p:sp>
        <p:nvSpPr>
          <p:cNvPr id="27" name="Title 20"/>
          <p:cNvSpPr txBox="1">
            <a:spLocks/>
          </p:cNvSpPr>
          <p:nvPr/>
        </p:nvSpPr>
        <p:spPr>
          <a:xfrm>
            <a:off x="2286000" y="5638800"/>
            <a:ext cx="6057900" cy="990599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fa-IR" sz="2400" dirty="0">
                <a:cs typeface="B Titr" panose="00000700000000000000" pitchFamily="2" charset="-78"/>
              </a:rPr>
              <a:t>دوره سیزده ساله دعوت در مکه</a:t>
            </a:r>
            <a:endParaRPr lang="fa-IR" sz="2400" dirty="0" smtClean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453628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6C88543-F246-4584-8D89-B18D42AFA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graphicEl>
                                              <a:dgm id="{76C88543-F246-4584-8D89-B18D42AFA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graphicEl>
                                              <a:dgm id="{76C88543-F246-4584-8D89-B18D42AFA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FB9B668-125F-453D-99AC-F159A189F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graphicEl>
                                              <a:dgm id="{0FB9B668-125F-453D-99AC-F159A189F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graphicEl>
                                              <a:dgm id="{0FB9B668-125F-453D-99AC-F159A189F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0" grpId="0" animBg="1"/>
      <p:bldP spid="2" grpId="0" animBg="1"/>
      <p:bldP spid="21" grpId="0"/>
      <p:bldP spid="13314" grpId="0" build="p"/>
      <p:bldGraphic spid="7" grpId="0">
        <p:bldSub>
          <a:bldDgm bld="one"/>
        </p:bldSub>
      </p:bldGraphic>
      <p:bldP spid="25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ent Arrow 22"/>
          <p:cNvSpPr/>
          <p:nvPr/>
        </p:nvSpPr>
        <p:spPr>
          <a:xfrm rot="10800000">
            <a:off x="7124700" y="4343400"/>
            <a:ext cx="609600" cy="10668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2" name="Bent Arrow 21"/>
          <p:cNvSpPr/>
          <p:nvPr/>
        </p:nvSpPr>
        <p:spPr>
          <a:xfrm rot="10800000">
            <a:off x="7124700" y="3606800"/>
            <a:ext cx="609600" cy="10668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0" name="Bent Arrow 19"/>
          <p:cNvSpPr/>
          <p:nvPr/>
        </p:nvSpPr>
        <p:spPr>
          <a:xfrm rot="10800000">
            <a:off x="7124700" y="2895600"/>
            <a:ext cx="609600" cy="10668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838200" y="381000"/>
            <a:ext cx="7467600" cy="762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1816100" y="3467100"/>
            <a:ext cx="6057900" cy="990599"/>
          </a:xfrm>
        </p:spPr>
        <p:txBody>
          <a:bodyPr>
            <a:normAutofit/>
          </a:bodyPr>
          <a:lstStyle/>
          <a:p>
            <a:r>
              <a:rPr lang="fa-IR" sz="2400" dirty="0" smtClean="0">
                <a:cs typeface="B Titr" panose="00000700000000000000" pitchFamily="2" charset="-78"/>
              </a:rPr>
              <a:t>             دین از سیاست جدا نیست.</a:t>
            </a:r>
            <a:r>
              <a:rPr lang="en-US" sz="2400" dirty="0">
                <a:cs typeface="B Titr" panose="00000700000000000000" pitchFamily="2" charset="-78"/>
              </a:rPr>
              <a:t/>
            </a:r>
            <a:br>
              <a:rPr lang="en-US" sz="2400" dirty="0">
                <a:cs typeface="B Titr" panose="00000700000000000000" pitchFamily="2" charset="-78"/>
              </a:rPr>
            </a:br>
            <a:endParaRPr lang="fa-IR" sz="2400" dirty="0">
              <a:cs typeface="B Titr" panose="00000700000000000000" pitchFamily="2" charset="-78"/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028700" y="503238"/>
            <a:ext cx="7188200" cy="563562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fa-IR" sz="3200" dirty="0">
                <a:solidFill>
                  <a:schemeClr val="bg1"/>
                </a:solidFill>
                <a:cs typeface="B Titr" panose="00000700000000000000" pitchFamily="2" charset="-78"/>
              </a:rPr>
              <a:t>بخش </a:t>
            </a:r>
            <a:r>
              <a:rPr lang="fa-IR" sz="3200" dirty="0" smtClean="0">
                <a:solidFill>
                  <a:schemeClr val="bg1"/>
                </a:solidFill>
                <a:cs typeface="B Titr" panose="00000700000000000000" pitchFamily="2" charset="-78"/>
              </a:rPr>
              <a:t>اول:پیامبر </a:t>
            </a:r>
            <a:r>
              <a:rPr lang="fa-IR" sz="3200" dirty="0">
                <a:solidFill>
                  <a:schemeClr val="bg1"/>
                </a:solidFill>
                <a:cs typeface="B Titr" panose="00000700000000000000" pitchFamily="2" charset="-78"/>
              </a:rPr>
              <a:t>اعظم </a:t>
            </a:r>
            <a:r>
              <a:rPr lang="fa-IR" sz="1800" dirty="0" smtClean="0">
                <a:solidFill>
                  <a:schemeClr val="bg1"/>
                </a:solidFill>
                <a:cs typeface="B Titr" panose="00000700000000000000" pitchFamily="2" charset="-78"/>
              </a:rPr>
              <a:t>(صلی الله علیه و آله)</a:t>
            </a:r>
            <a:endParaRPr lang="fa-IR" sz="24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832524568"/>
              </p:ext>
            </p:extLst>
          </p:nvPr>
        </p:nvGraphicFramePr>
        <p:xfrm>
          <a:off x="1143000" y="1676400"/>
          <a:ext cx="7010400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" name="Title 20"/>
          <p:cNvSpPr txBox="1">
            <a:spLocks/>
          </p:cNvSpPr>
          <p:nvPr/>
        </p:nvSpPr>
        <p:spPr>
          <a:xfrm>
            <a:off x="1816100" y="4051300"/>
            <a:ext cx="6057900" cy="990599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fa-IR" sz="2400" dirty="0" smtClean="0">
                <a:cs typeface="B Titr" panose="00000700000000000000" pitchFamily="2" charset="-78"/>
              </a:rPr>
              <a:t>  دوران مدینه نمونه، والگوی مالکیت اسلامی</a:t>
            </a:r>
          </a:p>
        </p:txBody>
      </p:sp>
      <p:sp>
        <p:nvSpPr>
          <p:cNvPr id="27" name="Title 20"/>
          <p:cNvSpPr txBox="1">
            <a:spLocks/>
          </p:cNvSpPr>
          <p:nvPr/>
        </p:nvSpPr>
        <p:spPr>
          <a:xfrm>
            <a:off x="2171700" y="4800600"/>
            <a:ext cx="6057900" cy="990599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fa-IR" sz="2400" dirty="0" smtClean="0">
                <a:cs typeface="B Titr" panose="00000700000000000000" pitchFamily="2" charset="-78"/>
              </a:rPr>
              <a:t>هدف پیامبر</a:t>
            </a:r>
            <a:r>
              <a:rPr lang="fa-IR" sz="1400" dirty="0" smtClean="0">
                <a:cs typeface="B Titr" panose="00000700000000000000" pitchFamily="2" charset="-78"/>
              </a:rPr>
              <a:t>(ص) </a:t>
            </a:r>
            <a:r>
              <a:rPr lang="fa-IR" sz="2400" dirty="0" smtClean="0">
                <a:cs typeface="B Titr" panose="00000700000000000000" pitchFamily="2" charset="-78"/>
              </a:rPr>
              <a:t>از هجرت به مدینه</a:t>
            </a:r>
          </a:p>
        </p:txBody>
      </p:sp>
    </p:spTree>
    <p:extLst>
      <p:ext uri="{BB962C8B-B14F-4D97-AF65-F5344CB8AC3E}">
        <p14:creationId xmlns:p14="http://schemas.microsoft.com/office/powerpoint/2010/main" xmlns="" val="137784890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FB9B668-125F-453D-99AC-F159A189F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graphicEl>
                                              <a:dgm id="{0FB9B668-125F-453D-99AC-F159A189F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graphicEl>
                                              <a:dgm id="{0FB9B668-125F-453D-99AC-F159A189F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0" grpId="0" animBg="1"/>
      <p:bldP spid="2" grpId="0" animBg="1"/>
      <p:bldP spid="21" grpId="0"/>
      <p:bldP spid="13314" grpId="0" build="p"/>
      <p:bldGraphic spid="7" grpId="0">
        <p:bldSub>
          <a:bldDgm bld="one"/>
        </p:bldSub>
      </p:bldGraphic>
      <p:bldP spid="25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58240" y="1143000"/>
            <a:ext cx="6858000" cy="5638800"/>
          </a:xfrm>
          <a:prstGeom prst="rect">
            <a:avLst/>
          </a:prstGeom>
          <a:solidFill>
            <a:srgbClr val="B7D7EB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3967723301"/>
              </p:ext>
            </p:extLst>
          </p:nvPr>
        </p:nvGraphicFramePr>
        <p:xfrm>
          <a:off x="1676400" y="1295400"/>
          <a:ext cx="5867400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838200" y="228600"/>
            <a:ext cx="7467600" cy="762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028700" y="350838"/>
            <a:ext cx="7188200" cy="56356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171450" indent="-171450" algn="r" defTabSz="685800" rtl="1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a-IR" sz="2800" dirty="0" smtClean="0">
                <a:solidFill>
                  <a:schemeClr val="bg1"/>
                </a:solidFill>
                <a:cs typeface="B Titr" panose="00000700000000000000" pitchFamily="2" charset="-78"/>
              </a:rPr>
              <a:t>بخش اول:پیامبر اعظم </a:t>
            </a:r>
            <a:r>
              <a:rPr lang="fa-IR" sz="1600" dirty="0" smtClean="0">
                <a:solidFill>
                  <a:schemeClr val="bg1"/>
                </a:solidFill>
                <a:cs typeface="B Titr" panose="00000700000000000000" pitchFamily="2" charset="-78"/>
              </a:rPr>
              <a:t>(صلی الله علیه و آله)</a:t>
            </a:r>
            <a:endParaRPr lang="fa-IR" sz="16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11" name="Bent Arrow 10"/>
          <p:cNvSpPr/>
          <p:nvPr/>
        </p:nvSpPr>
        <p:spPr>
          <a:xfrm rot="10800000">
            <a:off x="6705600" y="3124200"/>
            <a:ext cx="609600" cy="10668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2" name="Bent Arrow 11"/>
          <p:cNvSpPr/>
          <p:nvPr/>
        </p:nvSpPr>
        <p:spPr>
          <a:xfrm rot="10800000">
            <a:off x="6705600" y="2514600"/>
            <a:ext cx="609600" cy="10668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3" name="Bent Arrow 12"/>
          <p:cNvSpPr/>
          <p:nvPr/>
        </p:nvSpPr>
        <p:spPr>
          <a:xfrm rot="10800000">
            <a:off x="6705600" y="2438400"/>
            <a:ext cx="609600" cy="5334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4" name="Title 20"/>
          <p:cNvSpPr txBox="1">
            <a:spLocks/>
          </p:cNvSpPr>
          <p:nvPr/>
        </p:nvSpPr>
        <p:spPr>
          <a:xfrm>
            <a:off x="4572000" y="2667000"/>
            <a:ext cx="2095500" cy="457199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>
            <a:lvl1pPr algn="ctr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a-IR" sz="2200" dirty="0">
                <a:cs typeface="B Titr" panose="00000700000000000000" pitchFamily="2" charset="-78"/>
              </a:rPr>
              <a:t>ایمان و معنویت</a:t>
            </a:r>
            <a:endParaRPr lang="fa-IR" sz="2200" dirty="0" smtClean="0">
              <a:cs typeface="B Titr" panose="00000700000000000000" pitchFamily="2" charset="-78"/>
            </a:endParaRPr>
          </a:p>
        </p:txBody>
      </p:sp>
      <p:sp>
        <p:nvSpPr>
          <p:cNvPr id="17" name="Bent Arrow 16"/>
          <p:cNvSpPr/>
          <p:nvPr/>
        </p:nvSpPr>
        <p:spPr>
          <a:xfrm rot="10800000">
            <a:off x="6705600" y="3657600"/>
            <a:ext cx="609600" cy="10668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8" name="Bent Arrow 17"/>
          <p:cNvSpPr/>
          <p:nvPr/>
        </p:nvSpPr>
        <p:spPr>
          <a:xfrm rot="10800000">
            <a:off x="6705600" y="4267200"/>
            <a:ext cx="609600" cy="10668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9" name="Bent Arrow 18"/>
          <p:cNvSpPr/>
          <p:nvPr/>
        </p:nvSpPr>
        <p:spPr>
          <a:xfrm rot="10800000">
            <a:off x="6705600" y="4800600"/>
            <a:ext cx="609600" cy="10668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0" name="Bent Arrow 19"/>
          <p:cNvSpPr/>
          <p:nvPr/>
        </p:nvSpPr>
        <p:spPr>
          <a:xfrm rot="10800000">
            <a:off x="6705600" y="5410200"/>
            <a:ext cx="609600" cy="10668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1" name="Title 20"/>
          <p:cNvSpPr txBox="1">
            <a:spLocks/>
          </p:cNvSpPr>
          <p:nvPr/>
        </p:nvSpPr>
        <p:spPr>
          <a:xfrm>
            <a:off x="4584700" y="3200400"/>
            <a:ext cx="2095500" cy="502919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>
            <a:lvl1pPr algn="ctr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a-IR" sz="2200" dirty="0">
                <a:cs typeface="B Titr" panose="00000700000000000000" pitchFamily="2" charset="-78"/>
              </a:rPr>
              <a:t>قسط و عدل</a:t>
            </a:r>
            <a:endParaRPr lang="fa-IR" sz="2200" dirty="0" smtClean="0">
              <a:cs typeface="B Titr" panose="00000700000000000000" pitchFamily="2" charset="-78"/>
            </a:endParaRPr>
          </a:p>
        </p:txBody>
      </p:sp>
      <p:sp>
        <p:nvSpPr>
          <p:cNvPr id="22" name="Title 20"/>
          <p:cNvSpPr txBox="1">
            <a:spLocks/>
          </p:cNvSpPr>
          <p:nvPr/>
        </p:nvSpPr>
        <p:spPr>
          <a:xfrm>
            <a:off x="4572000" y="3733800"/>
            <a:ext cx="2095500" cy="502919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>
            <a:lvl1pPr algn="ctr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a-IR" sz="2200" dirty="0">
                <a:cs typeface="B Titr" panose="00000700000000000000" pitchFamily="2" charset="-78"/>
              </a:rPr>
              <a:t>علم و معرفت</a:t>
            </a:r>
            <a:endParaRPr lang="fa-IR" sz="2200" dirty="0" smtClean="0">
              <a:cs typeface="B Titr" panose="00000700000000000000" pitchFamily="2" charset="-78"/>
            </a:endParaRPr>
          </a:p>
        </p:txBody>
      </p:sp>
      <p:sp>
        <p:nvSpPr>
          <p:cNvPr id="23" name="Title 20"/>
          <p:cNvSpPr txBox="1">
            <a:spLocks/>
          </p:cNvSpPr>
          <p:nvPr/>
        </p:nvSpPr>
        <p:spPr>
          <a:xfrm>
            <a:off x="4572000" y="4267200"/>
            <a:ext cx="2095500" cy="502919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>
            <a:lvl1pPr algn="ctr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a-IR" sz="2200" dirty="0">
                <a:cs typeface="B Titr" panose="00000700000000000000" pitchFamily="2" charset="-78"/>
              </a:rPr>
              <a:t>صفا و اخوت</a:t>
            </a:r>
            <a:endParaRPr lang="fa-IR" sz="2200" dirty="0" smtClean="0">
              <a:cs typeface="B Titr" panose="00000700000000000000" pitchFamily="2" charset="-78"/>
            </a:endParaRPr>
          </a:p>
        </p:txBody>
      </p:sp>
      <p:sp>
        <p:nvSpPr>
          <p:cNvPr id="24" name="Title 20"/>
          <p:cNvSpPr txBox="1">
            <a:spLocks/>
          </p:cNvSpPr>
          <p:nvPr/>
        </p:nvSpPr>
        <p:spPr>
          <a:xfrm>
            <a:off x="4191000" y="4953000"/>
            <a:ext cx="2476500" cy="502919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>
            <a:lvl1pPr algn="ctr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a-IR" sz="2200" dirty="0">
                <a:cs typeface="B Titr" panose="00000700000000000000" pitchFamily="2" charset="-78"/>
              </a:rPr>
              <a:t>صلاح اخلاقی و رفتاری</a:t>
            </a:r>
            <a:endParaRPr lang="fa-IR" sz="2200" dirty="0" smtClean="0">
              <a:cs typeface="B Titr" panose="00000700000000000000" pitchFamily="2" charset="-78"/>
            </a:endParaRPr>
          </a:p>
        </p:txBody>
      </p:sp>
      <p:sp>
        <p:nvSpPr>
          <p:cNvPr id="25" name="Title 20"/>
          <p:cNvSpPr txBox="1">
            <a:spLocks/>
          </p:cNvSpPr>
          <p:nvPr/>
        </p:nvSpPr>
        <p:spPr>
          <a:xfrm>
            <a:off x="4572000" y="5486400"/>
            <a:ext cx="2095500" cy="502919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>
            <a:lvl1pPr algn="ctr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a-IR" sz="2200" dirty="0">
                <a:cs typeface="B Titr" panose="00000700000000000000" pitchFamily="2" charset="-78"/>
              </a:rPr>
              <a:t>اقتدار و عزت</a:t>
            </a:r>
            <a:endParaRPr lang="fa-IR" sz="2200" dirty="0" smtClean="0">
              <a:cs typeface="B Titr" panose="00000700000000000000" pitchFamily="2" charset="-78"/>
            </a:endParaRPr>
          </a:p>
        </p:txBody>
      </p:sp>
      <p:sp>
        <p:nvSpPr>
          <p:cNvPr id="26" name="Title 20"/>
          <p:cNvSpPr txBox="1">
            <a:spLocks/>
          </p:cNvSpPr>
          <p:nvPr/>
        </p:nvSpPr>
        <p:spPr>
          <a:xfrm>
            <a:off x="3200400" y="6019800"/>
            <a:ext cx="3467100" cy="502919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>
            <a:lvl1pPr algn="ctr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a-IR" sz="2400" dirty="0">
                <a:cs typeface="B Titr" panose="00000700000000000000" pitchFamily="2" charset="-78"/>
              </a:rPr>
              <a:t>کار و حرکت و پیشرفت دائمی </a:t>
            </a:r>
          </a:p>
        </p:txBody>
      </p:sp>
    </p:spTree>
    <p:extLst>
      <p:ext uri="{BB962C8B-B14F-4D97-AF65-F5344CB8AC3E}">
        <p14:creationId xmlns:p14="http://schemas.microsoft.com/office/powerpoint/2010/main" xmlns="" val="1156807679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FB9B668-125F-453D-99AC-F159A189F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graphicEl>
                                              <a:dgm id="{0FB9B668-125F-453D-99AC-F159A189F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0FB9B668-125F-453D-99AC-F159A189F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7" grpId="0">
        <p:bldSub>
          <a:bldDgm bld="one"/>
        </p:bldSub>
      </p:bldGraphic>
      <p:bldP spid="9" grpId="0" animBg="1"/>
      <p:bldP spid="10" grpId="0" build="p"/>
      <p:bldP spid="11" grpId="0" animBg="1"/>
      <p:bldP spid="12" grpId="0" animBg="1"/>
      <p:bldP spid="13" grpId="0" animBg="1"/>
      <p:bldP spid="14" grpId="0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1442114"/>
            <a:ext cx="8534400" cy="51872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2590800" y="304800"/>
            <a:ext cx="60960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482600"/>
            <a:ext cx="5638800" cy="579120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fa-IR" sz="3200" dirty="0">
                <a:solidFill>
                  <a:schemeClr val="bg1"/>
                </a:solidFill>
                <a:cs typeface="B Titr" panose="00000700000000000000" pitchFamily="2" charset="-78"/>
              </a:rPr>
              <a:t>سه خصوصیت اصلی یهودی های مدینه</a:t>
            </a:r>
            <a:endParaRPr lang="en-US" sz="2000" dirty="0">
              <a:solidFill>
                <a:schemeClr val="bg1"/>
              </a:solidFill>
              <a:effectLst/>
              <a:cs typeface="B Titr" panose="00000700000000000000" pitchFamily="2" charset="-78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143000" y="2133600"/>
            <a:ext cx="7105650" cy="173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 Titr"/>
                <a:cs typeface="A Titr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 Titr"/>
                <a:cs typeface="A Titr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 Titr"/>
                <a:cs typeface="A Titr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 Titr"/>
                <a:cs typeface="A Titr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 Titr"/>
                <a:cs typeface="A Titr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 Titr"/>
                <a:cs typeface="A Titr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 Titr"/>
                <a:cs typeface="A Titr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 Titr"/>
                <a:cs typeface="A Titr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 Titr"/>
                <a:cs typeface="A Titr"/>
              </a:defRPr>
            </a:lvl9pPr>
          </a:lstStyle>
          <a:p>
            <a:pPr algn="just" rtl="1">
              <a:lnSpc>
                <a:spcPct val="150000"/>
              </a:lnSpc>
            </a:pPr>
            <a:r>
              <a:rPr lang="en-US" altLang="en-US" sz="2300" dirty="0" smtClean="0">
                <a:solidFill>
                  <a:schemeClr val="bg1"/>
                </a:solidFill>
                <a:cs typeface="B Titr" panose="00000700000000000000" pitchFamily="2" charset="-78"/>
              </a:rPr>
              <a:t>  </a:t>
            </a:r>
            <a:r>
              <a:rPr lang="fa-IR" altLang="en-US" sz="2300" dirty="0" smtClean="0">
                <a:solidFill>
                  <a:schemeClr val="bg1"/>
                </a:solidFill>
                <a:cs typeface="B Titr" panose="00000700000000000000" pitchFamily="2" charset="-78"/>
              </a:rPr>
              <a:t>*</a:t>
            </a:r>
            <a:r>
              <a:rPr lang="en-US" altLang="en-US" sz="2300" dirty="0" smtClean="0">
                <a:solidFill>
                  <a:schemeClr val="bg1"/>
                </a:solidFill>
                <a:cs typeface="B Titr" panose="00000700000000000000" pitchFamily="2" charset="-78"/>
              </a:rPr>
              <a:t> </a:t>
            </a:r>
            <a:r>
              <a:rPr lang="fa-IR" altLang="en-US" sz="2300" dirty="0" smtClean="0">
                <a:solidFill>
                  <a:schemeClr val="bg1"/>
                </a:solidFill>
                <a:cs typeface="B Titr" panose="00000700000000000000" pitchFamily="2" charset="-78"/>
              </a:rPr>
              <a:t>فضل </a:t>
            </a:r>
            <a:r>
              <a:rPr lang="fa-IR" altLang="en-US" sz="2300" dirty="0">
                <a:solidFill>
                  <a:schemeClr val="bg1"/>
                </a:solidFill>
                <a:cs typeface="B Titr" panose="00000700000000000000" pitchFamily="2" charset="-78"/>
              </a:rPr>
              <a:t>تقدم صدیقه کبری </a:t>
            </a:r>
            <a:r>
              <a:rPr lang="fa-IR" altLang="en-US" sz="1400" dirty="0">
                <a:solidFill>
                  <a:schemeClr val="bg1"/>
                </a:solidFill>
                <a:cs typeface="B Titr" panose="00000700000000000000" pitchFamily="2" charset="-78"/>
              </a:rPr>
              <a:t>(سلام الله علیها) </a:t>
            </a:r>
            <a:r>
              <a:rPr lang="fa-IR" altLang="en-US" sz="2300" dirty="0">
                <a:solidFill>
                  <a:schemeClr val="bg1"/>
                </a:solidFill>
                <a:cs typeface="B Titr" panose="00000700000000000000" pitchFamily="2" charset="-78"/>
              </a:rPr>
              <a:t>در دفاع از </a:t>
            </a:r>
            <a:r>
              <a:rPr lang="fa-IR" altLang="en-US" sz="2300" dirty="0" smtClean="0">
                <a:solidFill>
                  <a:schemeClr val="bg1"/>
                </a:solidFill>
                <a:cs typeface="B Titr" panose="00000700000000000000" pitchFamily="2" charset="-78"/>
              </a:rPr>
              <a:t>ولایت</a:t>
            </a:r>
            <a:endParaRPr lang="en-US" altLang="en-US" sz="2300" dirty="0" smtClean="0">
              <a:solidFill>
                <a:schemeClr val="bg1"/>
              </a:solidFill>
              <a:cs typeface="B Titr" panose="00000700000000000000" pitchFamily="2" charset="-78"/>
            </a:endParaRPr>
          </a:p>
          <a:p>
            <a:pPr algn="just" rtl="1">
              <a:lnSpc>
                <a:spcPct val="150000"/>
              </a:lnSpc>
            </a:pPr>
            <a:endParaRPr lang="fa-IR" altLang="en-US" sz="500" dirty="0" smtClean="0">
              <a:solidFill>
                <a:schemeClr val="bg1"/>
              </a:solidFill>
              <a:cs typeface="B Titr" panose="00000700000000000000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en-US" altLang="en-US" sz="2300" dirty="0" smtClean="0">
                <a:solidFill>
                  <a:schemeClr val="bg1"/>
                </a:solidFill>
                <a:cs typeface="B Titr" panose="00000700000000000000" pitchFamily="2" charset="-78"/>
              </a:rPr>
              <a:t> </a:t>
            </a:r>
            <a:r>
              <a:rPr lang="fa-IR" altLang="en-US" sz="2300" dirty="0" smtClean="0">
                <a:solidFill>
                  <a:schemeClr val="bg1"/>
                </a:solidFill>
                <a:cs typeface="B Titr" panose="00000700000000000000" pitchFamily="2" charset="-78"/>
              </a:rPr>
              <a:t>  </a:t>
            </a:r>
            <a:r>
              <a:rPr lang="fa-IR" altLang="en-US" sz="2000" dirty="0" smtClean="0">
                <a:solidFill>
                  <a:schemeClr val="bg1"/>
                </a:solidFill>
                <a:cs typeface="B Titr" panose="00000700000000000000" pitchFamily="2" charset="-78"/>
              </a:rPr>
              <a:t>* مبارزه </a:t>
            </a:r>
            <a:r>
              <a:rPr lang="fa-IR" altLang="en-US" sz="2000" dirty="0">
                <a:solidFill>
                  <a:schemeClr val="bg1"/>
                </a:solidFill>
                <a:cs typeface="B Titr" panose="00000700000000000000" pitchFamily="2" charset="-78"/>
              </a:rPr>
              <a:t>مستمر با غاصبان </a:t>
            </a:r>
            <a:r>
              <a:rPr lang="fa-IR" altLang="en-US" sz="2000" dirty="0" smtClean="0">
                <a:solidFill>
                  <a:schemeClr val="bg1"/>
                </a:solidFill>
                <a:cs typeface="B Titr" panose="00000700000000000000" pitchFamily="2" charset="-78"/>
              </a:rPr>
              <a:t>خلافت</a:t>
            </a:r>
          </a:p>
          <a:p>
            <a:pPr marL="800100" lvl="1" indent="-3429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en-US" sz="2000" dirty="0" smtClean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xmlns="" val="1472647614"/>
              </p:ext>
            </p:extLst>
          </p:nvPr>
        </p:nvGraphicFramePr>
        <p:xfrm>
          <a:off x="1295400" y="2438400"/>
          <a:ext cx="68580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2390271701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770B851-CD75-4397-8D04-1E1C811744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graphicEl>
                                              <a:dgm id="{A770B851-CD75-4397-8D04-1E1C811744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graphicEl>
                                              <a:dgm id="{A770B851-CD75-4397-8D04-1E1C811744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0E03346-487A-4774-8C87-649C214900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graphicEl>
                                              <a:dgm id="{F0E03346-487A-4774-8C87-649C214900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graphicEl>
                                              <a:dgm id="{F0E03346-487A-4774-8C87-649C214900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2875D21-5EC2-4649-BA58-FA0901B710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graphicEl>
                                              <a:dgm id="{82875D21-5EC2-4649-BA58-FA0901B710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graphicEl>
                                              <a:dgm id="{82875D21-5EC2-4649-BA58-FA0901B710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456A870-4DFE-49F9-8D6D-1A6FF17B4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graphicEl>
                                              <a:dgm id="{A456A870-4DFE-49F9-8D6D-1A6FF17B4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graphicEl>
                                              <a:dgm id="{A456A870-4DFE-49F9-8D6D-1A6FF17B4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EBFB328-08BE-4E22-9F62-883D2981E1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graphicEl>
                                              <a:dgm id="{3EBFB328-08BE-4E22-9F62-883D2981E1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graphicEl>
                                              <a:dgm id="{3EBFB328-08BE-4E22-9F62-883D2981E1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4E255B0-3386-422A-B400-3789B6597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graphicEl>
                                              <a:dgm id="{94E255B0-3386-422A-B400-3789B6597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graphicEl>
                                              <a:dgm id="{94E255B0-3386-422A-B400-3789B6597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B7EC5DE-41A0-4B7F-9B5D-D23DF865E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graphicEl>
                                              <a:dgm id="{2B7EC5DE-41A0-4B7F-9B5D-D23DF865E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graphicEl>
                                              <a:dgm id="{2B7EC5DE-41A0-4B7F-9B5D-D23DF865E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13314" grpId="0" build="p"/>
      <p:bldGraphic spid="8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2_am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r">
      <a:majorFont>
        <a:latin typeface="a Titr"/>
        <a:ea typeface=""/>
        <a:cs typeface="A Titr"/>
      </a:majorFont>
      <a:minorFont>
        <a:latin typeface="A Titr"/>
        <a:ea typeface=""/>
        <a:cs typeface="A Tit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2">
      <a:majorFont>
        <a:latin typeface="Century Gothic"/>
        <a:ea typeface=""/>
        <a:cs typeface="A Titr"/>
      </a:majorFont>
      <a:minorFont>
        <a:latin typeface="Century Gothic"/>
        <a:ea typeface=""/>
        <a:cs typeface="A Tit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ANGLES">
  <a:themeElements>
    <a:clrScheme name="ANGLES 1">
      <a:dk1>
        <a:srgbClr val="F8F8F8"/>
      </a:dk1>
      <a:lt1>
        <a:srgbClr val="FFFFFF"/>
      </a:lt1>
      <a:dk2>
        <a:srgbClr val="000000"/>
      </a:dk2>
      <a:lt2>
        <a:srgbClr val="000000"/>
      </a:lt2>
      <a:accent1>
        <a:srgbClr val="FF0000"/>
      </a:accent1>
      <a:accent2>
        <a:srgbClr val="3333FF"/>
      </a:accent2>
      <a:accent3>
        <a:srgbClr val="AAAAAA"/>
      </a:accent3>
      <a:accent4>
        <a:srgbClr val="DADADA"/>
      </a:accent4>
      <a:accent5>
        <a:srgbClr val="FFAAAA"/>
      </a:accent5>
      <a:accent6>
        <a:srgbClr val="2D2DE7"/>
      </a:accent6>
      <a:hlink>
        <a:srgbClr val="008000"/>
      </a:hlink>
      <a:folHlink>
        <a:srgbClr val="808080"/>
      </a:folHlink>
    </a:clrScheme>
    <a:fontScheme name="ANGLES">
      <a:majorFont>
        <a:latin typeface="Tahoma"/>
        <a:ea typeface=""/>
        <a:cs typeface="B Traffic"/>
      </a:majorFont>
      <a:minorFont>
        <a:latin typeface="Tahoma"/>
        <a:ea typeface=""/>
        <a:cs typeface="B Traff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 Traffic" pitchFamily="2" charset="-78"/>
            <a:cs typeface="B Traffic" pitchFamily="2" charset="-7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 Traffic" pitchFamily="2" charset="-78"/>
            <a:cs typeface="B Traffic" pitchFamily="2" charset="-78"/>
          </a:defRPr>
        </a:defPPr>
      </a:lstStyle>
    </a:lnDef>
  </a:objectDefaults>
  <a:extraClrSchemeLst>
    <a:extraClrScheme>
      <a:clrScheme name="ANGLES 1">
        <a:dk1>
          <a:srgbClr val="F8F8F8"/>
        </a:dk1>
        <a:lt1>
          <a:srgbClr val="FFFFFF"/>
        </a:lt1>
        <a:dk2>
          <a:srgbClr val="000000"/>
        </a:dk2>
        <a:lt2>
          <a:srgbClr val="000000"/>
        </a:lt2>
        <a:accent1>
          <a:srgbClr val="FF0000"/>
        </a:accent1>
        <a:accent2>
          <a:srgbClr val="3333FF"/>
        </a:accent2>
        <a:accent3>
          <a:srgbClr val="AAAAAA"/>
        </a:accent3>
        <a:accent4>
          <a:srgbClr val="DADADA"/>
        </a:accent4>
        <a:accent5>
          <a:srgbClr val="FFAAAA"/>
        </a:accent5>
        <a:accent6>
          <a:srgbClr val="2D2DE7"/>
        </a:accent6>
        <a:hlink>
          <a:srgbClr val="008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GLES 2">
        <a:dk1>
          <a:srgbClr val="360036"/>
        </a:dk1>
        <a:lt1>
          <a:srgbClr val="FFFFFF"/>
        </a:lt1>
        <a:dk2>
          <a:srgbClr val="FFFFCC"/>
        </a:dk2>
        <a:lt2>
          <a:srgbClr val="666633"/>
        </a:lt2>
        <a:accent1>
          <a:srgbClr val="996600"/>
        </a:accent1>
        <a:accent2>
          <a:srgbClr val="CCCC00"/>
        </a:accent2>
        <a:accent3>
          <a:srgbClr val="FFFFFF"/>
        </a:accent3>
        <a:accent4>
          <a:srgbClr val="2D002D"/>
        </a:accent4>
        <a:accent5>
          <a:srgbClr val="CAB8AA"/>
        </a:accent5>
        <a:accent6>
          <a:srgbClr val="B9B900"/>
        </a:accent6>
        <a:hlink>
          <a:srgbClr val="99CC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GLES 3">
        <a:dk1>
          <a:srgbClr val="000000"/>
        </a:dk1>
        <a:lt1>
          <a:srgbClr val="FFFFFF"/>
        </a:lt1>
        <a:dk2>
          <a:srgbClr val="FFFFFF"/>
        </a:dk2>
        <a:lt2>
          <a:srgbClr val="393939"/>
        </a:lt2>
        <a:accent1>
          <a:srgbClr val="B2B2B2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D4D4D4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GLES 4">
        <a:dk1>
          <a:srgbClr val="360036"/>
        </a:dk1>
        <a:lt1>
          <a:srgbClr val="FFFFFF"/>
        </a:lt1>
        <a:dk2>
          <a:srgbClr val="FFFFCC"/>
        </a:dk2>
        <a:lt2>
          <a:srgbClr val="660066"/>
        </a:lt2>
        <a:accent1>
          <a:srgbClr val="C3A3C2"/>
        </a:accent1>
        <a:accent2>
          <a:srgbClr val="9999FF"/>
        </a:accent2>
        <a:accent3>
          <a:srgbClr val="FFFFFF"/>
        </a:accent3>
        <a:accent4>
          <a:srgbClr val="2D002D"/>
        </a:accent4>
        <a:accent5>
          <a:srgbClr val="DECEDD"/>
        </a:accent5>
        <a:accent6>
          <a:srgbClr val="8A8AE7"/>
        </a:accent6>
        <a:hlink>
          <a:srgbClr val="0099CC"/>
        </a:hlink>
        <a:folHlink>
          <a:srgbClr val="C99D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GLES 5">
        <a:dk1>
          <a:srgbClr val="000000"/>
        </a:dk1>
        <a:lt1>
          <a:srgbClr val="99CCFF"/>
        </a:lt1>
        <a:dk2>
          <a:srgbClr val="CCECFF"/>
        </a:dk2>
        <a:lt2>
          <a:srgbClr val="002244"/>
        </a:lt2>
        <a:accent1>
          <a:srgbClr val="336699"/>
        </a:accent1>
        <a:accent2>
          <a:srgbClr val="CC99FF"/>
        </a:accent2>
        <a:accent3>
          <a:srgbClr val="CAE2FF"/>
        </a:accent3>
        <a:accent4>
          <a:srgbClr val="000000"/>
        </a:accent4>
        <a:accent5>
          <a:srgbClr val="ADB8CA"/>
        </a:accent5>
        <a:accent6>
          <a:srgbClr val="B98AE7"/>
        </a:accent6>
        <a:hlink>
          <a:srgbClr val="33CCCC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تقلید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a-I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a-I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6089</TotalTime>
  <Words>1244</Words>
  <Application>Microsoft Office PowerPoint</Application>
  <PresentationFormat>On-screen Show (4:3)</PresentationFormat>
  <Paragraphs>138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2_am1</vt:lpstr>
      <vt:lpstr>3_Default Design</vt:lpstr>
      <vt:lpstr>ANGLES</vt:lpstr>
      <vt:lpstr>تقلید</vt:lpstr>
      <vt:lpstr>Office Theme</vt:lpstr>
      <vt:lpstr>1_Office Theme</vt:lpstr>
      <vt:lpstr>Slide 1</vt:lpstr>
      <vt:lpstr>دکترمحمد حسین رجبی </vt:lpstr>
      <vt:lpstr>Slide 3</vt:lpstr>
      <vt:lpstr>Slide 4</vt:lpstr>
      <vt:lpstr>*علت اصلی نزاع خلفا با ائمه،داعیه حکومت اسلامی آن ها بوده است.</vt:lpstr>
      <vt:lpstr>مراحل تکامل روحی پیامبر(ص) پیش از بعثت </vt:lpstr>
      <vt:lpstr>             دین از سیاست جدا نیست. </vt:lpstr>
      <vt:lpstr>Slide 8</vt:lpstr>
      <vt:lpstr>Slide 9</vt:lpstr>
      <vt:lpstr>Slide 10</vt:lpstr>
      <vt:lpstr>Slide 11</vt:lpstr>
      <vt:lpstr>     1- سکوت و همکاری امام (25 سال میان رحلت پیامبر (ص) تا آغاز خلافت امیرالمؤمنین)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en4borj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En4borj</dc:creator>
  <cp:lastModifiedBy>saas</cp:lastModifiedBy>
  <cp:revision>616</cp:revision>
  <dcterms:created xsi:type="dcterms:W3CDTF">2012-09-17T17:05:08Z</dcterms:created>
  <dcterms:modified xsi:type="dcterms:W3CDTF">2018-03-18T08:56:34Z</dcterms:modified>
</cp:coreProperties>
</file>